
<file path=[Content_Types].xml><?xml version="1.0" encoding="utf-8"?>
<Types xmlns="http://schemas.openxmlformats.org/package/2006/content-types">
  <Override PartName="/ppt/slides/slide47.xml" ContentType="application/vnd.openxmlformats-officedocument.presentationml.slide+xml"/>
  <Override PartName="/ppt/slides/slide58.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83.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Layouts/slideLayout28.xml" ContentType="application/vnd.openxmlformats-officedocument.presentationml.slideLayout+xml"/>
  <Override PartName="/ppt/theme/themeOverride5.xml" ContentType="application/vnd.openxmlformats-officedocument.themeOverride+xml"/>
  <Override PartName="/ppt/ink/ink18.xml" ContentType="application/inkml+xml"/>
  <Override PartName="/ppt/ink/ink29.xml" ContentType="application/inkml+xml"/>
  <Override PartName="/ppt/ink/ink47.xml" ContentType="application/inkml+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ink/ink6.xml" ContentType="application/inkml+xml"/>
  <Override PartName="/ppt/ink/ink25.xml" ContentType="application/inkml+xml"/>
  <Override PartName="/ppt/ink/ink36.xml" ContentType="application/inkml+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Layouts/slideLayout24.xml" ContentType="application/vnd.openxmlformats-officedocument.presentationml.slideLayout+xml"/>
  <Override PartName="/ppt/theme/themeOverride1.xml" ContentType="application/vnd.openxmlformats-officedocument.themeOverride+xml"/>
  <Override PartName="/ppt/ink/ink14.xml" ContentType="application/inkml+xml"/>
  <Override PartName="/ppt/ink/ink43.xml" ContentType="application/inkml+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20.xml" ContentType="application/vnd.openxmlformats-officedocument.presentationml.slideLayout+xml"/>
  <Override PartName="/ppt/ink/ink2.xml" ContentType="application/inkml+xml"/>
  <Override PartName="/ppt/ink/ink21.xml" ContentType="application/inkml+xml"/>
  <Override PartName="/ppt/ink/ink32.xml" ContentType="application/inkml+xml"/>
  <Override PartName="/ppt/ink/ink10.xml" ContentType="application/inkml+xml"/>
  <Override PartName="/ppt/charts/chart3.xml" ContentType="application/vnd.openxmlformats-officedocument.drawingml.chart+xml"/>
  <Default Extension="xlsx" ContentType="application/vnd.openxmlformats-officedocument.spreadsheetml.sheet"/>
  <Override PartName="/ppt/slides/slide9.xml" ContentType="application/vnd.openxmlformats-officedocument.presentationml.slide+xml"/>
  <Override PartName="/ppt/slides/slide59.xml" ContentType="application/vnd.openxmlformats-officedocument.presentationml.slide+xml"/>
  <Override PartName="/ppt/slides/slide77.xml" ContentType="application/vnd.openxmlformats-officedocument.presentationml.slide+xml"/>
  <Override PartName="/ppt/viewProps.xml" ContentType="application/vnd.openxmlformats-officedocument.presentationml.viewProps+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s/slide66.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3.xml" ContentType="application/vnd.openxmlformats-officedocument.presentationml.notesSlide+xml"/>
  <Override PartName="/ppt/ink/ink48.xml" ContentType="application/inkml+xml"/>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presProps.xml" ContentType="application/vnd.openxmlformats-officedocument.presentationml.presProps+xml"/>
  <Override PartName="/ppt/slideLayouts/slideLayout18.xml" ContentType="application/vnd.openxmlformats-officedocument.presentationml.slideLayout+xml"/>
  <Override PartName="/ppt/theme/theme2.xml" ContentType="application/vnd.openxmlformats-officedocument.theme+xml"/>
  <Override PartName="/ppt/ink/ink19.xml" ContentType="application/inkml+xml"/>
  <Override PartName="/ppt/ink/ink37.xml" ContentType="application/inkml+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s/slide44.xml" ContentType="application/vnd.openxmlformats-officedocument.presentationml.slide+xml"/>
  <Override PartName="/ppt/slides/slide62.xml" ContentType="application/vnd.openxmlformats-officedocument.presentationml.slide+xml"/>
  <Override PartName="/ppt/slides/slide80.xml" ContentType="application/vnd.openxmlformats-officedocument.presentationml.slide+xml"/>
  <Override PartName="/ppt/slideLayouts/slideLayout3.xml" ContentType="application/vnd.openxmlformats-officedocument.presentationml.slideLayout+xml"/>
  <Override PartName="/ppt/slideLayouts/slideLayout25.xml" ContentType="application/vnd.openxmlformats-officedocument.presentationml.slideLayout+xml"/>
  <Default Extension="emf" ContentType="image/x-emf"/>
  <Override PartName="/ppt/ink/ink7.xml" ContentType="application/inkml+xml"/>
  <Override PartName="/ppt/ink/ink26.xml" ContentType="application/inkml+xml"/>
  <Override PartName="/ppt/ink/ink44.xml" ContentType="application/inkml+xml"/>
  <Override PartName="/ppt/presentation.xml" ContentType="application/vnd.openxmlformats-officedocument.presentationml.presentation.main+xml"/>
  <Override PartName="/ppt/slides/slide22.xml" ContentType="application/vnd.openxmlformats-officedocument.presentationml.slide+xml"/>
  <Override PartName="/ppt/slides/slide51.xml" ContentType="application/vnd.openxmlformats-officedocument.presentationml.slide+xml"/>
  <Override PartName="/ppt/slideLayouts/slideLayout14.xml" ContentType="application/vnd.openxmlformats-officedocument.presentationml.slideLayout+xml"/>
  <Override PartName="/ppt/theme/themeOverride2.xml" ContentType="application/vnd.openxmlformats-officedocument.themeOverride+xml"/>
  <Override PartName="/docProps/app.xml" ContentType="application/vnd.openxmlformats-officedocument.extended-properties+xml"/>
  <Override PartName="/ppt/ink/ink3.xml" ContentType="application/inkml+xml"/>
  <Override PartName="/ppt/ink/ink15.xml" ContentType="application/inkml+xml"/>
  <Override PartName="/ppt/ink/ink33.xml" ContentType="application/inkml+xml"/>
  <Override PartName="/ppt/slides/slide11.xml" ContentType="application/vnd.openxmlformats-officedocument.presentationml.slide+xml"/>
  <Override PartName="/ppt/slides/slide40.xml" ContentType="application/vnd.openxmlformats-officedocument.presentationml.slide+xml"/>
  <Override PartName="/ppt/slideLayouts/slideLayout21.xml" ContentType="application/vnd.openxmlformats-officedocument.presentationml.slideLayout+xml"/>
  <Default Extension="wdp" ContentType="image/vnd.ms-photo"/>
  <Override PartName="/ppt/ink/ink22.xml" ContentType="application/inkml+xml"/>
  <Override PartName="/ppt/ink/ink40.xml" ContentType="application/inkml+xml"/>
  <Override PartName="/ppt/slideLayouts/slideLayout10.xml" ContentType="application/vnd.openxmlformats-officedocument.presentationml.slideLayout+xml"/>
  <Default Extension="gif" ContentType="image/gif"/>
  <Override PartName="/ppt/ink/ink11.xml" ContentType="application/inkml+xml"/>
  <Override PartName="/ppt/charts/chart4.xml" ContentType="application/vnd.openxmlformats-officedocument.drawingml.chart+xml"/>
  <Override PartName="/ppt/slides/slide49.xml" ContentType="application/vnd.openxmlformats-officedocument.presentationml.slide+xml"/>
  <Override PartName="/ppt/slides/slide78.xml" ContentType="application/vnd.openxmlformats-officedocument.presentationml.slide+xml"/>
  <Override PartName="/ppt/handoutMasters/handoutMaster1.xml" ContentType="application/vnd.openxmlformats-officedocument.presentationml.handoutMaster+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ink/ink8.xml" ContentType="application/inkml+xml"/>
  <Override PartName="/ppt/ink/ink27.xml" ContentType="application/inkml+xml"/>
  <Override PartName="/ppt/ink/ink38.xml" ContentType="application/inkml+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slideLayouts/slideLayout15.xml" ContentType="application/vnd.openxmlformats-officedocument.presentationml.slideLayout+xml"/>
  <Override PartName="/ppt/slideLayouts/slideLayout26.xml" ContentType="application/vnd.openxmlformats-officedocument.presentationml.slideLayout+xml"/>
  <Override PartName="/ppt/theme/themeOverride3.xml" ContentType="application/vnd.openxmlformats-officedocument.themeOverride+xml"/>
  <Override PartName="/ppt/ink/ink16.xml" ContentType="application/inkml+xml"/>
  <Override PartName="/ppt/ink/ink45.xml" ContentType="application/inkml+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slideLayouts/slideLayout22.xml" ContentType="application/vnd.openxmlformats-officedocument.presentationml.slideLayout+xml"/>
  <Override PartName="/ppt/ink/ink4.xml" ContentType="application/inkml+xml"/>
  <Override PartName="/ppt/ink/ink23.xml" ContentType="application/inkml+xml"/>
  <Override PartName="/ppt/ink/ink34.xml" ContentType="application/inkml+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ink/ink12.xml" ContentType="application/inkml+xml"/>
  <Override PartName="/ppt/ink/ink41.xml" ContentType="application/inkml+xml"/>
  <Override PartName="/ppt/ink/ink30.xml" ContentType="application/inkml+xml"/>
  <Override PartName="/ppt/slides/slide79.xml" ContentType="application/vnd.openxmlformats-officedocument.presentationml.slide+xml"/>
  <Override PartName="/ppt/charts/chart5.xml" ContentType="application/vnd.openxmlformats-officedocument.drawingml.chart+xml"/>
  <Override PartName="/ppt/slides/slide7.xml" ContentType="application/vnd.openxmlformats-officedocument.presentationml.slide+xml"/>
  <Override PartName="/ppt/slides/slide68.xml" ContentType="application/vnd.openxmlformats-officedocument.presentationml.slide+xml"/>
  <Override PartName="/ppt/slideLayouts/slideLayout9.xml" ContentType="application/vnd.openxmlformats-officedocument.presentationml.slideLayout+xml"/>
  <Override PartName="/ppt/charts/chart1.xml" ContentType="application/vnd.openxmlformats-officedocument.drawingml.chart+xml"/>
  <Override PartName="/ppt/slideMasters/slideMaster2.xml" ContentType="application/vnd.openxmlformats-officedocument.presentationml.slideMaster+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theme/theme4.xml" ContentType="application/vnd.openxmlformats-officedocument.theme+xml"/>
  <Override PartName="/ppt/notesSlides/notesSlide1.xml" ContentType="application/vnd.openxmlformats-officedocument.presentationml.notesSlide+xml"/>
  <Override PartName="/ppt/ink/ink39.xml" ContentType="application/inkml+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Layouts/slideLayout5.xml" ContentType="application/vnd.openxmlformats-officedocument.presentationml.slideLayout+xml"/>
  <Override PartName="/ppt/slideLayouts/slideLayout27.xml" ContentType="application/vnd.openxmlformats-officedocument.presentationml.slideLayout+xml"/>
  <Override PartName="/ppt/ink/ink9.xml" ContentType="application/inkml+xml"/>
  <Override PartName="/ppt/ink/ink28.xml" ContentType="application/inkml+xml"/>
  <Override PartName="/ppt/ink/ink46.xml" ContentType="application/inkml+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Override PartName="/ppt/slideLayouts/slideLayout16.xml" ContentType="application/vnd.openxmlformats-officedocument.presentationml.slideLayout+xml"/>
  <Default Extension="jpeg" ContentType="image/jpeg"/>
  <Override PartName="/ppt/theme/themeOverride4.xml" ContentType="application/vnd.openxmlformats-officedocument.themeOverride+xml"/>
  <Override PartName="/ppt/ink/ink17.xml" ContentType="application/inkml+xml"/>
  <Override PartName="/ppt/ink/ink35.xml" ContentType="application/inkml+xml"/>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slideLayouts/slideLayout23.xml" ContentType="application/vnd.openxmlformats-officedocument.presentationml.slideLayout+xml"/>
  <Override PartName="/ppt/ink/ink5.xml" ContentType="application/inkml+xml"/>
  <Override PartName="/ppt/ink/ink24.xml" ContentType="application/inkml+xml"/>
  <Override PartName="/ppt/ink/ink42.xml" ContentType="application/inkml+xml"/>
  <Override PartName="/ppt/slides/slide20.xml" ContentType="application/vnd.openxmlformats-officedocument.presentationml.slide+xml"/>
  <Override PartName="/ppt/slideLayouts/slideLayout12.xml" ContentType="application/vnd.openxmlformats-officedocument.presentationml.slideLayout+xml"/>
  <Override PartName="/ppt/ink/ink1.xml" ContentType="application/inkml+xml"/>
  <Override PartName="/ppt/ink/ink13.xml" ContentType="application/inkml+xml"/>
  <Override PartName="/ppt/ink/ink31.xml" ContentType="application/inkml+xml"/>
  <Override PartName="/ppt/ink/ink20.xml" ContentType="application/inkml+xml"/>
  <Override PartName="/ppt/slides/slide8.xml" ContentType="application/vnd.openxmlformats-officedocument.presentationml.slide+xml"/>
  <Override PartName="/ppt/slides/slide69.xml" ContentType="application/vnd.openxmlformats-officedocument.presentationml.slide+xml"/>
  <Override PartName="/ppt/charts/chart2.xml" ContentType="application/vnd.openxmlformats-officedocument.drawingml.chart+xml"/>
  <Override PartName="/ppt/slides/slide29.xml" ContentType="application/vnd.openxmlformats-officedocument.presentationml.slide+xml"/>
  <Override PartName="/ppt/slides/slide76.xml" ContentType="application/vnd.openxmlformats-officedocument.presentationml.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1"/>
    <p:sldMasterId id="2147483677" r:id="rId2"/>
  </p:sldMasterIdLst>
  <p:notesMasterIdLst>
    <p:notesMasterId r:id="rId87"/>
  </p:notesMasterIdLst>
  <p:handoutMasterIdLst>
    <p:handoutMasterId r:id="rId88"/>
  </p:handoutMasterIdLst>
  <p:sldIdLst>
    <p:sldId id="344" r:id="rId3"/>
    <p:sldId id="334" r:id="rId4"/>
    <p:sldId id="338" r:id="rId5"/>
    <p:sldId id="339" r:id="rId6"/>
    <p:sldId id="340" r:id="rId7"/>
    <p:sldId id="341" r:id="rId8"/>
    <p:sldId id="342" r:id="rId9"/>
    <p:sldId id="379" r:id="rId10"/>
    <p:sldId id="380" r:id="rId11"/>
    <p:sldId id="364" r:id="rId12"/>
    <p:sldId id="369" r:id="rId13"/>
    <p:sldId id="346" r:id="rId14"/>
    <p:sldId id="365" r:id="rId15"/>
    <p:sldId id="260" r:id="rId16"/>
    <p:sldId id="398" r:id="rId17"/>
    <p:sldId id="335" r:id="rId18"/>
    <p:sldId id="399" r:id="rId19"/>
    <p:sldId id="287" r:id="rId20"/>
    <p:sldId id="408" r:id="rId21"/>
    <p:sldId id="297" r:id="rId22"/>
    <p:sldId id="366" r:id="rId23"/>
    <p:sldId id="409" r:id="rId24"/>
    <p:sldId id="296" r:id="rId25"/>
    <p:sldId id="298" r:id="rId26"/>
    <p:sldId id="299" r:id="rId27"/>
    <p:sldId id="412" r:id="rId28"/>
    <p:sldId id="413" r:id="rId29"/>
    <p:sldId id="414" r:id="rId30"/>
    <p:sldId id="415" r:id="rId31"/>
    <p:sldId id="400" r:id="rId32"/>
    <p:sldId id="410" r:id="rId33"/>
    <p:sldId id="411" r:id="rId34"/>
    <p:sldId id="300" r:id="rId35"/>
    <p:sldId id="301" r:id="rId36"/>
    <p:sldId id="302" r:id="rId37"/>
    <p:sldId id="317" r:id="rId38"/>
    <p:sldId id="303" r:id="rId39"/>
    <p:sldId id="370" r:id="rId40"/>
    <p:sldId id="295" r:id="rId41"/>
    <p:sldId id="371" r:id="rId42"/>
    <p:sldId id="304" r:id="rId43"/>
    <p:sldId id="372" r:id="rId44"/>
    <p:sldId id="373" r:id="rId45"/>
    <p:sldId id="374" r:id="rId46"/>
    <p:sldId id="318" r:id="rId47"/>
    <p:sldId id="319" r:id="rId48"/>
    <p:sldId id="401" r:id="rId49"/>
    <p:sldId id="368" r:id="rId50"/>
    <p:sldId id="402" r:id="rId51"/>
    <p:sldId id="307" r:id="rId52"/>
    <p:sldId id="403" r:id="rId53"/>
    <p:sldId id="404" r:id="rId54"/>
    <p:sldId id="405" r:id="rId55"/>
    <p:sldId id="308" r:id="rId56"/>
    <p:sldId id="407" r:id="rId57"/>
    <p:sldId id="309" r:id="rId58"/>
    <p:sldId id="331" r:id="rId59"/>
    <p:sldId id="311" r:id="rId60"/>
    <p:sldId id="312" r:id="rId61"/>
    <p:sldId id="284" r:id="rId62"/>
    <p:sldId id="375" r:id="rId63"/>
    <p:sldId id="314" r:id="rId64"/>
    <p:sldId id="332" r:id="rId65"/>
    <p:sldId id="389" r:id="rId66"/>
    <p:sldId id="406" r:id="rId67"/>
    <p:sldId id="390" r:id="rId68"/>
    <p:sldId id="391" r:id="rId69"/>
    <p:sldId id="392" r:id="rId70"/>
    <p:sldId id="393" r:id="rId71"/>
    <p:sldId id="394" r:id="rId72"/>
    <p:sldId id="395" r:id="rId73"/>
    <p:sldId id="396" r:id="rId74"/>
    <p:sldId id="397" r:id="rId75"/>
    <p:sldId id="377" r:id="rId76"/>
    <p:sldId id="381" r:id="rId77"/>
    <p:sldId id="378" r:id="rId78"/>
    <p:sldId id="382" r:id="rId79"/>
    <p:sldId id="383" r:id="rId80"/>
    <p:sldId id="384" r:id="rId81"/>
    <p:sldId id="385" r:id="rId82"/>
    <p:sldId id="388" r:id="rId83"/>
    <p:sldId id="387" r:id="rId84"/>
    <p:sldId id="322" r:id="rId85"/>
    <p:sldId id="376" r:id="rId86"/>
  </p:sldIdLst>
  <p:sldSz cx="9144000" cy="6858000" type="screen4x3"/>
  <p:notesSz cx="6858000" cy="9144000"/>
  <p:defaultText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pos="3840" userDrawn="1">
          <p15:clr>
            <a:srgbClr val="A4A3A4"/>
          </p15:clr>
        </p15:guide>
        <p15:guide id="2" orient="horz" pos="2160" userDrawn="1">
          <p15:clr>
            <a:srgbClr val="A4A3A4"/>
          </p15:clr>
        </p15:guide>
        <p15:guide id="3" pos="2880">
          <p15:clr>
            <a:srgbClr val="A4A3A4"/>
          </p15:clr>
        </p15:guide>
      </p15:sldGuideLst>
    </p:ext>
    <p:ext uri="{2D200454-40CA-4A62-9FC3-DE9A4176ACB9}">
      <p15:notes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horzBarState="maximized">
    <p:restoredLeft sz="20049" autoAdjust="0"/>
    <p:restoredTop sz="96595" autoAdjust="0"/>
  </p:normalViewPr>
  <p:slideViewPr>
    <p:cSldViewPr snapToGrid="0">
      <p:cViewPr varScale="1">
        <p:scale>
          <a:sx n="115" d="100"/>
          <a:sy n="115" d="100"/>
        </p:scale>
        <p:origin x="-1524" y="-114"/>
      </p:cViewPr>
      <p:guideLst>
        <p:guide orient="horz" pos="2160"/>
        <p:guide pos="3840"/>
        <p:guide pos="2880"/>
      </p:guideLst>
    </p:cSldViewPr>
  </p:slideViewPr>
  <p:notesTextViewPr>
    <p:cViewPr>
      <p:scale>
        <a:sx n="1" d="1"/>
        <a:sy n="1" d="1"/>
      </p:scale>
      <p:origin x="0" y="0"/>
    </p:cViewPr>
  </p:notesTextViewPr>
  <p:sorterViewPr>
    <p:cViewPr>
      <p:scale>
        <a:sx n="54" d="100"/>
        <a:sy n="54" d="100"/>
      </p:scale>
      <p:origin x="0" y="-1760"/>
    </p:cViewPr>
  </p:sorterViewPr>
  <p:notesViewPr>
    <p:cSldViewPr snapToGrid="0">
      <p:cViewPr varScale="1">
        <p:scale>
          <a:sx n="64" d="100"/>
          <a:sy n="64" d="100"/>
        </p:scale>
        <p:origin x="1962" y="96"/>
      </p:cViewPr>
      <p:guideLst/>
    </p:cSldViewPr>
  </p:notes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slide" Target="slides/slide66.xml"/><Relationship Id="rId76" Type="http://schemas.openxmlformats.org/officeDocument/2006/relationships/slide" Target="slides/slide74.xml"/><Relationship Id="rId84" Type="http://schemas.openxmlformats.org/officeDocument/2006/relationships/slide" Target="slides/slide82.xml"/><Relationship Id="rId89" Type="http://schemas.openxmlformats.org/officeDocument/2006/relationships/presProps" Target="presProps.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slide" Target="slides/slide72.xml"/><Relationship Id="rId79" Type="http://schemas.openxmlformats.org/officeDocument/2006/relationships/slide" Target="slides/slide77.xml"/><Relationship Id="rId87" Type="http://schemas.openxmlformats.org/officeDocument/2006/relationships/notesMaster" Target="notesMasters/notesMaster1.xml"/><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slide" Target="slides/slide80.xml"/><Relationship Id="rId90" Type="http://schemas.openxmlformats.org/officeDocument/2006/relationships/viewProps" Target="viewProp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slide" Target="slides/slide83.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handoutMaster" Target="handoutMasters/handoutMaster1.xml"/><Relationship Id="rId9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4" Type="http://schemas.openxmlformats.org/officeDocument/2006/relationships/slide" Target="slides/slide2.xml"/><Relationship Id="rId9" Type="http://schemas.openxmlformats.org/officeDocument/2006/relationships/slide" Target="slides/slide7.xml"/></Relationships>
</file>

<file path=ppt/charts/_rels/chart1.xml.rels><?xml version="1.0" encoding="UTF-8" standalone="yes"?>
<Relationships xmlns="http://schemas.openxmlformats.org/package/2006/relationships"><Relationship Id="rId2" Type="http://schemas.openxmlformats.org/officeDocument/2006/relationships/oleObject" Target="Macintosh%20HD:Users:tdas:Projects:SparkStreaming:streaming_paper:nsdi_2013:experiments:scalability2.xlsx" TargetMode="External"/><Relationship Id="rId1" Type="http://schemas.openxmlformats.org/officeDocument/2006/relationships/themeOverride" Target="../theme/themeOverride1.xml"/></Relationships>
</file>

<file path=ppt/charts/_rels/chart2.xml.rels><?xml version="1.0" encoding="UTF-8" standalone="yes"?>
<Relationships xmlns="http://schemas.openxmlformats.org/package/2006/relationships"><Relationship Id="rId2" Type="http://schemas.openxmlformats.org/officeDocument/2006/relationships/oleObject" Target="Macintosh%20HD:Users:tdas:Projects:SparkStreaming:streaming_paper:nsdi_2013:experiments:scalability2.xlsx" TargetMode="External"/><Relationship Id="rId1" Type="http://schemas.openxmlformats.org/officeDocument/2006/relationships/themeOverride" Target="../theme/themeOverride2.xml"/></Relationships>
</file>

<file path=ppt/charts/_rels/chart3.xml.rels><?xml version="1.0" encoding="UTF-8" standalone="yes"?>
<Relationships xmlns="http://schemas.openxmlformats.org/package/2006/relationships"><Relationship Id="rId2" Type="http://schemas.openxmlformats.org/officeDocument/2006/relationships/oleObject" Target="Macintosh%20HD:Users:tdas:Projects:SparkStreaming:streaming_paper:nsdi_2013:experiments:scalability2.xlsx" TargetMode="External"/><Relationship Id="rId1" Type="http://schemas.openxmlformats.org/officeDocument/2006/relationships/themeOverride" Target="../theme/themeOverride3.xml"/></Relationships>
</file>

<file path=ppt/charts/_rels/chart4.xml.rels><?xml version="1.0" encoding="UTF-8" standalone="yes"?>
<Relationships xmlns="http://schemas.openxmlformats.org/package/2006/relationships"><Relationship Id="rId2" Type="http://schemas.openxmlformats.org/officeDocument/2006/relationships/oleObject" Target="Macintosh%20HD:Users:tdas:Projects:SparkStreaming:streaming_paper:nsdi_2013:experiments:scalability2.xlsx" TargetMode="External"/><Relationship Id="rId1" Type="http://schemas.openxmlformats.org/officeDocument/2006/relationships/themeOverride" Target="../theme/themeOverride4.xml"/></Relationships>
</file>

<file path=ppt/charts/_rels/chart5.xml.rels><?xml version="1.0" encoding="UTF-8" standalone="yes"?>
<Relationships xmlns="http://schemas.openxmlformats.org/package/2006/relationships"><Relationship Id="rId2" Type="http://schemas.openxmlformats.org/officeDocument/2006/relationships/package" Target="../embeddings/Microsoft_Office_Excel_Worksheet1.xlsx"/><Relationship Id="rId1" Type="http://schemas.openxmlformats.org/officeDocument/2006/relationships/themeOverride" Target="../theme/themeOverride5.xml"/></Relationships>
</file>

<file path=ppt/charts/chart1.xml><?xml version="1.0" encoding="utf-8"?>
<c:chartSpace xmlns:c="http://schemas.openxmlformats.org/drawingml/2006/chart" xmlns:a="http://schemas.openxmlformats.org/drawingml/2006/main" xmlns:r="http://schemas.openxmlformats.org/officeDocument/2006/relationships">
  <c:lang val="en-US"/>
  <c:style val="1"/>
  <c:clrMapOvr bg1="lt1" tx1="dk1" bg2="lt2" tx2="dk2" accent1="accent1" accent2="accent2" accent3="accent3" accent4="accent4" accent5="accent5" accent6="accent6" hlink="hlink" folHlink="folHlink"/>
  <c:chart>
    <c:title>
      <c:tx>
        <c:rich>
          <a:bodyPr/>
          <a:lstStyle/>
          <a:p>
            <a:pPr>
              <a:defRPr/>
            </a:pPr>
            <a:r>
              <a:rPr lang="en-US"/>
              <a:t>WordCount</a:t>
            </a:r>
          </a:p>
        </c:rich>
      </c:tx>
      <c:layout>
        <c:manualLayout>
          <c:xMode val="edge"/>
          <c:yMode val="edge"/>
          <c:x val="0.39570853761204411"/>
          <c:y val="6.5650178972517403E-2"/>
        </c:manualLayout>
      </c:layout>
    </c:title>
    <c:plotArea>
      <c:layout>
        <c:manualLayout>
          <c:layoutTarget val="inner"/>
          <c:xMode val="edge"/>
          <c:yMode val="edge"/>
          <c:x val="0.21195315509196702"/>
          <c:y val="7.222218263441052E-2"/>
          <c:w val="0.70172420477368713"/>
          <c:h val="0.72938744100826591"/>
        </c:manualLayout>
      </c:layout>
      <c:scatterChart>
        <c:scatterStyle val="lineMarker"/>
        <c:ser>
          <c:idx val="0"/>
          <c:order val="0"/>
          <c:tx>
            <c:v>1 sec</c:v>
          </c:tx>
          <c:spPr>
            <a:ln w="28575" cmpd="sng">
              <a:solidFill>
                <a:srgbClr val="2C9C89"/>
              </a:solidFill>
            </a:ln>
          </c:spPr>
          <c:marker>
            <c:spPr>
              <a:solidFill>
                <a:srgbClr val="2C9C89"/>
              </a:solidFill>
              <a:ln w="28575" cmpd="sng">
                <a:solidFill>
                  <a:srgbClr val="2C9C89"/>
                </a:solidFill>
              </a:ln>
            </c:spPr>
          </c:marker>
          <c:xVal>
            <c:numRef>
              <c:f>'Better Summary'!$L$22:$O$22</c:f>
              <c:numCache>
                <c:formatCode>General</c:formatCode>
                <c:ptCount val="4"/>
                <c:pt idx="0">
                  <c:v>10</c:v>
                </c:pt>
                <c:pt idx="1">
                  <c:v>30</c:v>
                </c:pt>
                <c:pt idx="2">
                  <c:v>50</c:v>
                </c:pt>
                <c:pt idx="3">
                  <c:v>100</c:v>
                </c:pt>
              </c:numCache>
            </c:numRef>
          </c:xVal>
          <c:yVal>
            <c:numRef>
              <c:f>'Better Summary'!$L$23:$O$23</c:f>
              <c:numCache>
                <c:formatCode>General</c:formatCode>
                <c:ptCount val="4"/>
                <c:pt idx="0">
                  <c:v>0.27</c:v>
                </c:pt>
                <c:pt idx="1">
                  <c:v>0.78</c:v>
                </c:pt>
                <c:pt idx="2">
                  <c:v>1.1499999999999997</c:v>
                </c:pt>
                <c:pt idx="3">
                  <c:v>2.2999999999999998</c:v>
                </c:pt>
              </c:numCache>
            </c:numRef>
          </c:yVal>
          <c:extLst xmlns:c16r2="http://schemas.microsoft.com/office/drawing/2015/06/chart">
            <c:ext xmlns:c16="http://schemas.microsoft.com/office/drawing/2014/chart" uri="{C3380CC4-5D6E-409C-BE32-E72D297353CC}">
              <c16:uniqueId val="{00000000-AF94-4CF2-B873-8DCA01E8090C}"/>
            </c:ext>
          </c:extLst>
        </c:ser>
        <c:ser>
          <c:idx val="1"/>
          <c:order val="1"/>
          <c:tx>
            <c:v>2 sec</c:v>
          </c:tx>
          <c:spPr>
            <a:ln w="28575" cmpd="sng">
              <a:solidFill>
                <a:srgbClr val="1D86CD"/>
              </a:solidFill>
            </a:ln>
          </c:spPr>
          <c:marker>
            <c:spPr>
              <a:solidFill>
                <a:srgbClr val="1D86CD"/>
              </a:solidFill>
              <a:ln w="28575" cmpd="sng">
                <a:solidFill>
                  <a:srgbClr val="1D86CD"/>
                </a:solidFill>
              </a:ln>
            </c:spPr>
          </c:marker>
          <c:xVal>
            <c:numRef>
              <c:f>'Better Summary'!$L$22:$O$22</c:f>
              <c:numCache>
                <c:formatCode>General</c:formatCode>
                <c:ptCount val="4"/>
                <c:pt idx="0">
                  <c:v>10</c:v>
                </c:pt>
                <c:pt idx="1">
                  <c:v>30</c:v>
                </c:pt>
                <c:pt idx="2">
                  <c:v>50</c:v>
                </c:pt>
                <c:pt idx="3">
                  <c:v>100</c:v>
                </c:pt>
              </c:numCache>
            </c:numRef>
          </c:xVal>
          <c:yVal>
            <c:numRef>
              <c:f>'Better Summary'!$L$24:$O$24</c:f>
              <c:numCache>
                <c:formatCode>General</c:formatCode>
                <c:ptCount val="4"/>
                <c:pt idx="0">
                  <c:v>0.33000000000000007</c:v>
                </c:pt>
                <c:pt idx="1">
                  <c:v>0.96000000000000008</c:v>
                </c:pt>
                <c:pt idx="2">
                  <c:v>1.5</c:v>
                </c:pt>
                <c:pt idx="3">
                  <c:v>3</c:v>
                </c:pt>
              </c:numCache>
            </c:numRef>
          </c:yVal>
          <c:extLst xmlns:c16r2="http://schemas.microsoft.com/office/drawing/2015/06/chart">
            <c:ext xmlns:c16="http://schemas.microsoft.com/office/drawing/2014/chart" uri="{C3380CC4-5D6E-409C-BE32-E72D297353CC}">
              <c16:uniqueId val="{00000001-AF94-4CF2-B873-8DCA01E8090C}"/>
            </c:ext>
          </c:extLst>
        </c:ser>
        <c:dLbls/>
        <c:axId val="123962496"/>
        <c:axId val="123964416"/>
      </c:scatterChart>
      <c:valAx>
        <c:axId val="123962496"/>
        <c:scaling>
          <c:orientation val="minMax"/>
          <c:max val="100"/>
        </c:scaling>
        <c:axPos val="b"/>
        <c:title>
          <c:tx>
            <c:rich>
              <a:bodyPr/>
              <a:lstStyle/>
              <a:p>
                <a:pPr>
                  <a:defRPr/>
                </a:pPr>
                <a:r>
                  <a:rPr lang="en-US"/>
                  <a:t># Nodes in Cluster</a:t>
                </a:r>
              </a:p>
            </c:rich>
          </c:tx>
        </c:title>
        <c:numFmt formatCode="General" sourceLinked="1"/>
        <c:tickLblPos val="nextTo"/>
        <c:crossAx val="123964416"/>
        <c:crosses val="autoZero"/>
        <c:crossBetween val="midCat"/>
        <c:majorUnit val="50"/>
      </c:valAx>
      <c:valAx>
        <c:axId val="123964416"/>
        <c:scaling>
          <c:orientation val="minMax"/>
        </c:scaling>
        <c:axPos val="l"/>
        <c:majorGridlines/>
        <c:title>
          <c:tx>
            <c:rich>
              <a:bodyPr rot="-5400000" vert="horz"/>
              <a:lstStyle/>
              <a:p>
                <a:pPr>
                  <a:defRPr/>
                </a:pPr>
                <a:r>
                  <a:rPr lang="en-US"/>
                  <a:t>Cluster Throughput (GB/s)</a:t>
                </a:r>
              </a:p>
            </c:rich>
          </c:tx>
          <c:layout>
            <c:manualLayout>
              <c:xMode val="edge"/>
              <c:yMode val="edge"/>
              <c:x val="7.1896157341075819E-3"/>
              <c:y val="8.0581971881331996E-2"/>
            </c:manualLayout>
          </c:layout>
        </c:title>
        <c:numFmt formatCode="General" sourceLinked="1"/>
        <c:tickLblPos val="nextTo"/>
        <c:crossAx val="123962496"/>
        <c:crosses val="autoZero"/>
        <c:crossBetween val="midCat"/>
        <c:majorUnit val="0.5"/>
      </c:valAx>
    </c:plotArea>
    <c:legend>
      <c:legendPos val="b"/>
      <c:layout>
        <c:manualLayout>
          <c:xMode val="edge"/>
          <c:yMode val="edge"/>
          <c:x val="0.65523630382753384"/>
          <c:y val="0.58639667620726599"/>
          <c:w val="0.24492443303509306"/>
          <c:h val="0.19599280293583202"/>
        </c:manualLayout>
      </c:layout>
    </c:legend>
    <c:plotVisOnly val="1"/>
    <c:dispBlanksAs val="gap"/>
  </c:chart>
  <c:spPr>
    <a:solidFill>
      <a:srgbClr val="FFFFFF"/>
    </a:solidFill>
    <a:ln>
      <a:solidFill>
        <a:srgbClr val="7F7F7F"/>
      </a:solidFill>
    </a:ln>
    <a:effectLst>
      <a:outerShdw blurRad="50800" dist="38100" dir="2700000" algn="tl" rotWithShape="0">
        <a:prstClr val="black">
          <a:alpha val="40000"/>
        </a:prstClr>
      </a:outerShdw>
    </a:effectLst>
  </c:spPr>
  <c:txPr>
    <a:bodyPr/>
    <a:lstStyle/>
    <a:p>
      <a:pPr>
        <a:defRPr sz="1600">
          <a:latin typeface="Calibri"/>
          <a:cs typeface="Calibri"/>
        </a:defRPr>
      </a:pPr>
      <a:endParaRPr lang="en-US"/>
    </a:p>
  </c:txPr>
  <c:externalData r:id="rId2"/>
</c:chartSpace>
</file>

<file path=ppt/charts/chart2.xml><?xml version="1.0" encoding="utf-8"?>
<c:chartSpace xmlns:c="http://schemas.openxmlformats.org/drawingml/2006/chart" xmlns:a="http://schemas.openxmlformats.org/drawingml/2006/main" xmlns:r="http://schemas.openxmlformats.org/officeDocument/2006/relationships">
  <c:lang val="en-US"/>
  <c:style val="1"/>
  <c:clrMapOvr bg1="lt1" tx1="dk1" bg2="lt2" tx2="dk2" accent1="accent1" accent2="accent2" accent3="accent3" accent4="accent4" accent5="accent5" accent6="accent6" hlink="hlink" folHlink="folHlink"/>
  <c:chart>
    <c:title>
      <c:tx>
        <c:rich>
          <a:bodyPr/>
          <a:lstStyle/>
          <a:p>
            <a:pPr>
              <a:defRPr/>
            </a:pPr>
            <a:r>
              <a:rPr lang="en-US"/>
              <a:t>Grep</a:t>
            </a:r>
          </a:p>
        </c:rich>
      </c:tx>
      <c:layout>
        <c:manualLayout>
          <c:xMode val="edge"/>
          <c:yMode val="edge"/>
          <c:x val="0.39883312824181105"/>
          <c:y val="7.7592004262896419E-2"/>
        </c:manualLayout>
      </c:layout>
    </c:title>
    <c:plotArea>
      <c:layout>
        <c:manualLayout>
          <c:layoutTarget val="inner"/>
          <c:xMode val="edge"/>
          <c:yMode val="edge"/>
          <c:x val="0.18189774278215204"/>
          <c:y val="7.4927883899737813E-2"/>
          <c:w val="0.72509144356955424"/>
          <c:h val="0.72581067600250915"/>
        </c:manualLayout>
      </c:layout>
      <c:scatterChart>
        <c:scatterStyle val="lineMarker"/>
        <c:ser>
          <c:idx val="0"/>
          <c:order val="0"/>
          <c:tx>
            <c:v>1 sec</c:v>
          </c:tx>
          <c:spPr>
            <a:ln w="28575" cmpd="sng">
              <a:solidFill>
                <a:srgbClr val="2C9C89"/>
              </a:solidFill>
            </a:ln>
          </c:spPr>
          <c:marker>
            <c:spPr>
              <a:solidFill>
                <a:srgbClr val="2C9C89"/>
              </a:solidFill>
              <a:ln w="28575" cmpd="sng">
                <a:solidFill>
                  <a:srgbClr val="2C9C89"/>
                </a:solidFill>
              </a:ln>
            </c:spPr>
          </c:marker>
          <c:xVal>
            <c:numRef>
              <c:f>'Better Summary'!$L$19:$O$19</c:f>
              <c:numCache>
                <c:formatCode>General</c:formatCode>
                <c:ptCount val="4"/>
                <c:pt idx="0">
                  <c:v>10</c:v>
                </c:pt>
                <c:pt idx="1">
                  <c:v>30</c:v>
                </c:pt>
                <c:pt idx="2">
                  <c:v>50</c:v>
                </c:pt>
                <c:pt idx="3">
                  <c:v>100</c:v>
                </c:pt>
              </c:numCache>
            </c:numRef>
          </c:xVal>
          <c:yVal>
            <c:numRef>
              <c:f>'Better Summary'!$L$20:$O$20</c:f>
              <c:numCache>
                <c:formatCode>General</c:formatCode>
                <c:ptCount val="4"/>
                <c:pt idx="0">
                  <c:v>0.65000000000000013</c:v>
                </c:pt>
                <c:pt idx="1">
                  <c:v>1.8900000000000001</c:v>
                </c:pt>
                <c:pt idx="2">
                  <c:v>3.05</c:v>
                </c:pt>
                <c:pt idx="3">
                  <c:v>6</c:v>
                </c:pt>
              </c:numCache>
            </c:numRef>
          </c:yVal>
          <c:extLst xmlns:c16r2="http://schemas.microsoft.com/office/drawing/2015/06/chart">
            <c:ext xmlns:c16="http://schemas.microsoft.com/office/drawing/2014/chart" uri="{C3380CC4-5D6E-409C-BE32-E72D297353CC}">
              <c16:uniqueId val="{00000000-E48D-451F-9197-F3158DD63FC5}"/>
            </c:ext>
          </c:extLst>
        </c:ser>
        <c:ser>
          <c:idx val="1"/>
          <c:order val="1"/>
          <c:tx>
            <c:v>2 sec</c:v>
          </c:tx>
          <c:spPr>
            <a:ln w="28575" cmpd="sng">
              <a:solidFill>
                <a:srgbClr val="1D86CD"/>
              </a:solidFill>
            </a:ln>
          </c:spPr>
          <c:marker>
            <c:spPr>
              <a:solidFill>
                <a:srgbClr val="1D86CD"/>
              </a:solidFill>
              <a:ln w="28575" cmpd="sng">
                <a:solidFill>
                  <a:srgbClr val="1D86CD"/>
                </a:solidFill>
              </a:ln>
            </c:spPr>
          </c:marker>
          <c:xVal>
            <c:numRef>
              <c:f>'Better Summary'!$L$19:$O$19</c:f>
              <c:numCache>
                <c:formatCode>General</c:formatCode>
                <c:ptCount val="4"/>
                <c:pt idx="0">
                  <c:v>10</c:v>
                </c:pt>
                <c:pt idx="1">
                  <c:v>30</c:v>
                </c:pt>
                <c:pt idx="2">
                  <c:v>50</c:v>
                </c:pt>
                <c:pt idx="3">
                  <c:v>100</c:v>
                </c:pt>
              </c:numCache>
            </c:numRef>
          </c:xVal>
          <c:yVal>
            <c:numRef>
              <c:f>'Better Summary'!$L$21:$O$21</c:f>
              <c:numCache>
                <c:formatCode>General</c:formatCode>
                <c:ptCount val="4"/>
                <c:pt idx="0">
                  <c:v>0.68</c:v>
                </c:pt>
                <c:pt idx="1">
                  <c:v>2.04</c:v>
                </c:pt>
                <c:pt idx="2">
                  <c:v>3.3</c:v>
                </c:pt>
                <c:pt idx="3">
                  <c:v>6.6</c:v>
                </c:pt>
              </c:numCache>
            </c:numRef>
          </c:yVal>
          <c:extLst xmlns:c16r2="http://schemas.microsoft.com/office/drawing/2015/06/chart">
            <c:ext xmlns:c16="http://schemas.microsoft.com/office/drawing/2014/chart" uri="{C3380CC4-5D6E-409C-BE32-E72D297353CC}">
              <c16:uniqueId val="{00000001-E48D-451F-9197-F3158DD63FC5}"/>
            </c:ext>
          </c:extLst>
        </c:ser>
        <c:dLbls/>
        <c:axId val="124359424"/>
        <c:axId val="124361344"/>
      </c:scatterChart>
      <c:valAx>
        <c:axId val="124359424"/>
        <c:scaling>
          <c:orientation val="minMax"/>
          <c:max val="100"/>
        </c:scaling>
        <c:axPos val="b"/>
        <c:title>
          <c:tx>
            <c:rich>
              <a:bodyPr/>
              <a:lstStyle/>
              <a:p>
                <a:pPr>
                  <a:defRPr/>
                </a:pPr>
                <a:r>
                  <a:rPr lang="en-US"/>
                  <a:t># Nodes in Cluster</a:t>
                </a:r>
              </a:p>
            </c:rich>
          </c:tx>
        </c:title>
        <c:numFmt formatCode="General" sourceLinked="1"/>
        <c:tickLblPos val="nextTo"/>
        <c:crossAx val="124361344"/>
        <c:crosses val="autoZero"/>
        <c:crossBetween val="midCat"/>
      </c:valAx>
      <c:valAx>
        <c:axId val="124361344"/>
        <c:scaling>
          <c:orientation val="minMax"/>
        </c:scaling>
        <c:axPos val="l"/>
        <c:majorGridlines/>
        <c:title>
          <c:tx>
            <c:rich>
              <a:bodyPr rot="-5400000" vert="horz"/>
              <a:lstStyle/>
              <a:p>
                <a:pPr>
                  <a:defRPr/>
                </a:pPr>
                <a:r>
                  <a:rPr lang="en-US"/>
                  <a:t>Cluster Thhroughput (GB/s)</a:t>
                </a:r>
              </a:p>
            </c:rich>
          </c:tx>
          <c:layout>
            <c:manualLayout>
              <c:xMode val="edge"/>
              <c:yMode val="edge"/>
              <c:x val="0"/>
              <c:y val="7.8510185566751781E-2"/>
            </c:manualLayout>
          </c:layout>
        </c:title>
        <c:numFmt formatCode="General" sourceLinked="1"/>
        <c:tickLblPos val="nextTo"/>
        <c:crossAx val="124359424"/>
        <c:crosses val="autoZero"/>
        <c:crossBetween val="midCat"/>
        <c:majorUnit val="1"/>
      </c:valAx>
    </c:plotArea>
    <c:legend>
      <c:legendPos val="b"/>
      <c:layout>
        <c:manualLayout>
          <c:xMode val="edge"/>
          <c:yMode val="edge"/>
          <c:x val="0.66986050743657022"/>
          <c:y val="0.5769241974789171"/>
          <c:w val="0.23387240594925598"/>
          <c:h val="0.20509602023728901"/>
        </c:manualLayout>
      </c:layout>
    </c:legend>
    <c:plotVisOnly val="1"/>
    <c:dispBlanksAs val="gap"/>
  </c:chart>
  <c:spPr>
    <a:ln>
      <a:solidFill>
        <a:srgbClr val="FFFFFF">
          <a:lumMod val="50000"/>
        </a:srgbClr>
      </a:solidFill>
    </a:ln>
    <a:effectLst>
      <a:outerShdw blurRad="50800" dist="38100" dir="2700000" algn="tl" rotWithShape="0">
        <a:prstClr val="black">
          <a:alpha val="40000"/>
        </a:prstClr>
      </a:outerShdw>
    </a:effectLst>
  </c:spPr>
  <c:txPr>
    <a:bodyPr/>
    <a:lstStyle/>
    <a:p>
      <a:pPr>
        <a:defRPr sz="1600">
          <a:latin typeface="Calibri"/>
          <a:cs typeface="Calibri"/>
        </a:defRPr>
      </a:pPr>
      <a:endParaRPr lang="en-US"/>
    </a:p>
  </c:txPr>
  <c:externalData r:id="rId2"/>
</c:chartSpace>
</file>

<file path=ppt/charts/chart3.xml><?xml version="1.0" encoding="utf-8"?>
<c:chartSpace xmlns:c="http://schemas.openxmlformats.org/drawingml/2006/chart" xmlns:a="http://schemas.openxmlformats.org/drawingml/2006/main" xmlns:r="http://schemas.openxmlformats.org/officeDocument/2006/relationships">
  <c:lang val="en-US"/>
  <c:style val="6"/>
  <c:clrMapOvr bg1="lt1" tx1="dk1" bg2="lt2" tx2="dk2" accent1="accent1" accent2="accent2" accent3="accent3" accent4="accent4" accent5="accent5" accent6="accent6" hlink="hlink" folHlink="folHlink"/>
  <c:chart>
    <c:title>
      <c:tx>
        <c:rich>
          <a:bodyPr/>
          <a:lstStyle/>
          <a:p>
            <a:pPr>
              <a:defRPr/>
            </a:pPr>
            <a:r>
              <a:rPr lang="en-US"/>
              <a:t>WordCount</a:t>
            </a:r>
          </a:p>
        </c:rich>
      </c:tx>
      <c:layout>
        <c:manualLayout>
          <c:xMode val="edge"/>
          <c:yMode val="edge"/>
          <c:x val="0.31213077250478805"/>
          <c:y val="1.11731843575419E-2"/>
        </c:manualLayout>
      </c:layout>
    </c:title>
    <c:plotArea>
      <c:layout>
        <c:manualLayout>
          <c:layoutTarget val="inner"/>
          <c:xMode val="edge"/>
          <c:yMode val="edge"/>
          <c:x val="0.26578647366048908"/>
          <c:y val="0.15944222056041907"/>
          <c:w val="0.51451655664254092"/>
          <c:h val="0.56015887778336904"/>
        </c:manualLayout>
      </c:layout>
      <c:barChart>
        <c:barDir val="col"/>
        <c:grouping val="clustered"/>
        <c:ser>
          <c:idx val="0"/>
          <c:order val="0"/>
          <c:tx>
            <c:strRef>
              <c:f>'Better Summary'!$Z$23</c:f>
              <c:strCache>
                <c:ptCount val="1"/>
                <c:pt idx="0">
                  <c:v>Spark</c:v>
                </c:pt>
              </c:strCache>
            </c:strRef>
          </c:tx>
          <c:spPr>
            <a:solidFill>
              <a:srgbClr val="55992B"/>
            </a:solidFill>
          </c:spPr>
          <c:cat>
            <c:numRef>
              <c:f>'Better Summary'!$AA$16:$AB$16</c:f>
              <c:numCache>
                <c:formatCode>General</c:formatCode>
                <c:ptCount val="2"/>
                <c:pt idx="0">
                  <c:v>100</c:v>
                </c:pt>
                <c:pt idx="1">
                  <c:v>1000</c:v>
                </c:pt>
              </c:numCache>
            </c:numRef>
          </c:cat>
          <c:val>
            <c:numRef>
              <c:f>'Better Summary'!$AA$23:$AB$23</c:f>
              <c:numCache>
                <c:formatCode>General</c:formatCode>
                <c:ptCount val="2"/>
                <c:pt idx="0">
                  <c:v>26.6</c:v>
                </c:pt>
                <c:pt idx="1">
                  <c:v>26.6</c:v>
                </c:pt>
              </c:numCache>
            </c:numRef>
          </c:val>
          <c:extLst xmlns:c16r2="http://schemas.microsoft.com/office/drawing/2015/06/chart">
            <c:ext xmlns:c16="http://schemas.microsoft.com/office/drawing/2014/chart" uri="{C3380CC4-5D6E-409C-BE32-E72D297353CC}">
              <c16:uniqueId val="{00000000-215E-43E0-A5B7-7B237B6D9BA3}"/>
            </c:ext>
          </c:extLst>
        </c:ser>
        <c:ser>
          <c:idx val="1"/>
          <c:order val="1"/>
          <c:tx>
            <c:strRef>
              <c:f>'Better Summary'!$Z$24</c:f>
              <c:strCache>
                <c:ptCount val="1"/>
                <c:pt idx="0">
                  <c:v>Storm</c:v>
                </c:pt>
              </c:strCache>
            </c:strRef>
          </c:tx>
          <c:spPr>
            <a:solidFill>
              <a:schemeClr val="accent3"/>
            </a:solidFill>
          </c:spPr>
          <c:cat>
            <c:numRef>
              <c:f>'Better Summary'!$AA$16:$AB$16</c:f>
              <c:numCache>
                <c:formatCode>General</c:formatCode>
                <c:ptCount val="2"/>
                <c:pt idx="0">
                  <c:v>100</c:v>
                </c:pt>
                <c:pt idx="1">
                  <c:v>1000</c:v>
                </c:pt>
              </c:numCache>
            </c:numRef>
          </c:cat>
          <c:val>
            <c:numRef>
              <c:f>'Better Summary'!$AA$24:$AB$24</c:f>
              <c:numCache>
                <c:formatCode>General</c:formatCode>
                <c:ptCount val="2"/>
                <c:pt idx="0">
                  <c:v>6</c:v>
                </c:pt>
                <c:pt idx="1">
                  <c:v>12</c:v>
                </c:pt>
              </c:numCache>
            </c:numRef>
          </c:val>
          <c:extLst xmlns:c16r2="http://schemas.microsoft.com/office/drawing/2015/06/chart">
            <c:ext xmlns:c16="http://schemas.microsoft.com/office/drawing/2014/chart" uri="{C3380CC4-5D6E-409C-BE32-E72D297353CC}">
              <c16:uniqueId val="{00000001-215E-43E0-A5B7-7B237B6D9BA3}"/>
            </c:ext>
          </c:extLst>
        </c:ser>
        <c:dLbls/>
        <c:axId val="124832000"/>
        <c:axId val="124854656"/>
      </c:barChart>
      <c:catAx>
        <c:axId val="124832000"/>
        <c:scaling>
          <c:orientation val="minMax"/>
        </c:scaling>
        <c:axPos val="b"/>
        <c:title>
          <c:tx>
            <c:rich>
              <a:bodyPr/>
              <a:lstStyle/>
              <a:p>
                <a:pPr>
                  <a:defRPr/>
                </a:pPr>
                <a:r>
                  <a:rPr lang="en-US"/>
                  <a:t>Record Size (bytes)</a:t>
                </a:r>
              </a:p>
            </c:rich>
          </c:tx>
          <c:layout>
            <c:manualLayout>
              <c:xMode val="edge"/>
              <c:yMode val="edge"/>
              <c:x val="0.34077537182852102"/>
              <c:y val="0.88239905107950112"/>
            </c:manualLayout>
          </c:layout>
        </c:title>
        <c:numFmt formatCode="General" sourceLinked="1"/>
        <c:tickLblPos val="nextTo"/>
        <c:crossAx val="124854656"/>
        <c:crosses val="autoZero"/>
        <c:auto val="1"/>
        <c:lblAlgn val="ctr"/>
        <c:lblOffset val="100"/>
      </c:catAx>
      <c:valAx>
        <c:axId val="124854656"/>
        <c:scaling>
          <c:orientation val="minMax"/>
        </c:scaling>
        <c:axPos val="l"/>
        <c:majorGridlines/>
        <c:title>
          <c:tx>
            <c:rich>
              <a:bodyPr rot="-5400000" vert="horz"/>
              <a:lstStyle/>
              <a:p>
                <a:pPr>
                  <a:defRPr/>
                </a:pPr>
                <a:r>
                  <a:rPr lang="en-US"/>
                  <a:t>Throughput per node (MB/s)</a:t>
                </a:r>
              </a:p>
            </c:rich>
          </c:tx>
          <c:layout>
            <c:manualLayout>
              <c:xMode val="edge"/>
              <c:yMode val="edge"/>
              <c:x val="1.5342958512813303E-2"/>
              <c:y val="5.7466747329519015E-2"/>
            </c:manualLayout>
          </c:layout>
        </c:title>
        <c:numFmt formatCode="General" sourceLinked="1"/>
        <c:tickLblPos val="nextTo"/>
        <c:crossAx val="124832000"/>
        <c:crosses val="autoZero"/>
        <c:crossBetween val="between"/>
      </c:valAx>
    </c:plotArea>
    <c:legend>
      <c:legendPos val="b"/>
      <c:layout>
        <c:manualLayout>
          <c:xMode val="edge"/>
          <c:yMode val="edge"/>
          <c:x val="0.76762162305469417"/>
          <c:y val="0.18028454679862199"/>
          <c:w val="0.21049073411278102"/>
          <c:h val="0.49390130588673098"/>
        </c:manualLayout>
      </c:layout>
    </c:legend>
    <c:plotVisOnly val="1"/>
    <c:dispBlanksAs val="gap"/>
  </c:chart>
  <c:spPr>
    <a:ln>
      <a:solidFill>
        <a:srgbClr val="7F7F7F"/>
      </a:solidFill>
    </a:ln>
    <a:effectLst>
      <a:outerShdw blurRad="50800" dist="38100" dir="2700000" algn="tl" rotWithShape="0">
        <a:prstClr val="black">
          <a:alpha val="40000"/>
        </a:prstClr>
      </a:outerShdw>
    </a:effectLst>
  </c:spPr>
  <c:txPr>
    <a:bodyPr/>
    <a:lstStyle/>
    <a:p>
      <a:pPr>
        <a:defRPr sz="1600">
          <a:latin typeface="Calibri"/>
          <a:cs typeface="Calibri"/>
        </a:defRPr>
      </a:pPr>
      <a:endParaRPr lang="en-US"/>
    </a:p>
  </c:txPr>
  <c:externalData r:id="rId2"/>
</c:chartSpace>
</file>

<file path=ppt/charts/chart4.xml><?xml version="1.0" encoding="utf-8"?>
<c:chartSpace xmlns:c="http://schemas.openxmlformats.org/drawingml/2006/chart" xmlns:a="http://schemas.openxmlformats.org/drawingml/2006/main" xmlns:r="http://schemas.openxmlformats.org/officeDocument/2006/relationships">
  <c:lang val="en-US"/>
  <c:style val="6"/>
  <c:clrMapOvr bg1="lt1" tx1="dk1" bg2="lt2" tx2="dk2" accent1="accent1" accent2="accent2" accent3="accent3" accent4="accent4" accent5="accent5" accent6="accent6" hlink="hlink" folHlink="folHlink"/>
  <c:chart>
    <c:title>
      <c:tx>
        <c:rich>
          <a:bodyPr/>
          <a:lstStyle/>
          <a:p>
            <a:pPr>
              <a:defRPr/>
            </a:pPr>
            <a:r>
              <a:rPr lang="en-US"/>
              <a:t>Grep</a:t>
            </a:r>
          </a:p>
        </c:rich>
      </c:tx>
      <c:layout>
        <c:manualLayout>
          <c:xMode val="edge"/>
          <c:yMode val="edge"/>
          <c:x val="0.35942806980208519"/>
          <c:y val="1.11731843575419E-2"/>
        </c:manualLayout>
      </c:layout>
    </c:title>
    <c:plotArea>
      <c:layout>
        <c:manualLayout>
          <c:layoutTarget val="inner"/>
          <c:xMode val="edge"/>
          <c:yMode val="edge"/>
          <c:x val="0.26241947029348606"/>
          <c:y val="0.15944222056041907"/>
          <c:w val="0.48407243142776107"/>
          <c:h val="0.5612853384145291"/>
        </c:manualLayout>
      </c:layout>
      <c:barChart>
        <c:barDir val="col"/>
        <c:grouping val="clustered"/>
        <c:ser>
          <c:idx val="0"/>
          <c:order val="0"/>
          <c:tx>
            <c:strRef>
              <c:f>'Better Summary'!$Z$17</c:f>
              <c:strCache>
                <c:ptCount val="1"/>
                <c:pt idx="0">
                  <c:v>Spark</c:v>
                </c:pt>
              </c:strCache>
            </c:strRef>
          </c:tx>
          <c:spPr>
            <a:solidFill>
              <a:schemeClr val="accent5"/>
            </a:solidFill>
          </c:spPr>
          <c:cat>
            <c:numRef>
              <c:f>'Better Summary'!$AA$16:$AB$16</c:f>
              <c:numCache>
                <c:formatCode>General</c:formatCode>
                <c:ptCount val="2"/>
                <c:pt idx="0">
                  <c:v>100</c:v>
                </c:pt>
                <c:pt idx="1">
                  <c:v>1000</c:v>
                </c:pt>
              </c:numCache>
            </c:numRef>
          </c:cat>
          <c:val>
            <c:numRef>
              <c:f>'Better Summary'!$AA$17:$AB$17</c:f>
              <c:numCache>
                <c:formatCode>General</c:formatCode>
                <c:ptCount val="2"/>
                <c:pt idx="0">
                  <c:v>64.5</c:v>
                </c:pt>
                <c:pt idx="1">
                  <c:v>64.5</c:v>
                </c:pt>
              </c:numCache>
            </c:numRef>
          </c:val>
          <c:extLst xmlns:c16r2="http://schemas.microsoft.com/office/drawing/2015/06/chart">
            <c:ext xmlns:c16="http://schemas.microsoft.com/office/drawing/2014/chart" uri="{C3380CC4-5D6E-409C-BE32-E72D297353CC}">
              <c16:uniqueId val="{00000000-20F7-4989-985F-82BC20FAC74A}"/>
            </c:ext>
          </c:extLst>
        </c:ser>
        <c:ser>
          <c:idx val="1"/>
          <c:order val="1"/>
          <c:tx>
            <c:strRef>
              <c:f>'Better Summary'!$Z$18</c:f>
              <c:strCache>
                <c:ptCount val="1"/>
                <c:pt idx="0">
                  <c:v>Storm</c:v>
                </c:pt>
              </c:strCache>
            </c:strRef>
          </c:tx>
          <c:spPr>
            <a:solidFill>
              <a:schemeClr val="accent3"/>
            </a:solidFill>
          </c:spPr>
          <c:cat>
            <c:numRef>
              <c:f>'Better Summary'!$AA$16:$AB$16</c:f>
              <c:numCache>
                <c:formatCode>General</c:formatCode>
                <c:ptCount val="2"/>
                <c:pt idx="0">
                  <c:v>100</c:v>
                </c:pt>
                <c:pt idx="1">
                  <c:v>1000</c:v>
                </c:pt>
              </c:numCache>
            </c:numRef>
          </c:cat>
          <c:val>
            <c:numRef>
              <c:f>'Better Summary'!$AA$18:$AB$18</c:f>
              <c:numCache>
                <c:formatCode>General</c:formatCode>
                <c:ptCount val="2"/>
                <c:pt idx="0">
                  <c:v>11</c:v>
                </c:pt>
                <c:pt idx="1">
                  <c:v>23</c:v>
                </c:pt>
              </c:numCache>
            </c:numRef>
          </c:val>
          <c:extLst xmlns:c16r2="http://schemas.microsoft.com/office/drawing/2015/06/chart">
            <c:ext xmlns:c16="http://schemas.microsoft.com/office/drawing/2014/chart" uri="{C3380CC4-5D6E-409C-BE32-E72D297353CC}">
              <c16:uniqueId val="{00000001-20F7-4989-985F-82BC20FAC74A}"/>
            </c:ext>
          </c:extLst>
        </c:ser>
        <c:dLbls/>
        <c:axId val="124897152"/>
        <c:axId val="124915712"/>
      </c:barChart>
      <c:catAx>
        <c:axId val="124897152"/>
        <c:scaling>
          <c:orientation val="minMax"/>
        </c:scaling>
        <c:axPos val="b"/>
        <c:title>
          <c:tx>
            <c:rich>
              <a:bodyPr/>
              <a:lstStyle/>
              <a:p>
                <a:pPr>
                  <a:defRPr/>
                </a:pPr>
                <a:r>
                  <a:rPr lang="en-US"/>
                  <a:t>Record Size (bytes)</a:t>
                </a:r>
              </a:p>
            </c:rich>
          </c:tx>
          <c:layout>
            <c:manualLayout>
              <c:xMode val="edge"/>
              <c:yMode val="edge"/>
              <c:x val="0.34835112940427898"/>
              <c:y val="0.86850458241900108"/>
            </c:manualLayout>
          </c:layout>
        </c:title>
        <c:numFmt formatCode="General" sourceLinked="1"/>
        <c:tickLblPos val="nextTo"/>
        <c:crossAx val="124915712"/>
        <c:crosses val="autoZero"/>
        <c:auto val="1"/>
        <c:lblAlgn val="ctr"/>
        <c:lblOffset val="100"/>
      </c:catAx>
      <c:valAx>
        <c:axId val="124915712"/>
        <c:scaling>
          <c:orientation val="minMax"/>
          <c:max val="60"/>
          <c:min val="0"/>
        </c:scaling>
        <c:axPos val="l"/>
        <c:majorGridlines/>
        <c:title>
          <c:tx>
            <c:rich>
              <a:bodyPr rot="-5400000" vert="horz"/>
              <a:lstStyle/>
              <a:p>
                <a:pPr>
                  <a:defRPr/>
                </a:pPr>
                <a:r>
                  <a:rPr lang="en-US"/>
                  <a:t>Throughput per node (MB/s)</a:t>
                </a:r>
              </a:p>
            </c:rich>
          </c:tx>
          <c:layout>
            <c:manualLayout>
              <c:xMode val="edge"/>
              <c:yMode val="edge"/>
              <c:x val="6.4931859761194694E-3"/>
              <c:y val="6.8142804139011415E-2"/>
            </c:manualLayout>
          </c:layout>
        </c:title>
        <c:numFmt formatCode="General" sourceLinked="1"/>
        <c:tickLblPos val="nextTo"/>
        <c:crossAx val="124897152"/>
        <c:crosses val="autoZero"/>
        <c:crossBetween val="between"/>
        <c:majorUnit val="20"/>
      </c:valAx>
    </c:plotArea>
    <c:legend>
      <c:legendPos val="b"/>
      <c:layout>
        <c:manualLayout>
          <c:xMode val="edge"/>
          <c:yMode val="edge"/>
          <c:x val="0.74785727402741209"/>
          <c:y val="0.18174196463147002"/>
          <c:w val="0.23656796567631799"/>
          <c:h val="0.55869519383847521"/>
        </c:manualLayout>
      </c:layout>
    </c:legend>
    <c:plotVisOnly val="1"/>
    <c:dispBlanksAs val="gap"/>
  </c:chart>
  <c:spPr>
    <a:ln>
      <a:solidFill>
        <a:schemeClr val="tx1">
          <a:lumMod val="50000"/>
          <a:lumOff val="50000"/>
        </a:schemeClr>
      </a:solidFill>
    </a:ln>
    <a:effectLst>
      <a:outerShdw blurRad="50800" dist="38100" dir="2700000" algn="tl" rotWithShape="0">
        <a:prstClr val="black">
          <a:alpha val="40000"/>
        </a:prstClr>
      </a:outerShdw>
    </a:effectLst>
  </c:spPr>
  <c:txPr>
    <a:bodyPr/>
    <a:lstStyle/>
    <a:p>
      <a:pPr>
        <a:defRPr sz="1600">
          <a:latin typeface="Calibri"/>
          <a:cs typeface="Calibri"/>
        </a:defRPr>
      </a:pPr>
      <a:endParaRPr lang="en-US"/>
    </a:p>
  </c:txPr>
  <c:externalData r:id="rId2"/>
</c:chartSpace>
</file>

<file path=ppt/charts/chart5.xml><?xml version="1.0" encoding="utf-8"?>
<c:chartSpace xmlns:c="http://schemas.openxmlformats.org/drawingml/2006/chart" xmlns:a="http://schemas.openxmlformats.org/drawingml/2006/main" xmlns:r="http://schemas.openxmlformats.org/officeDocument/2006/relationships">
  <c:lang val="en-US"/>
  <c:style val="16"/>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29624349381477605"/>
          <c:y val="6.760170603674541E-2"/>
          <c:w val="0.64261337992196987"/>
          <c:h val="0.73203346456692897"/>
        </c:manualLayout>
      </c:layout>
      <c:scatterChart>
        <c:scatterStyle val="lineMarker"/>
        <c:ser>
          <c:idx val="0"/>
          <c:order val="0"/>
          <c:tx>
            <c:strRef>
              <c:f>'[mobile-millennium.xlsx]Sheet1'!$C$18</c:f>
              <c:strCache>
                <c:ptCount val="1"/>
                <c:pt idx="0">
                  <c:v>GPS observations/second</c:v>
                </c:pt>
              </c:strCache>
            </c:strRef>
          </c:tx>
          <c:spPr>
            <a:ln w="28575" cap="flat" cmpd="sng" algn="ctr">
              <a:solidFill>
                <a:srgbClr val="1D86CD"/>
              </a:solidFill>
              <a:prstDash val="solid"/>
            </a:ln>
            <a:effectLst/>
          </c:spPr>
          <c:marker>
            <c:symbol val="square"/>
            <c:size val="7"/>
            <c:spPr>
              <a:solidFill>
                <a:schemeClr val="accent1"/>
              </a:solidFill>
              <a:ln w="28575" cap="flat" cmpd="sng" algn="ctr">
                <a:solidFill>
                  <a:srgbClr val="1D86CD"/>
                </a:solidFill>
                <a:prstDash val="solid"/>
              </a:ln>
              <a:effectLst/>
            </c:spPr>
          </c:marker>
          <c:xVal>
            <c:numRef>
              <c:f>'[mobile-millennium.xlsx]Sheet1'!$B$19:$B$23</c:f>
              <c:numCache>
                <c:formatCode>General</c:formatCode>
                <c:ptCount val="5"/>
                <c:pt idx="0">
                  <c:v>5</c:v>
                </c:pt>
                <c:pt idx="1">
                  <c:v>10</c:v>
                </c:pt>
                <c:pt idx="2">
                  <c:v>20</c:v>
                </c:pt>
                <c:pt idx="3">
                  <c:v>40</c:v>
                </c:pt>
                <c:pt idx="4">
                  <c:v>80</c:v>
                </c:pt>
              </c:numCache>
            </c:numRef>
          </c:xVal>
          <c:yVal>
            <c:numRef>
              <c:f>'[mobile-millennium.xlsx]Sheet1'!$C$19:$C$23</c:f>
              <c:numCache>
                <c:formatCode>General</c:formatCode>
                <c:ptCount val="5"/>
                <c:pt idx="0">
                  <c:v>107.2</c:v>
                </c:pt>
                <c:pt idx="1">
                  <c:v>214.4</c:v>
                </c:pt>
                <c:pt idx="2">
                  <c:v>428.8</c:v>
                </c:pt>
                <c:pt idx="3">
                  <c:v>857.6</c:v>
                </c:pt>
                <c:pt idx="4">
                  <c:v>1715.2</c:v>
                </c:pt>
              </c:numCache>
            </c:numRef>
          </c:yVal>
          <c:extLst xmlns:c16r2="http://schemas.microsoft.com/office/drawing/2015/06/chart">
            <c:ext xmlns:c16="http://schemas.microsoft.com/office/drawing/2014/chart" uri="{C3380CC4-5D6E-409C-BE32-E72D297353CC}">
              <c16:uniqueId val="{00000000-C6FA-4B80-B591-C26F6BC8F77C}"/>
            </c:ext>
          </c:extLst>
        </c:ser>
        <c:dLbls/>
        <c:axId val="233488384"/>
        <c:axId val="233433344"/>
      </c:scatterChart>
      <c:valAx>
        <c:axId val="233488384"/>
        <c:scaling>
          <c:orientation val="minMax"/>
          <c:max val="80"/>
        </c:scaling>
        <c:axPos val="b"/>
        <c:title>
          <c:tx>
            <c:rich>
              <a:bodyPr/>
              <a:lstStyle/>
              <a:p>
                <a:pPr>
                  <a:defRPr/>
                </a:pPr>
                <a:r>
                  <a:rPr lang="en-US"/>
                  <a:t># Nodes in Cluster</a:t>
                </a:r>
              </a:p>
            </c:rich>
          </c:tx>
        </c:title>
        <c:numFmt formatCode="General" sourceLinked="1"/>
        <c:tickLblPos val="nextTo"/>
        <c:crossAx val="233433344"/>
        <c:crosses val="autoZero"/>
        <c:crossBetween val="midCat"/>
        <c:majorUnit val="20"/>
      </c:valAx>
      <c:valAx>
        <c:axId val="233433344"/>
        <c:scaling>
          <c:orientation val="minMax"/>
          <c:max val="2000"/>
        </c:scaling>
        <c:axPos val="l"/>
        <c:majorGridlines/>
        <c:title>
          <c:tx>
            <c:rich>
              <a:bodyPr rot="-5400000" vert="horz"/>
              <a:lstStyle/>
              <a:p>
                <a:pPr>
                  <a:defRPr/>
                </a:pPr>
                <a:r>
                  <a:rPr lang="en-US" dirty="0"/>
                  <a:t>GPS observations per sec</a:t>
                </a:r>
              </a:p>
            </c:rich>
          </c:tx>
          <c:layout>
            <c:manualLayout>
              <c:xMode val="edge"/>
              <c:yMode val="edge"/>
              <c:x val="4.2270958567203988E-3"/>
              <c:y val="5.3593438044569605E-2"/>
            </c:manualLayout>
          </c:layout>
        </c:title>
        <c:numFmt formatCode="General" sourceLinked="1"/>
        <c:tickLblPos val="nextTo"/>
        <c:crossAx val="233488384"/>
        <c:crosses val="autoZero"/>
        <c:crossBetween val="midCat"/>
        <c:majorUnit val="400"/>
      </c:valAx>
    </c:plotArea>
    <c:plotVisOnly val="1"/>
    <c:dispBlanksAs val="gap"/>
  </c:chart>
  <c:spPr>
    <a:ln>
      <a:solidFill>
        <a:srgbClr val="7F7F7F"/>
      </a:solidFill>
    </a:ln>
    <a:effectLst>
      <a:outerShdw blurRad="50800" dist="38100" dir="2700000" algn="tl" rotWithShape="0">
        <a:prstClr val="black">
          <a:alpha val="40000"/>
        </a:prstClr>
      </a:outerShdw>
    </a:effectLst>
  </c:spPr>
  <c:txPr>
    <a:bodyPr/>
    <a:lstStyle/>
    <a:p>
      <a:pPr>
        <a:defRPr sz="1600"/>
      </a:pPr>
      <a:endParaRPr lang="en-US"/>
    </a:p>
  </c:txPr>
  <c:externalData r:id="rId2"/>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0EA5F0D-C1DC-412F-A146-DDB3A74B588F}" type="datetimeFigureOut">
              <a:rPr lang="en-US"/>
              <a:pPr/>
              <a:t>10/27/2022</a:t>
            </a:fld>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BAE14B8-3CC9-472D-9BC5-A84D80684DE2}" type="slidenum">
              <a:rPr/>
              <a:pPr/>
              <a:t>‹#›</a:t>
            </a:fld>
            <a:endParaRPr/>
          </a:p>
        </p:txBody>
      </p:sp>
    </p:spTree>
    <p:extLst>
      <p:ext uri="{BB962C8B-B14F-4D97-AF65-F5344CB8AC3E}">
        <p14:creationId xmlns:p14="http://schemas.microsoft.com/office/powerpoint/2010/main" xmlns="" val="2577827546"/>
      </p:ext>
    </p:extLst>
  </p:cSld>
  <p:clrMap bg1="lt1" tx1="dk1" bg2="lt2" tx2="dk2" accent1="accent1" accent2="accent2" accent3="accent3" accent4="accent4" accent5="accent5" accent6="accent6" hlink="hlink" folHlink="folHlink"/>
  <p:hf sldNum="0" hdr="0" ftr="0" dt="0"/>
</p:handoutMaster>
</file>

<file path=ppt/ink/ink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cm"/>
          <inkml:channel name="T" type="integer" max="2.14748E9" units="dev"/>
        </inkml:traceFormat>
        <inkml:channelProperties>
          <inkml:channelProperty channel="X" name="resolution" value="751.53668" units="1/cm"/>
          <inkml:channelProperty channel="Y" name="resolution" value="998.99384" units="1/cm"/>
          <inkml:channelProperty channel="F" name="resolution" value="5.68611" units="1/cm"/>
          <inkml:channelProperty channel="T" name="resolution" value="1" units="1/dev"/>
        </inkml:channelProperties>
      </inkml:inkSource>
      <inkml:timestamp xml:id="ts0" timeString="2018-12-25T09:47:30.691"/>
    </inkml:context>
    <inkml:brush xml:id="br0">
      <inkml:brushProperty name="width" value="0.05292" units="cm"/>
      <inkml:brushProperty name="height" value="0.05292" units="cm"/>
      <inkml:brushProperty name="color" value="#FF0000"/>
    </inkml:brush>
  </inkml:definitions>
  <inkml:trace contextRef="#ctx0" brushRef="#br0">13296 323 783 0,'-5'-3'95'0,"0"0"-20"16,2 3-31-16,3 1-30 0,0 8-10 15,0 0-5-15,5 4 3 16,0 5-2-16,5 3-1 15,-3 4 2-15,-1 4 1 0,-1 2-1 16,-2 3 0-16,-3 1-1 16,0-6-45-16,-8-7-113 15,0-9-201-15</inkml:trace>
  <inkml:trace contextRef="#ctx0" brushRef="#br0" timeOffset="358.8006">13308 345 919 0,'2'-5'18'0,"1"-2"-17"16,-1 2 1-16,-1 0-1 15,0 2 1-15,-1 1 15 16,-4-1 23-16,-1 2-5 16,0 1-9-16,1 0-7 0,-2 0-12 15,2 1 0-15,2 4 0 16,1 3-3-16,1 2-3 15,0 1 0-15,3 4 2 0,1 1 13 16,0 2 3-16,2 1-12 16,-1-2-5-16,0 0-1 15,-1-2-1-15,0-5 1 0,-1 1-1 16,0-4-1-16,-2-1-16 15,2-1-42-15,-1-4-30 16,0-1-79-16,1-3-163 0,-1-6-81 16</inkml:trace>
  <inkml:trace contextRef="#ctx0" brushRef="#br0" timeOffset="1357.2024">13723 379 232 0,'6'-12'-1'0,"-1"-1"-55"16,-1 2-3-16,-2 2 31 0,-2 0 134 15,0 0-71-15,-2 0-36 16,-6 3 2-16,-1-1 61 16,-3 1 16-16,2 0 55 0,1 0 12 15,0 2-63-15,2-1-37 16,0 1-28-16,2-1-14 15,1 0-1-15,-1 0 1 16,1 1 22-16,0 0 30 0,3 2-9 16,-2 0-15-16,2 0-8 15,0 0-3-15,-1 2-3 16,0 0-3-16,1 0 11 0,-2 4 20 15,1 10-8-15,1 4-21 16,0 8 13-16,1 5 4 16,-1 7-17-16,1 1-7 15,3-2-6-15,2-2-3 0,0-6 1 16,2 0-3-16,-1-14-52 15,-4-7-137-15,-1-8-383 16</inkml:trace>
  <inkml:trace contextRef="#ctx0" brushRef="#br0" timeOffset="2433.6043">22833 85 873 0,'-1'-8'35'0,"-1"5"17"0,2 1-38 16,1 2-10-16,-1-1-3 16,1 1 0-16,-1 0 11 15,1 5-2-15,-2 4-2 16,0 4 29-16,0 8 9 0,1 4-11 15,-3 7-13-15,2 2-6 16,1 2-10-16,0-2-4 16,1-2-1-16,3-4 0 0,0-5-5 15,1-6-61-15,1-5-50 16,-1-9-119-16,3-5-282 15</inkml:trace>
  <inkml:trace contextRef="#ctx0" brushRef="#br0" timeOffset="2776.8049">23174 103 942 0,'0'0'12'15,"1"0"-13"-15,1 0-10 0,-2 0 10 16,1 3 2-16,2 0 3 16,-3 3-3-16,1 2 5 15,1 1 13-15,-2 1 27 0,-6 7 24 16,2 3-7-16,-3 5-15 15,-1 1-9-15,-2 3-4 16,1 2-7-16,2-1-4 16,0-4-6-16,2-3-2 0,-1-6-6 15,2-1-6-15,1-7-2 16,0-1-1-16,1-1-1 15,0-4-33-15,-1-3-103 0,-2-4-97 16,0-8-365-16</inkml:trace>
  <inkml:trace contextRef="#ctx0" brushRef="#br0" timeOffset="4243.2075">13535 2281 733 0,'-10'-8'57'0,"2"3"9"15,3-1-42-15,4 3-10 16,0 0-11-16,4 2-3 15,5-1-3-15,5 2 3 0,4 0 0 16,5 0 0-16,6 2 2 16,5 1 1-16,6 2 6 15,6 1 8-15,8 1-1 0,7-2 8 16,2 0-4-16,8-1 4 15,5 0 1-15,2 0 11 16,4 0 4-16,2-1-6 0,6 2-3 16,6 0-2-16,4 0-5 15,2-2-12-15,9 0-2 16,3 0-6-16,4-1-1 0,6-2 1 15,2 0 0-15,3-2 4 16,3-3 3-16,5-1-2 16,-2 0 0-16,2 0 0 15,-2 0 4-15,-2 3-2 0,0 1-5 16,-4 0 3-16,-1 1 3 15,0-1 8-15,0 1-7 16,0-1-3-16,1-2-5 0,2-1 1 16,1 0-3-16,2-1-2 15,1-1 1-15,-1 1-1 16,0 0 0-16,-3 1 1 0,-2 1-3 15,-3-2 2-15,-2 4 0 16,-3-2 0-16,-1 1 0 16,-4 0 1-16,-1-1 2 15,-1 1-3-15,-1 1 1 0,-1 0 1 16,-3 0-3-16,1-1 2 15,-1 2 0-15,1-1 0 16,-5 1-2-16,-2 1 2 0,-6-2-3 16,0 2 1-16,-8 0 0 15,-1 0 0-15,-2 0 2 16,-3 2 5-16,-3-1 6 0,-1 1-3 15,1 0-4-15,-3 0-4 16,-1-1 2-16,-4-1-1 16,-1 0 3-16,-2 0 1 0,-1 0 1 15,-3 0 1-15,0 0-2 16,-2-1-1-16,-3-1 0 15,-3 0-4-15,-2-1 4 16,-3 1 1-16,-6 0 0 0,-3 1 5 16,-4-1-2-16,-4-1 0 15,-3 1 6-15,-2 0-1 16,-4 1-3-16,-3 0-1 0,-1-1-1 15,-4 2-1-15,-3 0-2 16,0-2-2-16,-6 2-2 16,-2 0 2-16,-2 0 2 0,-1 0 4 15,-2 0 4-15,1 0 2 16,-2 0-1-16,-1 0-3 15,1 0-5-15,0 0-3 16,0 0-4-16,0-2-1 0,0 2 0 16,1 0 0-16,-1 0-11 15,0 0-12-15,-2 2-18 16,-7 2-21-16,-11 0-97 0,-5-4-231 15</inkml:trace>
  <inkml:trace contextRef="#ctx0" brushRef="#br0" timeOffset="5038.8089">18028 3178 904 0,'6'-13'56'0,"0"1"-6"16,-2 2-8-16,3 3-19 0,-1 1-13 15,0 1-9-15,-2 3 0 16,-3 0 0-16,0 2-1 15,-3 0 4-15,-9 4 2 16,-5 6-5-16,-10 6-5 0,-6 7 2 16,-4 6 12-16,-4 2 11 15,4 1 16-15,3 1 4 16,11-2-12-16,8-1-22 0,9-2-6 15,6-1-2-15,11-3 0 16,9-5-1-16,6-3-4 16,6-6-10-16,5-5 13 0,0-3 3 15,-1 0 0-15,-6-2 0 16,-6 2 1-16,-7 2-1 15,-7 3 4-15,-7 5 15 16,-4 4 37-16,-5 5 42 0,-6 3-34 16,-4 3-27-16,-2 4-21 15,0-3-11-15,0-2-3 16,-1-3 0-16,2-1-1 0,4-5 0 15,-3-4-1-15,3-2 2 16,0-4 0-16,-1 0-2 16,-2-5-1-16,1-1 0 0,-1 0-1 15,-1-1 0-15,3 0 0 16,1-3-7-16,4 2-19 15,1-1-23-15,4-1-33 16,1-3-46-16,5-3-103 0,4-6-466 16</inkml:trace>
  <inkml:trace contextRef="#ctx0" brushRef="#br0" timeOffset="5382.0095">18244 3182 975 0,'-5'-8'42'0,"2"4"18"15,2 4-54-15,2 0-8 16,5 0-4-16,1 2-6 0,3 2 4 15,0 5 6-15,1 3 2 16,1 4 1-16,2 5 1 16,-1 5 5-16,0 4 19 0,-1 4 7 15,0 3-4-15,-1 1-9 16,-3-4-10-16,0-3-5 15,-2-5-4-15,-3-4-1 0,1-6 0 16,-4-5-4-16,-4-2-7 16,-6-3-27-16,-5-6-62 15,-5-2-182-15,-5-7-431 16</inkml:trace>
  <inkml:trace contextRef="#ctx0" brushRef="#br0" timeOffset="5740.8101">18246 3419 983 0,'12'-7'89'0,"6"-1"-87"0,6-1 1 16,6-3 0-16,2 1-3 16,1 1 0-16,-3 0-1 15,-4 3-8-15,-5 1 1 16,-5 4 7-16,-7 2 0 0,-3 0 4 15,-3 5 20-15,-1 3 67 16,-2 2 11-16,1 2-48 16,-1 1-20-16,0 1-8 0,0-1-11 15,0-2-7-15,0-2-1 16,0-3-3-16,-2-3 1 15,1-3 2-15,-2-2 27 0,-3-9 18 16,0-5-14-16,3-7-6 16,-1-6-22-16,5-5-7 15,4-1-1-15,11-1 0 0,3 3-1 16,5 6-2-16,3 6 0 15,3 6-2-15,-2 5-10 16,-3 2-98-16,-4 3-124 16,-9 3-315-16</inkml:trace>
  <inkml:trace contextRef="#ctx0" brushRef="#br0" timeOffset="6177.6109">18654 3383 1207 0,'2'5'13'0,"4"4"-20"0,5 0 11 16,3-1-5-16,2-2-14 15,0-4-2-15,3-2-4 16,-2-10 1-16,1-5 13 16,-1-4 7-16,-1-6 1 0,-2-1 1 15,-3-6 3-15,2 1 19 16,-4 1 22-16,0 2 10 15,-3 3 10-15,-1 6-7 0,-1 4-2 16,-3 6-14-16,0 3-16 16,2 2-11-16,-3 4-11 15,-3 0-4-15,1 0-4 0,-3 6-9 16,-3 4-38-16,-1 3 24 15,1 0 2-15,1 2-3 16,2-1 1-16,4-4 5 16,2-1 5-16,8 0-4 0,4-2-37 15,5-2-1-15,6-3 26 16,4-3-17-16,3 1-41 15,2-6-14-15,-1-2-49 0,-1-2-159 16,-1 1-43-16,-3-1 360 16</inkml:trace>
  <inkml:trace contextRef="#ctx0" brushRef="#br0" timeOffset="6692.4118">19212 3155 200 0,'11'-10'317'0,"-3"2"-127"15,-4-3-70-15,-2 3-18 16,1 0-16-16,-3 1-37 0,2 1 2 16,-4 1-10-16,2 1-18 15,-5 2-16-15,-1 2-5 16,-4 0-3-16,-3 2-6 15,-2 5 5-15,-4 3 1 0,-2 2 0 16,0 2 1-16,1 1 1 16,2 0-1-16,4-1 0 15,2-2-1-15,4 0 2 0,3-4-1 16,3 1 1-16,1-1-1 15,-1 0 2-15,4-1 2 16,-1 1 1-16,1 0-2 0,1-1 0 16,0-2-1-16,0 0-1 15,1-1 0-15,-2 0 0 16,2-3 1-16,-3 0 1 0,-1-1 4 15,2 0 7-15,-2 0 9 16,1-4 28-16,-1-3 11 16,1-2-23-16,0-4-6 15,-1 2-16-15,1 1 8 0,-1-2 10 16,-1 5-6-16,1 3-11 15,0 2-10-15,-1 0-5 16,1 2-3-16,0 0-2 0,1 2-5 16,0 3 0-16,3 3 2 15,1 2 1-15,2 0 0 16,1 1-7-16,2-3-9 0,0-1-5 15,0-3-12-15,1-4-24 16,4-2 11-16,1-7 5 16,1-3-6-16,0-3-21 15,2-4-25-15,-3-1-43 0,-2 0-69 16,-2 0-163-16,-2 5 75 15</inkml:trace>
  <inkml:trace contextRef="#ctx0" brushRef="#br0" timeOffset="7566.0133">19314 3139 586 0,'3'0'234'0,"0"0"-185"16,2-1-24-16,1-3 18 16,3 0-7-16,1 2-28 15,1-1-6-15,-1 3-2 0,0 0 1 16,0 3 0-16,0 4-1 15,-1 3 0-15,1 4 1 16,-1-3-1-16,-1 2 1 0,2-1 0 16,-3-2-1-16,0-4 0 15,-3-3 0-15,0-1 4 16,-2 0-3-16,-2-2 6 0,2-4 25 15,0-4 69-15,-2-5-33 16,0-2-34-16,0-2-12 16,2-3 4-16,-1 3-6 15,3-1-2-15,0 5-1 0,2 2-7 16,1 3-4-16,3 2-5 15,-2 2-1-15,2 1-1 16,1 2 0-16,-2 1 0 0,3 0-2 16,-3 2 2-16,1 2-3 15,-2 4-7-15,0 0-16 16,-3 2-1-16,-1 0 18 0,-1 1 9 15,-1 0 0-15,-2-1 2 16,1-1 0-16,0 0-1 16,2-2 2-16,1 0-2 15,1-3 0-15,1 0 0 0,2-3 1 16,0-1-1-16,2-6 2 15,0-6 1-15,3-6 0 16,0-1-1-16,1-4-1 0,1 0 0 16,-4 2 0-16,3 1-1 15,-4 6 1-15,1 2 6 16,-1 4 1-16,-1 5-4 0,0 1-3 15,0 2-1-15,2 0-1 16,-2 0 0-16,-1 3 0 16,2 2 0-16,-3 0 1 15,4-1 0-15,-6 2 0 0,1-1 1 16,0 1-1-16,-1 0-1 15,-2 0 2-15,2 0 0 16,-1-1 6-16,-1 1 4 0,1 0 1 16,-1-1-3-16,2 1-4 15,1-1-4-15,1-2 1 16,-1-1-1-16,0-2-1 0,1 0 1 15,0-8 0-15,-1-4 2 16,1-3 0-16,-1-4-2 16,1-2 1-16,-1-2-1 0,1 0-1 15,-3 3 0-15,-1 3 1 16,1 4 0-16,-2 3 7 15,-1 5 7-15,1 1 8 16,-2 4-10-16,1 0-15 0,1 4-5 16,2 2 0-16,1 3-2 15,-1 2-3-15,1 1-16 16,0-1-32-16,-3-6-64 0,-1-5-99 15,-1-5-384-15</inkml:trace>
  <inkml:trace contextRef="#ctx0" brushRef="#br0" timeOffset="7737.6136">19893 2772 1184 0,'0'-3'13'0,"3"1"-21"0,7 1-39 15,1-2-124-15,-1-3-127 16,-3 0-356-16</inkml:trace>
  <inkml:trace contextRef="#ctx0" brushRef="#br0" timeOffset="8470.8149">20046 2860 931 0,'5'7'50'15,"2"1"-46"-15,2 3 14 16,2 2 1-16,0 3-15 16,1-1-1-16,0-2-2 0,-5 0 0 15,0-4-4-15,-2-3-1 16,-4-3 1-16,-1-3 3 15,2 0 5-15,-4-8 23 0,2-1 21 16,-1-5-18-16,2-3 6 16,-1 0-2-16,4-1 2 15,1 4-9-15,2 0-11 0,2 3-10 16,-2 5-4-16,2 2-4 15,2 3 1-15,0 1-1 16,1 1 1-16,1 4-3 16,1-1 2-16,0 0-9 0,1-2-10 15,-1-2-1-15,1-5 12 16,-1-6 5-16,0-6 5 15,-2 1 0-15,-1-5 2 0,-1 1 8 16,-2 1 17-16,-3 1 9 16,0 4 6-16,-3 3 23 15,-1 4 3-15,1 4-10 0,-4 3-23 16,2 10-26-16,-7 13-19 15,0 13-11-15,-3 13 19 16,-4 17 1-16,-1 14-18 16,1 5-41-16,3-1-66 0,4-7-164 15,2-10 162-15,4-13-55 16,2-17 125-16,3-12 71 15,0-9 74-15,-1-5 27 0,-3-6 8 16,1-2-22-16,0-3-19 16,-1 0-24-16,1 0-2 15,-1-1 8-15,-1-7 7 0,0-5-23 16,0-5-36-16,-1-7-8 15,0-5-2-15,2-2-3 16,0 0-3-16,-3 4 4 0,3 5 2 16,-1 5 11-16,-1 6 18 15,1 4-7-15,1 5-11 16,-1 1-11-16,1 2-2 15,0 0-7-15,1 4-8 0,-1 1-9 16,1 3-23-16,-1 0-39 16,-1-2-42-16,1-6-101 15,-1-2-198-15</inkml:trace>
  <inkml:trace contextRef="#ctx0" brushRef="#br0" timeOffset="8798.4155">20768 2548 1320 0,'-3'-4'80'0,"2"4"-57"15,2 4-40-15,5 8 2 16,1 8 10-16,0 6-2 0,0 7-1 16,-3 7-8-16,-1 2-11 15,-3 3-18-15,0-4-35 16,-4-4-33-16,2-8-4 0,-2-8 43 15,1-7 12-15,0-8 41 16,2-6 21-16,-1-6 4 16,0-8-4-16,0-5-137 15,-2-9-75-15,1-8 23 0,-2-6 88 16,1-2-43-16</inkml:trace>
  <inkml:trace contextRef="#ctx0" brushRef="#br0" timeOffset="9079.216">20726 2516 646 0,'-3'-10'255'15,"0"2"-164"-15,3 5-42 16,0-1-40-16,7 0-9 0,3 0 4 15,0 1-8-15,5-1 5 16,1 0-4-16,5 3-4 16,0 1 8-16,3 0-2 15,0 3 0-15,0 4 2 0,-3 3-5 16,-1 1 3-16,-3 4 1 15,-5 1-4-15,-2 3 0 16,-3 2 9-16,-4 2 29 0,-1 0 13 16,-4 1-16-16,-5-1-1 15,-6 3 6-15,-2-1-6 16,-7-2-14-16,-4 2-9 0,-2-5-5 15,1 0-1-15,-1-6-4 16,5-5-36-16,5-1-50 16,7-8-61-16,8-2-67 15,5-9-108-15</inkml:trace>
  <inkml:trace contextRef="#ctx0" brushRef="#br0" timeOffset="9110.416">20801 2789 17 0</inkml:trace>
  <inkml:trace contextRef="#ctx0" brushRef="#br0" timeOffset="9734.4171">21108 2677 581 0,'19'-6'238'0,"-2"-1"-136"16,-2 1-39-16,2-2-30 0,-1-1-23 15,-4 1-8-15,-2-2 0 16,-3 1-1-16,-3-1 1 16,-3 0 1-16,-2-1 0 15,-2 1-2-15,-5-2 0 0,-2 1 0 16,-2 1 9-16,-3 5 11 15,1 1-6-15,-2 4-6 16,-1 0-2-16,3 7-3 0,-2 5-4 16,2 2-1-16,4 3-1 15,3 4 1-15,5 1-1 16,2 2 0-16,5-3-1 0,6 0 0 15,4-4 2-15,0-3 2 16,4-5-1-16,0-5 0 16,-1-5 2-16,-2-4 0 15,0-6 2-15,-2-3 6 0,-2-5 15 16,-2 0 7-16,-4-3 2 15,-1-1 2-15,-1 2 30 16,-2 3-60-16,0 4-3 0,-1 1 10 16,-1 8 31-16,2 5-10 15,-2 8-29-15,2 8-17 16,1 9 4-16,5 5 5 0,0 3 5 15,4-2-10-15,2-2 5 16,3-8-16-16,1-6-16 16,1-11 3-16,-1-4 0 0,-1-14 21 15,-1-5 11-15,-4-7 2 16,0-4 2-16,0-5 7 15,-2-7 5-15,1-3-5 16,-2-3-9-16,1 0-2 0,-1 4 0 16,-3 2 1-16,0 9 13 15,-2 10 35-15,-1 8-18 16,-2 7-12-16,0 3-11 0,-1 5-8 15,2 3-9-15,0 9-9 16,-1 9-7-16,0 5-16 16,0 9-6-16,-1 5-32 0,-5-1-79 15,1-4-36-15,0-7-123 16,-1-7-6-16</inkml:trace>
  <inkml:trace contextRef="#ctx0" brushRef="#br0" timeOffset="10280.4181">21483 2548 237 0,'-6'-8'280'0,"-1"1"-98"15,1 0-31-15,1 1-15 16,3 2-24-16,1-1-29 0,-1 5-40 15,2 0-32-15,7 0-12 16,3 0 2-16,4 5 0 16,7-2-1-16,6-1 0 0,4-2 2 15,1 0-2-15,3-5-1 16,0-4 2-16,-3-2-4 15,-4 1-2-15,-3-1 4 0,-6 0-2 16,-6 1 5-16,-3 0-2 16,-4 3 3-16,-3-2 8 15,0 2 16-15,-3 0 16 16,1 3-10-16,-1 0-9 0,-1 0-12 15,-1 0-5-15,1 3-5 16,-3-1-1-16,-2 2-1 16,-1-2-2-16,-1 2 0 0,-2 0 0 15,-3 5-2-15,3 3 4 16,0-1-1-16,-1 4 0 15,4 4-1-15,-2 1 0 0,1 6 0 16,4-1 0-16,1 4 1 16,1-3 0-16,2 0-1 15,3-3 2-15,3-4-3 0,3-4 2 16,1-4-20-16,2-5 8 15,2-2 13-15,1-7-1 16,3-7 5-16,-1-7-2 16,-1-4 0-16,-1-2 6 0,-3-1 13 15,-4 4 7-15,-1 3 16 16,-4 8 21-16,-1 3-7 15,-2 6-6-15,0 3-22 0,0 2-24 16,3 9-11-16,-1 7-5 16,1 4 6-16,0 7-16 15,-2-2-77-15,-2-7-95 0,-3-10-233 16</inkml:trace>
  <inkml:trace contextRef="#ctx0" brushRef="#br0" timeOffset="10452.0184">21606 2287 1188 0,'21'-16'-38'0,"3"-2"-142"15,0-1-674-15</inkml:trace>
  <inkml:trace contextRef="#ctx0" brushRef="#br0" timeOffset="11434.8201">18126 4117 822 0,'42'-19'39'0,"3"-1"-4"15,9-4 9-15,7 1-21 0,8-5-16 16,9-2-3-16,5-3-1 15,6-2-1-15,8-2 0 16,3-2-1-16,3 1 4 0,4-3 4 16,0 2 4-16,0 1 6 15,0-1 5-15,2 0 10 16,-1 0 8-16,2-1 17 0,1 0-11 15,1 1-9-15,0 1-10 16,0-1-6-16,1 3-6 16,-1 0-3-16,-1 1-2 15,2-2-4-15,-4 2 0 0,0-2-1 16,-3 1-4-16,1 2 1 15,-5 0 0-15,-1 1 1 16,-6 0-3-16,-4 2 2 0,-6 2-1 16,-4 1 3-16,-5 3 9 15,-7 1 5-15,-3 2 1 16,-4 1-1-16,0 1 0 0,-3 2-2 15,-3 0-7-15,-2 1-3 16,-3 1-4-16,-5 3-3 16,-5 2 1-16,-8 1-1 15,-6 2 2-15,-8 3-4 0,-5 1 1 16,-6 2 1-16,-3 0-2 15,-2 2 1-15,-3 0 0 16,2 0-1-16,-3 0-6 0,-3 2-59 16,-8 4-71-16,-8-3-91 15,-11-1-337-15</inkml:trace>
  <inkml:trace contextRef="#ctx0" brushRef="#br0" timeOffset="12230.4215">18846 3198 850 0,'-2'-1'57'0,"1"-1"-39"15,0 0-15-15,1 2 0 16,1 0-3-16,0-1 0 15,1-2 0-15,-1 1 1 0,1-2 1 16,3-1 1-16,0-3 2 16,1 1 0-16,1-3-2 15,0-2-2-15,0-1-1 16,-2 0 0-16,0-3-1 0,-3-1 0 15,-1-1 2-15,-2 2-1 16,-5 0 0-16,-1 1 13 16,-3 5-8-16,-3 2 35 0,0 6 40 15,-2 2-45-15,0 14 14 16,-2 10-33-16,0 7-11 15,5 11-2-15,6 7 2 0,5 0-5 16,10 0 6-16,12-9-4 16,8-7-14-16,6-13-71 15,4-15-19-15,3-11-81 0,-1-15-151 16</inkml:trace>
  <inkml:trace contextRef="#ctx0" brushRef="#br0" timeOffset="20701.2364">15883 3954 1055 0,'-10'-14'10'16,"0"6"4"-16,5 1-1 15,4 7-3-15,0 6-1 0,3 13-14 16,3 14 7-16,3 18 1 16,4 16 1-16,4 18-1 15,4 10-1-15,4 2 0 16,2-4-1-16,2-9-2 0,1-13-3 15,-2-16 2-15,-2-15-10 16,-4-12-14-16,-5-15-15 16,-9-11-86-16,-7-8-219 0</inkml:trace>
  <inkml:trace contextRef="#ctx0" brushRef="#br0" timeOffset="20935.2368">15851 4227 1054 0,'0'-20'31'0,"10"-5"-24"0,8-5-5 15,8-7-2-15,6-5 0 16,6-5 0-16,4 0-1 15,-1 0-1-15,0 2-9 0,-4 6-95 16,-8 8-51-16,-9 8-76 16,-9 10-107-16</inkml:trace>
  <inkml:trace contextRef="#ctx0" brushRef="#br0" timeOffset="21169.2372">15916 4787 1008 0,'-1'-4'10'0,"6"-9"-9"0,12-10-2 16,6-10 7-16,10-11-1 15,7-7-2-15,6-6-1 16,4-3-3-16,-1-3-22 0,0 3-244 16,-8 3-304-16</inkml:trace>
  <inkml:trace contextRef="#ctx0" brushRef="#br0" timeOffset="21824.4383">16355 4184 879 0,'-14'0'10'0,"-7"0"-3"15,-2 2 34-15,0 8 7 16,-1 3-25-16,-1 10-15 0,-1 9-4 16,2 13 0-16,1 16-2 15,5 12 0-15,2 8-1 16,9-2 2-16,6-1-4 0,8-13-1 15,10-18 3-15,6-19-2 16,4-21 0-16,3-14-1 16,0-21-1-16,-1-14-4 15,-6-14 1-15,-4-7 2 0,-7-6-1 16,-8 1 4-16,-4 7 2 15,-5 7-1-15,-4 12 2 16,-3 14 18-16,0 10 75 0,1 15 17 16,2 9-32-16,3 18-49 15,3 10-28-15,4 6-3 16,6 6 1-16,8-2-5 0,5-8-32 15,4-15-48-15,3-12-30 16,-1-13 39-16,-2-17 27 16,-3-12 14-16,-4-7 12 15,-6-5 11-15,-5 0 9 0,-1 2 5 16,-5 5 5-16,1 3 59 15,0 7 9-15,1 7-5 16,2 4-19-16,4 5-21 0,5 3-23 16,5 3-8-16,4 6 1 15,6 0 0-15,2 8 0 16,1 4 1-16,-2 6-1 0,1 2 0 15,-7 1-3-15,-4-1 0 16,-6-2-1-16,-7-2 1 16,-8 0 1-16,-6-1 5 15,-7 2 1-15,-6 0-3 0,-1-1 0 16,-1-2-1-16,2-4 0 15,5-2 1-15,4-3-3 16,6-5 0-16,6-5-4 0,7-10-58 16,6-5-21-16,4-10 38 15,5-11-52-15,1-8-98 16,1-13-208-16</inkml:trace>
  <inkml:trace contextRef="#ctx0" brushRef="#br0" timeOffset="21980.4386">16827 3742 281 0,'5'-25'369'15,"-4"10"-207"-15,0 7-24 0,-3 8-51 16,2 0-30-16,1 10-32 15,3 11-32-15,0 15 13 16,2 13 1-16,2 15 2 0,-1 9-6 16,0 3-4-16,3-3-1 15,-3-8-13-15,-3-10-78 16,-3-16-55-16,-3-14-77 0,-11-13-196 15</inkml:trace>
  <inkml:trace contextRef="#ctx0" brushRef="#br0" timeOffset="22120.8389">16837 3992 1186 0,'32'-31'1'0,"11"-9"1"16,10-11 0-16,2-5-66 15,-4-2-357-15</inkml:trace>
  <inkml:trace contextRef="#ctx0" brushRef="#br0" timeOffset="24866.4437">16844 4765 892 0,'-5'8'26'0,"2"3"-17"16,1 2-5-16,7 3-3 15,3 2 0-15,4 3 0 16,6 6 8-16,2 1 5 16,8 3 8-16,2 4 1 0,8 7-3 15,4 0-8-15,7 2-4 16,6-1-3-16,7-2-3 15,5-3-1-15,9-6 3 0,7-4 0 16,3-10 3-16,7-4 7 16,5-10 8-16,5-4 8 15,6-11 5-15,2-8-7 0,3-4-6 16,2-7-6-16,1-4-4 15,-1 1-2-15,-2-2 9 16,-5 4-2-16,-6 1 2 16,-5 5-3-16,-6 6-1 0,-10 4-10 15,-9 3-3-15,-9 4 0 16,-7 3 0-16,-6 2 0 15,-9 2-2-15,-7 1 2 0,-5 0-3 16,-6 0 2-16,-4 2 0 16,-6 2-4-16,-3-2 1 15,-4 1 0-15,-3-1-17 0,-2-2-75 16,-5 0-114-16,-9-9-134 15</inkml:trace>
  <inkml:trace contextRef="#ctx0" brushRef="#br0" timeOffset="25178.4442">19335 4842 912 0,'4'1'128'0,"1"1"-130"15,3 2-8-15,4 3 12 16,3 5 1-16,5 1-2 0,4 4-1 16,1 4 2-16,1 3-1 15,0 2 0-15,-3 5 2 16,-3 0-3-16,-5 1-1 0,-8 1 2 15,-7-1 0-15,0 0 3 16,-11-2 5-16,-1 0 6 16,-2-2 0-16,0-1-10 15,5-1-6-15,3-10-39 0,5-10-220 16,6-9-508-16</inkml:trace>
  <inkml:trace contextRef="#ctx0" brushRef="#br0" timeOffset="25677.6451">20145 4560 1083 0,'-3'-4'23'0,"2"4"20"16,1 16-46-16,6 17 0 16,5 14 5-16,-2 17 1 15,2 13-1-15,-1 11 0 0,0-1-3 16,-4-5-29-16,1-11-86 15,-2-14-52-15,-5-14-107 16,1-17-122-16</inkml:trace>
  <inkml:trace contextRef="#ctx0" brushRef="#br0" timeOffset="26192.446">20241 4674 684 0,'-1'-21'60'16,"-2"0"33"-16,0 3-35 0,1 1-17 16,4 3-17-16,1 2-10 15,6 1-10-15,3-2-5 16,5 1 3-16,4-1-1 0,4 2 0 15,3 1-1-15,3 2 1 16,-4 8 0-16,1 0-1 16,-5 10-1-16,-6 7 0 15,-7 6-1-15,-7 10 5 0,-4 5-1 16,-11 6 2-16,-7 5 6 15,-2-3-1-15,-3-2 1 16,5-7 3-16,6-7 1 0,7-8-3 16,7-8-9-16,12-8-3 15,11-6 0-15,7-8 2 16,5-5-3-16,2-2-5 0,-3-3-6 15,-4 6 6-15,-10 7 7 16,-8 5 1-16,-8 7 0 16,-5 14 8-16,-7 9 42 0,-8 8 39 15,-2 7-43-15,-3 4-29 16,2 0-13-16,1-6-3 15,6-8-2-15,1-7 0 16,5-10-6-16,2-7-8 0,1-9-30 16,2-4-55-16,-1-15 22 15,1-6-143-15,3-10-42 16,-2-4-86-16</inkml:trace>
  <inkml:trace contextRef="#ctx0" brushRef="#br0" timeOffset="26364.0463">20738 4710 1063 0,'0'0'78'0,"-2"2"-28"16,3 8-46-16,0 8-7 15,2 4 2-15,3 5-10 16,0 2-28-16,-1-6-71 0,1-7-96 15,-3-9-182-15</inkml:trace>
  <inkml:trace contextRef="#ctx0" brushRef="#br0" timeOffset="26504.4466">20672 4551 1275 0,'-8'0'51'0,"6"12"-45"15,11 4-15-15,10 4-7 16,8-2-56-16,9-3-121 0,4-8-114 15</inkml:trace>
  <inkml:trace contextRef="#ctx0" brushRef="#br0" timeOffset="26847.6472">21114 4513 1200 0,'-2'-4'84'0,"-3"4"-57"16,4 0-20-16,-1 3-13 16,4 5-11-16,0 3 4 15,-1 4-11-15,-2 4-27 0,0 0-16 16,-4 2 4-16,1-3 7 15,-4 0 27-15,3-5 27 16,1 0 3-16,3-2 5 16,1 1-5-16,2 3 0 0,5 4 1 15,-1 6 0-15,3 3 1 16,0 7 17-16,1 7 22 15,-1 6-11-15,0 4-21 0,1 2-8 16,-3-1-1-16,-2-4-1 16,-4-8-7-16,-1-7 2 15,-11-8 3-15,-8-6 4 0,-6-11 0 16,-3-3-6-16,-3-6-32 15,-1-8-24-15,4-12-100 16,8-10-212-16</inkml:trace>
  <inkml:trace contextRef="#ctx0" brushRef="#br0" timeOffset="27471.6483">21789 4160 778 0,'-21'3'68'0,"-6"3"-42"16,-1 8-14-16,-3 4-7 15,-3 8-2-15,-5 5 4 16,0 8 6-16,2 5-3 0,3 5-3 15,5 2-3-15,10-3 16 16,8-2 21-16,11-8-20 16,4-9-8-16,13-11-7 15,7-11 0-15,7-11-2 0,5-17 0 16,2-12-1-16,2-9-1 15,-2-7-7-15,-5-9-12 16,-4-3 3-16,-5-4 13 0,-8-2 1 16,-4 0 1-16,-6 1-2 15,-2 5 3-15,-4 8 3 16,-2 11 62-16,-6 12 64 0,1 9-19 15,0 10-44-15,0 8-22 16,-1 9-28-16,0 15-22 16,0 15-7-16,0 15 7 15,0 13 5-15,3 7-9 0,3 1-26 16,4-3-35-16,11-7-32 15,3-11-67-15,6-13-25 16,1-15-135-16</inkml:trace>
  <inkml:trace contextRef="#ctx0" brushRef="#br0" timeOffset="28610.4503">22244 4117 1146 0,'-14'-14'72'15,"2"5"-23"-15,2 1-27 16,1 5-19-16,1 0-4 0,-1 3 0 16,-2 2-2-16,-3 6-7 15,-1 8-2-15,-6 8 7 16,-3 11 0-16,-2 7 3 0,2 4 3 15,3 3-2-15,6 0-2 16,8-5 1-16,6-7-5 16,7-11-11-16,9-9 2 15,5-14 11-15,6-7 3 0,5-18 1 16,3-8-2-16,-1-10-16 15,-4-6-3-15,-3-6 15 16,-7 0 8-16,-5 3 0 0,-7 8 1 16,-6 8 6-16,-1 9 69 15,2 12 46-15,-4 12-19 16,-5 13-57-16,1 14-47 0,3 12-5 15,3 9 7-15,0 7-1 16,11-1-9-16,8-10-37 16,5-14-70-16,6-13-35 15,4-17-22-15,-1-14-2 0,-5-16-106 16,-3-10-10-16,-6-7 15 15,-7-5 290-15,-7-4 171 16,-3-4-5-16,-1 1-106 0,0-1-35 16,0 3 69-16,1 5 23 15,1 7-12-15,2 8-59 16,-2 10 4-16,0 7-15 0,-2 7-16 15,0 6-24-15,-1 4-8 16,0 3-4-16,-5 6-6 16,-3 9-4-16,0 1-22 15,-2 4-29-15,2 2-36 0,0-3 16 16,1-3 54-16,3-5 21 15,3 2 9-15,-1 0 4 16,4 2 29-16,-2 3 4 0,4 6 10 16,1 4 0-16,0 5-7 15,1 1-19-15,0 1-13 16,1 0-4-16,0 0-3 0,0-3-1 15,2-4 0-15,-1-4-2 16,2-5 2-16,-1-6 0 16,2-5 0-16,1-5-1 0,2-3-3 15,2-2 1-15,1-7 5 16,3-4 0-16,2-4 0 15,3-4-1-15,2-7-4 16,4-2 1-16,4-2-1 0,0 1-15 16,0 0-29-16,-3 0 1 15,-4 4 28-15,-4 4 13 16,-8 2 4-16,-4 2 0 0,-3 1 8 15,-4 4 34-15,-2-1 1 16,1 2-7-16,-1 2-15 16,0 0-10-16,-1 3-6 0,-1 2-1 15,2 2 0-15,-3 2 9 16,2 0 10-16,-2 2 5 15,-6 8 13-15,-4 9-30 0,-4 8-13 16,-5 10 4-16,-2 9 4 16,1 3-6-16,2 0 2 15,5-6-2-15,7-6 1 16,5-10-3-16,7-9-6 0,8-10 3 15,5-8-1-15,5-14-9 16,2-8 4-16,0-9-4 16,-3-5 11-16,-3-1 5 0,-5 3 0 15,-7 6 5-15,-3 6 48 16,-4 8 54-16,-1 7 8 15,2 7-26-15,-4 6-47 0,0 13-46 16,2 8-3-16,2 5 5 16,0 6 3-16,6 2-4 15,4-7-30-15,3-10-49 16,4-12-55-16,1-10-68 0,-4-17-77 15</inkml:trace>
  <inkml:trace contextRef="#ctx0" brushRef="#br0" timeOffset="28797.6506">22668 3678 1146 0,'4'-15'17'16,"19"-5"-14"-16,17-6-8 15,12-8-17-15,7-8-159 16,0-6-456-16</inkml:trace>
  <inkml:trace contextRef="#ctx0" brushRef="#br0" timeOffset="29874.0525">21895 5557 604 0,'0'-23'30'16,"2"2"0"-16,2-4-7 15,1 0 7-15,3-2-22 16,1-4-7-16,-1 0 2 0,-1 1-3 16,0 1 1-16,-4 4 1 15,-3 8 1-15,-2 6-1 16,-11 11 73-16,-2 11 12 0,-11 23-46 15,-7 16-18-15,-3 18 9 16,-2 14 13-16,4 8-14 16,9 2-19-16,12-8-10 15,12-13-1-15,15-15-6 0,16-20-18 16,13-21-23-16,5-19-23 15,3-23-83-15,1-17-377 16</inkml:trace>
  <inkml:trace contextRef="#ctx0" brushRef="#br0" timeOffset="30357.6533">22332 5187 1074 0,'2'1'68'16,"2"7"-61"-16,5 5-9 15,0 7 3-15,5 10 0 16,1 12-1-16,-1 8 2 0,3 8-1 15,0 4 1-15,2-1-2 16,1-5 2-16,-4-8-2 16,2-14-2-16,-4-11 2 15,-4-9 0-15,-3-12 2 0,-1-10 0 16,-3-12 14-16,-1-11 27 15,1-9-26-15,1-9 3 16,1-6 15-16,1-3-14 0,0-2-11 16,3 2-7-16,-1 6-1 15,1 5 0-15,0 7 18 16,-2 6 7-16,1 6-4 0,-1 6-11 15,-1 2-8-15,-1 4-2 16,-1 3-1-16,-1 1-1 16,-1 6 1-16,-1 1-3 0,0 1 3 15,0 4-6-15,-2-2-3 16,1 2-17-16,-2 0-25 15,0 6-37-15,2 0-71 16,-5-1-78-16,-2 1-133 0</inkml:trace>
  <inkml:trace contextRef="#ctx0" brushRef="#br0" timeOffset="32136.0564">23063 4712 292 0,'1'-3'377'0,"0"-1"-365"16,2-1-4-16,0 0 8 15,4-1 20-15,0 1 2 16,3 0-7-16,1 0-12 0,4 0-3 15,2 1-5-15,5 2 5 16,2 2 2-16,-1-1 3 16,3 9-4-16,5 3-4 15,0 3 4-15,3 5 8 0,1 5 0 16,5 4-6-16,2 4-6 15,-3 1 4-15,-2 1-1 16,-5-1-10-16,-4-4-1 0,-5-2 3 16,-7-2 30-16,-5-2 7 15,-7 2-3-15,-1-1-1 16,-8 4 6-16,-5 3 9 0,-5 1-13 15,-4 3-13-15,-2 1-9 16,1 0-13-16,1 0-5 16,0-2-3-16,3-3 1 15,2-1-4-15,2-1-6 0,0-4-13 16,2-4-32-16,0-2-47 15,1-7-79-15,-1-7-49 16,1-5-166-16</inkml:trace>
  <inkml:trace contextRef="#ctx0" brushRef="#br0" timeOffset="33758.4593">22786 5626 275 0,'-8'-4'2'16,"1"0"-3"-16,1 2 3 15,1 0 62-15,1-1 54 16,0-1-54-16,2 2-24 0,-1 0 18 15,-1 2 3-15,1 2-11 16,0 7-25-16,-4 9-17 16,4 5 11-16,-5 8 14 15,4 3-13-15,1 1-8 0,2-1-5 16,6-5-7-16,6-6 1 15,4-8-1-15,6-9 0 16,-1-6-1-16,5-9 1 0,-3-8 1 16,-4-7 0-16,-2-2 0 15,-8-5 1-15,-5 0-2 16,-4 0 0-16,-7 1 2 0,-5 4 6 15,-3 5 15-15,0 5 24 16,1 4 8-16,1 4-22 16,5 7-17-16,1 1-13 15,8 7-5-15,2 2-9 0,8-1-38 16,4-3-84-16,1-5-197 15</inkml:trace>
  <inkml:trace contextRef="#ctx0" brushRef="#br0" timeOffset="34226.4601">22892 5360 893 0,'-4'-6'55'15,"2"5"-24"-15,3 1-23 0,0 0-12 16,3 6 1-16,-1 2-3 15,2 1 1-15,0 1-2 16,-1 1 4-16,-1-1 0 0,1 3 2 16,-1 1 2-16,2 1 2 15,-3 3-1-15,2-1 0 16,1 4 5-16,2 2 0 0,-2 5 1 15,2 1 6-15,0 2 7 16,3 3 2-16,-1 0-14 16,3-4-5-16,1-5-1 15,-2-5-2-15,0-5-2 0,-1-7 3 16,-1-3-2-16,-2-5 2 15,-3-3 0-15,0-4 3 16,-1-2-1-16,1-2-3 0,-1-1-2 16,0 0 1-16,-2 3 0 15,2 4-2-15,-3 0 1 16,1 2 1-16,1 1 0 0,-1 2-1 15,-2 0 1-15,1 0-1 16,0 0-5-16,0 0-28 16,0 0-20-16,0 0-11 15,0 0 19-15,-2 0 14 0,-2-2-67 16,0-2-107-16,-1-2-268 15</inkml:trace>
  <inkml:trace contextRef="#ctx0" brushRef="#br0" timeOffset="35396.4622">22864 5779 807 0,'-3'0'55'16,"0"0"-9"-16,1 0-34 16,1 0-7-16,2 0-7 0,1 0 2 15,3-1 3-15,1-3-1 16,2-2 6-16,3-2 4 15,0-3-7-15,2-5-3 0,1-2-2 16,-2-6-1-16,-2 0-6 16,-1-7-4-16,-5 0 3 15,-1 0 6-15,-3 1 3 16,-5 4-1-16,-5 5 0 0,-5 8 0 15,-3 4 1-15,-6 8 1 16,-1 6 4-16,-2 13 4 16,1 8 0-16,2 7 3 0,5 4-7 15,5 4-2-15,7 0-4 16,5-3 2-16,4-5-2 15,12-7-1-15,7-5 2 0,5-11-2 16,5-7 1-16,4-4 1 16,2-9-6-16,1-8-3 15,-3-3-3-15,1-2 8 0,-6 1 3 16,-2-2 0-16,-5 0 2 15,-3-1 2-15,-4 1 12 16,-2 0 10-16,-2-5-7 16,-5 0-2-16,-2-1 0 0,-6-5-4 15,1-2-6-15,-5-3 0 16,-4-2-5-16,-4-2 0 15,0 1 0-15,2 5-2 0,-4 5 0 16,2 6 1-16,2 8 12 16,1 7 6-16,2 5-7 15,0 7-4-15,0 7-2 0,1 11-10 16,-2 10 3-16,-1 9 1 15,-1 13-1-15,1 7 3 16,-1 6-3-16,5 1 3 0,2-2-2 16,4-5 1-16,2-7-1 15,4-7 2-15,4-11-3 16,3-5 4-16,-1-4-3 15,1-5 1-15,0-5 0 0,1-3 0 16,-4-6-1-16,4-1 1 16,-1-3-1-16,3-5-3 15,0-6-9-15,1-5-36 0,1-6-55 16,1-6-93-16,-2-7-92 15</inkml:trace>
  <inkml:trace contextRef="#ctx0" brushRef="#br0" timeOffset="35708.4627">23282 5505 818 0,'-7'2'122'0,"-1"4"-22"15,-1 6-58-15,2 2-18 0,3 8-20 16,0 5-2-16,4 1-1 16,0 5-1-16,4-4 0 15,5-1 0-15,3-7-7 0,2-5 0 16,4-9 1-16,1-7 1 15,2-8 2-15,0-9 3 16,-1-4-7-16,-2-5-1 0,-6-3 8 16,-4-2 1-16,-6 0-1 15,-4-1 2-15,-6 3-2 16,-4 2 4-16,-6 7-1 0,-2 6 18 15,-1 6 21-15,1 8-4 16,1 8-22-16,5 9-14 16,4 5-4-16,7 3-13 15,4 2-43-15,11-7-101 0,6-4-133 16,7-8-278-16</inkml:trace>
  <inkml:trace contextRef="#ctx0" brushRef="#br0" timeOffset="36519.6641">23609 5524 876 0,'3'-4'133'0,"1"1"-40"0,-6 2-25 15,2 0-39-15,-2 1-21 16,2 0-8-16,0 0-4 16,0 5-1-16,0 6 7 15,0 6-1-15,-3 4 0 0,0 5 0 16,2 1 0-16,-1 2-1 15,1-2 1-15,4-1-2 16,4-4 2-16,1-5-1 0,4-5-3 16,2-9-1-16,1-3-5 15,2-11-13-15,-2-6-19 16,1-4 7-16,-2-5 20 0,-4 0 9 15,-1-4 5-15,-3 0 3 16,-3 3 1-16,0 3 6 16,-1 4 19-16,-2 7 8 15,1 2 12-15,0 8 13 0,0 3-12 16,0 10-47-16,0 6-7 15,1 5 7-15,3 6-2 16,4 1 0-16,0 1 2 0,3-7-10 16,-1-4-6-16,4-8 2 15,-2-10-11-15,0-2-10 16,-1-11-2-16,-2-8 4 0,-1-5-4 15,-3-6 23-15,-3-5 11 16,-1-4-2-16,0-4 6 16,0-3-3-16,2-2 1 15,1 6-2-15,0 5 5 0,0 8 17 16,-1 11 21-16,0 8-20 15,-2 10-9-15,0 7-14 16,0 12-4-16,-2 9 5 0,1 8 1 16,-1 9 1-16,0 2-2 15,2 0-1-15,0-4-2 16,-1-7-3-16,3-9 3 0,0-6 1 15,0-7 1-15,1-5 0 16,-2-3 1-16,0-2-1 16,0-2 3-16,0 0-3 15,-1 0 5-15,1 0-1 0,-1 0 2 16,-1 0-3-16,1 4 5 15,-1 2 2-15,3 1-4 16,1 1-3-16,-1 5-3 0,1 3 0 16,2-1 0-16,-2 5-2 15,1-1 2-15,-1 2 0 16,0 2 1-16,-2 2 0 0,0-1 1 15,-1-1-1-15,-1 0-1 16,1-5 1-16,-1-1-1 16,-1-5 1-16,2-4-2 15,-2-4 0-15,1-4-4 0,-1-2-9 16,3-8-5-16,-2-8-54 15,1-8-82-15,-2-8-75 16,2-7-200-16</inkml:trace>
  <inkml:trace contextRef="#ctx0" brushRef="#br0" timeOffset="36644.4644">24154 5510 864 0,'6'-3'168'16,"1"-2"-79"-16,6 0-60 16,9-1-19-16,8-3-1 0,8-2-7 15,1-1-6-15,0-1-11 16,-8-2-145-16,-10-1-317 15</inkml:trace>
  <inkml:trace contextRef="#ctx0" brushRef="#br0" timeOffset="36847.2647">23835 5265 1177 0,'-5'-4'42'0,"4"4"-19"0,4 1-23 16,7 3-22-16,-1-3-136 16,0-1-196-16</inkml:trace>
  <inkml:trace contextRef="#ctx0" brushRef="#br0" timeOffset="45240.0795">13603 3611 505 0,'3'-5'117'0,"-6"-1"-101"0,3 3 16 15,-2-1-1-15,0 1 8 16,-1 2-1-16,2-1 3 15,-1 2-2-15,2 0-2 0,0 4-30 16,7 4-5-16,0 5 13 16,3 5 28-16,4 6-2 15,5 3-9-15,0 2 0 0,4 0-12 16,-1-4-9-16,2-3 0 15,-1-7-3-15,-1-7 2 16,-3-5 1-16,-1-3-4 0,0-11 1 16,-1-9 6-16,-1-9 17 15,2-11 16-15,-1-9-8 16,3-10-18-16,-1-5-14 15,3-2-6-15,3 1 1 0,0 3-1 16,3 6-2-16,2 8 2 16,1 6 1-16,0 4 3 15,-2 7 6-15,0 6-5 0,-3 5 1 16,-3 4-4-16,-5 6-1 15,-5 4 0-15,-4 2-1 16,-6 2 0-16,1 1 1 0,-3 1-2 16,-1 0 3-16,0 0-3 15,0 0-2-15,1 0 1 16,-1 0-2-16,1 3 1 0,0 3-13 15,0 3-31-15,3 3-50 16,0 2-55-16,2-2-60 16,4-1-141-16</inkml:trace>
  <inkml:trace contextRef="#ctx0" brushRef="#br0" timeOffset="54256.8953">14736 3192 649 0,'-11'-9'18'0,"1"3"21"15,0 5-13-15,-1 1-5 16,-1 7 0-16,-5 7-8 0,0 7 3 15,-5 10 7-15,-2 6 6 16,-3 6-5-16,-1 5 0 16,4 0 1-16,3-1 5 0,8-5-8 15,7-5-9-15,7-9-9 16,15-6-2-16,8-6 0 15,11-4 1-15,6-2 0 0,3-2 0 16,1-3-2-16,-3 1 0 16,-7 1-1-16,-6 0 2 15,-7 2-1-15,-7 3 4 0,-8 7 19 16,-7 2 29-16,-6 7 24 15,-8 5-22-15,-4 2-32 16,-2 3-12-16,-2-2-7 16,4-1-2-16,3-8-2 0,4-4-1 15,6-5-5-15,5-7-24 16,1-8-109-16,2-6-120 15,1-12-284-15</inkml:trace>
  <inkml:trace contextRef="#ctx0" brushRef="#br0" timeOffset="54584.4959">15113 3425 711 0,'1'-2'37'0,"-2"1"-6"16,1 1-24-16,0 0-4 15,0 0-1-15,-1 1 2 0,-4 6 3 16,-2 4-6-16,0 4 12 15,-5 8 21-15,0 5-5 16,-1 8-5-16,0 6-1 0,3 4-2 16,3 4-11-16,4-4-6 15,4 0-3-15,5-9-2 16,8-9-1-16,6-11-1 15,5-13-7-15,6-7 0 0,6-15-26 16,4-12-58-16,2-8-154 16</inkml:trace>
  <inkml:trace contextRef="#ctx0" brushRef="#br0" timeOffset="55520.4975">15555 3348 866 0,'-22'5'77'0,"1"2"-24"15,2-1-19-15,3 1-8 0,1 1-18 16,0 1 5-16,1 3-3 16,1 4-9-16,-2 5-3 15,-1 5 2-15,-1 6 0 0,2 4-3 16,0 2-2-16,5 1 2 15,4-1-1-15,4-6 1 16,7-8-4-16,7-8-13 0,2-11-2 16,4-5 4-16,2-15-2 15,0-9 15-15,-2-6 4 16,-2-5 1-16,-4-4 1 15,-4 1 1-15,-5 2 4 0,-3 5 13 16,-2 7 25-16,-6 8 30 16,1 7 32-16,0 9-25 15,1 13-35-15,5 9-29 0,1 5-15 16,9 5 0-16,8-2-4 15,7-7-2-15,5-9-2 16,4-12-3-16,2-10 1 0,-3-14-17 16,-2-10-24-16,-9-8-3 15,-6-4 44-15,-8-6 9 16,-7-1 0-16,-8 0 2 15,-6 0 1-15,-4 3 2 0,-2 3 29 16,2 6 15-16,1 7-1 16,2 7-8-16,5 7-11 15,2 5-1-15,3 6-8 0,4 7-12 16,1 4-9-16,0 13-11 15,5 5 8-15,1 9 0 16,2 6 3-16,3 3 0 0,0-1-2 16,1-3-1-16,2-4-2 15,-2-5 1-15,-2-6 1 16,1-5-4-16,-2-5 0 15,1-2 0-15,1-4-7 0,1-3-3 16,1 0-3-16,-1-2-10 16,5 0-25-16,0-2-20 15,0-1-30-15,-1 0 7 0,-2 2 2 16,-1-3 0-16,0 2 27 15,-6-1 9-15,-2 3 57 16,-3-1 29-16,1-1 72 0,-3 2 16 16,1 0-19-16,1 0-38 15,2-2-36-15,2 1-16 16,4-2 2-16,4-1-3 0,2-4-3 15,3-3 0-15,2-3-2 16,-3-3 0-16,-1-3-1 16,-4 0 1-16,-6-2 2 15,-4 2-1-15,-5-1 2 0,-3 3 0 16,-8 4 1-16,-3 2 15 15,-2 7 65-15,-2 5-21 16,-2 10-14-16,4 9-21 0,2 8-16 16,4 4-9-16,6 4-3 15,6 0 2-15,10-5-3 16,12-11-2-16,11-8-5 0,8-13-7 15,11-13-21-15,2-15-120 16,-1-9-173-16</inkml:trace>
  <inkml:trace contextRef="#ctx0" brushRef="#br0" timeOffset="56004.0984">16484 2878 512 0,'-8'-3'163'0,"-2"1"-70"16,-1 2-4-16,-1 0-30 15,-2 5-17-15,0 5-10 16,-3 1-2-16,1 7-8 0,-2 5-7 16,2 5-8-16,-1 5-4 15,1 3 0-15,3 1-2 16,6 2-1-16,2-6 1 0,4-4-1 15,4-7 1-15,5-8-2 16,4-9-1-16,2-5 0 16,4-7 1-16,1-10 2 0,2-7-1 15,1-6-5-15,0-3-14 16,-3-3-2-16,-4 0 12 15,-4-3 7-15,-5 2 2 16,-4 3 0-16,-3 4 0 0,-3 5 0 16,-5 9 3-16,-2 6 28 15,-1 8 5-15,1 2-11 16,0 7-13-16,4 5-13 0,7 2-1 15,1-2-13-15,11-5-78 16,4-3-82-16,3-4-66 16,4-2-12-16</inkml:trace>
  <inkml:trace contextRef="#ctx0" brushRef="#br0" timeOffset="56596.8994">16551 2859 663 0,'0'0'226'0,"-5"0"-101"0,2 2-38 16,-1 4-26-16,3 5-38 16,0 3-18-16,1 3-3 15,7 2-1-15,4 0-1 16,2-3-2-16,2-3 0 0,2-3-4 15,0-7-7-15,-4-3-12 16,1-7 2-16,-3-7 11 16,-4-2 7-16,-2-4 5 0,-2 3 2 15,-3-2 2-15,0 5 10 16,0 2 38-16,-2 3 13 15,-1 5 10-15,3 2-24 0,-1 2-24 16,0 6-22-16,1 5-9 16,4 3 4-16,4 3 1 15,-1-1-2-15,7-3-3 0,0-4-4 16,2-7-1-16,1-5 1 15,-2-13-2-15,0-9-10 16,-2-6-2-16,-6-5 18 16,-3-4 6-16,-4-4 0 0,-4-1-2 15,-3-1 2-15,-3 4-3 16,0 5 3-16,2 7 6 15,1 9 28-15,3 8 15 0,1 8 8 16,1 5-23-16,1 16-22 16,-2 13-21-16,1 9 6 15,2 13 3-15,0 4 0 0,2 1-4 16,6-7-7-16,0-10-13 15,1-11-14-15,1-10 7 16,-2-12-12-16,0-6 0 16,-3-10-11-16,-1-9-39 0,0-4-72 15,-3-8 22-15,2 2-23 16,-3-2-17-16,1 6 121 15,1 4 60-15,-2 8 101 0,0 3 82 16,0 4-35-16,2 2-52 16,5-1-38-16,9-1-36 15,10-5 7-15,11-11 11 0,15-4-17 16,10-13-19-16,2-8-9 15,-6-8-77-15,-12-5-847 16</inkml:trace>
  <inkml:trace contextRef="#ctx0" brushRef="#br0" timeOffset="59436.1044">18006 6231 974 0,'4'15'19'15,"0"14"-15"-15,5 6 4 0,2 11-4 16,4 9 1-16,0 5-4 16,1 1-1-16,0-1 1 15,-2-1-1-15,-1-5 1 16,-3-6-1-16,-2-5 0 0,-1-7 1 15,-4-7-2-15,-2-8-1 16,0-5-3-16,0-9-15 16,-1-7-97-16,0-16-56 0,-2-10-167 15</inkml:trace>
  <inkml:trace contextRef="#ctx0" brushRef="#br0" timeOffset="59638.9048">17996 6349 879 0,'-14'-8'51'15,"4"1"10"-15,10-4-27 16,4-4-17-16,13-6-17 16,12-6 2-16,10-6 0 0,12-2-1 15,5-1 1-15,4 2-5 16,-2 0-8-16,-7 6-190 15,-11 5-311-15</inkml:trace>
  <inkml:trace contextRef="#ctx0" brushRef="#br0" timeOffset="59841.7051">18044 6772 950 0,'-1'0'36'0,"6"-7"-15"16,17-11-26-16,13-7 12 16,11-10 0-16,9-7-7 15,6-7 0-15,-1 1-32 0,-8 0-315 16</inkml:trace>
  <inkml:trace contextRef="#ctx0" brushRef="#br0" timeOffset="60481.3062">18511 6326 799 0,'-18'-3'82'15,"0"1"-17"-15,2 2-14 0,0 10-19 16,1 8-11-16,0 10-13 15,1 8-5-15,1 11-2 16,2 7 4-16,4 3-7 0,4-3 4 16,6-5-2-16,3-8-3 15,6-10 1-15,5-18-1 16,0-10 1-16,0-8 2 0,0-17-1 15,-4-11 3-15,-1-8-1 16,-6-5 0-16,-3-4 0 16,-2 4 0-16,-4 2 0 15,-3 8 0-15,-1 8 5 0,2 8 9 16,1 6 32-16,1 9 14 15,-1 5-13-15,1 13-33 16,3 6-18-16,-2 4 2 0,3 5 4 16,4 0-5-16,2-5 0 15,3-8-6-15,4-11 0 16,3-9-4-16,2-11 5 15,3-13 6-15,0-6 0 0,3-3 1 16,-2-1 1-16,0 2-1 16,-5 5 2-16,-1 7 0 15,-3 7 2-15,0 6 0 0,-4 8 0 16,2 4-2-16,1 8 4 15,-1 9 1-15,2 4 1 16,2 8 2-16,0 4-6 0,1 5-2 16,-3-1-3-16,0-2 2 15,-4-7-5-15,-5-3 1 16,-4-10 2-16,-4-4 2 15,-8-7 1-15,-7-4-3 0,-4-3-6 16,-2-7-2-16,2-6-3 16,3-5-28-16,6-7-44 15,9-7-17-15,5-5-12 0,11-4-31 16,8-5-67-16,4-1-78 15</inkml:trace>
  <inkml:trace contextRef="#ctx0" brushRef="#br0" timeOffset="60637.3065">18932 5977 264 0,'5'-15'287'0,"-4"7"-96"16,1 7-33-16,-4 5-58 0,0 11-47 15,0 9-45-15,1 9 2 16,2 9-5-16,-1 9-2 16,6 0-2-16,-2 0-2 15,-1-3-2-15,-1-7-52 0,-1-12-103 16,-8-11-243-16</inkml:trace>
  <inkml:trace contextRef="#ctx0" brushRef="#br0" timeOffset="60777.7068">18879 6198 1040 0,'17'-9'33'0,"7"-5"-30"16,10-1 0-16,6-2-2 16,5-4-2-16,-1-3-5 15,-3-4-205-15</inkml:trace>
  <inkml:trace contextRef="#ctx0" brushRef="#br0" timeOffset="61011.7072">19349 5740 1081 0,'-1'9'51'0,"4"8"-46"0,0 14-4 16,4 9 2-16,0 12-3 15,3 8 1-15,1 1-1 16,-1 0-3-16,0-5-58 0,-5-10-74 16,-4-11-4-16,-2-12-52 15,-7-12 10-15,-4-10-154 16</inkml:trace>
  <inkml:trace contextRef="#ctx0" brushRef="#br0" timeOffset="61261.3076">19292 5810 675 0,'11'-24'101'0,"4"6"-38"15,6 5-18-15,4 5 13 16,6 6-16-16,1 2-21 0,2 10-7 16,0 7-11-16,-4 6-2 15,-3 8-2-15,-4 4 0 16,-7 5 0-16,-4 1 0 0,-9 1 2 15,-3-2-1-15,-3-2 1 16,-9-4 1-16,-4-3-1 16,-7-2-1-16,0 1 0 0,-7-4-5 15,1-5-84-15,-1-6-102 16,4-8-27-16,3-7-59 15</inkml:trace>
  <inkml:trace contextRef="#ctx0" brushRef="#br0" timeOffset="62103.7091">19783 5898 478 0,'23'-16'112'16,"-7"2"-7"-16,-8 4-41 16,-5 5 9-16,-2-1 8 0,-5 4-18 15,-4 0-39-15,-1 2-15 16,-5 3-3-16,-1 5-4 15,-3 6-2-15,-1 3 1 0,0 5-1 16,1 4 1-16,4 3 0 16,4 4-1-16,7-2 1 15,3-3-1-15,6-2-1 16,7-7-3-16,5-6-6 0,2-10-6 15,1-3-6-15,2-11 9 16,-2-6-3-16,-2-3-6 16,-3-6 13-16,-2-3 8 0,-4 0 1 15,-5-2 2-15,-2 1 1 16,-3 5 7-16,1 5 8 15,-2 6 26-15,1 7 13 0,1 7 7 16,1 14-48-16,6 7-15 16,5 6 7-16,4 4-6 15,4 2-2-15,6-6-2 0,2-6-4 16,1-12-3-16,-1-9-70 15,-1-15 13-15,-6-8-60 16,-8-10 28-16,-7-4 64 16,-7-3 33-16,-6 0 16 0,-8-1 39 15,-3-1 6-15,-1 0-20 16,4 4-9-16,3 5-16 15,3 5 25-15,4 8 14 0,3 7-15 16,4 9-18-16,4 4-16 16,0 13-5-16,4 6 0 15,-1 9 2-15,-1 9-1 0,-1 6-3 16,-1 5 0-16,-3 0-8 15,-1-2-56-15,-2-6-30 16,0-9-33-16,-3-9 68 16,-2-7 44-16,0-8 22 0,-2-5 1 15,2-2-1-15,3-5 15 16,1-4 28-16,2-1-24 15,8-3-5-15,3-2 2 0,3 1 2 16,1 1-8-16,-1-1-4 16,-2 3-2-16,-1 2 0 15,-3-2 9-15,-3 2 10 0,-4 2 5 16,-2 1 14-16,-1 0-6 15,-1-1-10-15,-1 3-2 16,0 0 2-16,1 2-4 0,0 2-8 16,2 0-8-16,-1 5-12 15,5 5-3-15,0 2 5 16,3 3 0-16,3 3-1 15,2-3 0-15,3-1 0 0,0-5 0 16,3-7-4-16,-1-2 0 16,1-10-16-16,-2-8-104 15,-5-4-28-15,-5-4-105 0</inkml:trace>
  <inkml:trace contextRef="#ctx0" brushRef="#br0" timeOffset="62259.7094">20159 5655 737 0,'-8'0'145'0,"4"-3"-27"15,6-2-35-15,14-5-60 16,12-4-19-16,10-4 2 16,9-5-5-16,2-5-2 15,-4-3-12-15,-11 1-322 0</inkml:trace>
  <inkml:trace contextRef="#ctx0" brushRef="#br0" timeOffset="62946.1106">18120 7209 883 0,'13'-6'40'15,"5"-4"-37"-15,11-5 1 0,10-5 7 16,9-5-3-16,10-3-4 15,9-6 3-15,12-7 8 16,7-7-2-16,11-5 5 0,6-6 8 16,8-7 1-16,7-3 2 15,5-5 11-15,2-1 10 16,-1-3 2-16,0 1-6 0,-2 1-11 15,-4 2 5-15,-3 5-11 16,-8 4-5-16,-7 8-8 16,-7 6-8-16,-13 10-6 15,-11 9-1-15,-9 9-2 0,-11 5 0 16,-12 9-3-16,-8 5 0 15,-9 4-8-15,-8 3-33 16,-6 8-19-16,-4 8-12 0,-5 4-38 16,-12 5-45-16,-4 3-181 15</inkml:trace>
  <inkml:trace contextRef="#ctx0" brushRef="#br0" timeOffset="63460.9115">19444 7170 730 0,'0'-4'33'15,"3"-9"-40"-15,4-4-3 16,4-7 10-16,1-8-7 0,0-5-5 15,4-4 11-15,-2-3 1 16,-1-2-14-16,-3 1-57 16,-5 5 36-16,-3 6 36 0,-6 6 14 15,-7 9 33-15,-6 5 2 16,-4 6-11-16,-4 8 22 15,-2 4-13-15,-2 12-26 16,-3 8-5-16,2 11 10 0,0 9-4 16,6 3-5-16,5 1-5 15,9-4-8-15,8-5-3 16,9-8-3-16,12-12-3 0,13-10-1 15,7-9 0-15,8-4 2 16,5-8-3-16,-4-4-33 16,-2 2-37-16,-10 4 7 0,-10 8 57 15,-12 4 15-15,-11 13 7 16,-8 7 81-16,-14 8-2 15,-7 4-20-15,-6 5 13 0,-3 1-11 16,0-1-21-16,2-3-17 16,7-9-16-16,6-4-11 15,6-9-6-15,10-7-6 16,5-7-38-16,6-13-149 0,3-12-52 15,1-8-563-15</inkml:trace>
  <inkml:trace contextRef="#ctx0" brushRef="#br0" timeOffset="63882.1122">19698 6680 834 0,'5'-3'11'16,"1"3"-8"-16,4 0 0 0,1 0-2 15,1 3 0-15,-1 3-1 16,1 3 1-16,-2 7 1 16,1 1 2-16,-2 9 7 0,-2 5 17 15,-2 6 12-15,-2 4-9 16,-3 2-14-16,-1 0-9 15,-3-4-5-15,-3-3 0 0,-3-6-3 16,-1-6 0-16,0-8-1 16,-1-7 0-16,2-9 0 15,1-5 0-15,2-14 1 0,5-9 0 16,3-10 5-16,7-7 2 15,10-3 0-15,8-2-5 16,8 1 11-16,6 5 12 16,1 8 6-16,-1 6-7 0,-4 9-11 15,-4 6-11-15,-7 9-2 16,-5 6-2-16,-7 2 0 15,-5 9-2-15,-4 5 0 0,-4 5-12 16,-4 2-40-16,-5-2-9 16,-1 0-76-16,-2-7-284 15</inkml:trace>
  <inkml:trace contextRef="#ctx0" brushRef="#br0" timeOffset="64038.1125">20067 6728 542 0,'0'14'66'0,"0"-1"-63"16,2 6-4-16,1 0-42 16,-3-1-130-16</inkml:trace>
  <inkml:trace contextRef="#ctx0" brushRef="#br0" timeOffset="64443.7132">20120 6853 277 0,'3'0'11'16,"-3"0"178"-16,0-1-56 15,-1 0-80-15,-1 1 0 0,2-1 13 16,0 0-23-16,-1 1-25 16,0-1-10-16,1 0-1 15,-1 1 14-15,1 0 11 0,0 0 15 16,0 0 11-16,0 0-7 15,0 0-6-15,0 0-2 16,0 0-23-16,0 4-16 0,0 4-4 16,-2 1 1-16,1 1 0 15,0 0 0-15,-2 1-1 16,2-1 1-16,-1-2-1 15,1-3 0-15,1-1 1 0,0 0-1 16,0-4 1-16,0-2 0 16,0-8 1-16,0-6 2 15,1-4-3-15,-1-7 0 0,2-5 2 16,-2-1 11-16,4-2 0 15,3 3-10-15,3 1-4 16,3 4-1-16,2 2 0 0,5 6-5 16,0 0-26-16,-4 3-197 15,-3-1-366-15</inkml:trace>
  <inkml:trace contextRef="#ctx0" brushRef="#br0" timeOffset="65098.9143">20314 6724 1017 0,'0'4'9'15,"5"3"-9"-15,6-4 1 16,3-3-6-16,6-4 5 0,3-9-1 15,3-6 2-15,-1-6-5 16,0-3-11-16,-5 0-16 16,-3-2 15-16,-5 2 14 15,-6 4 4-15,-6 2-1 0,0 6 3 16,-5 4 14-16,-2 7 47 15,-4 5 5-15,1 10-23 16,-3 9-33-16,2 7-11 0,0 8-1 16,4 6-1-16,6 0-2 15,4-2-1-15,12-8-6 16,8-9-10-16,7-12-8 0,8-9-3 15,4-15 8-15,2-8-25 16,-3-8-21-16,-3-5 32 16,-5-1 34-16,-7 1 2 15,-6-1 2-15,-10 3 4 0,-6 2 21 16,-5 2 12-16,-6 6 4 15,-5 4 5-15,-3 9 3 16,-5 7 1-16,-3 6-2 0,-2 15-34 16,-3 10-12-16,0 9-2 15,2 7-2-15,6 1-2 16,8-4-5-16,9-7-22 0,3-10-37 15,12-11-22-15,4-12 18 16,4-7 21-16,-1-9-12 16,-1-8 17-16,-4-3 29 15,-5-2 15-15,-5 2 6 0,-3 3 54 16,-6 2 44-16,-3 7 27 15,-1 3-20-15,0 6-20 16,0 6-25-16,2 6-42 0,3 10-26 16,3 5-2-16,2 6 2 15,2 5 0-15,7-2-7 16,4-4-31-16,5-8-80 0,1-9-90 15,1-9-48-15,-1-8-175 16</inkml:trace>
  <inkml:trace contextRef="#ctx0" brushRef="#br0" timeOffset="65644.9153">20827 6432 752 0,'-4'-5'106'0,"3"2"-26"0,0 2-31 16,0 1-39-16,3 0-8 15,-1 4-1-15,-1 4 3 16,6 3 0-16,-1 5-1 0,2 2-3 15,1 2 1-15,1 0-1 16,1 0 2-16,-2-1-2 16,-1-4 0-16,-1-1 0 0,-3-6 1 15,1-2-1-15,-3-6 0 16,1-2 1-16,3-8 1 15,0-7 0-15,1-4-1 16,2-6 1-16,2-1 0 0,1 1 8 16,0 2 5-16,0 4 2 15,0 5 8-15,0 4-2 16,-3 6-1-16,2 6 1 0,-3 0-16 15,3 6-3-15,0 4-2 16,1 2-1-16,2-1-1 16,1-1-1-16,0-5-3 0,1-5 1 15,1-5-2-15,-3-7-2 16,-2-6 3-16,-3-4 4 15,-2 0 2-15,-1 0 3 0,-3 4 5 16,-2 5 35-16,1 5 43 16,-1 4-11-16,2 4-31 15,-1 14-33-15,-1 6-17 16,4 13 5-16,1 9 1 0,2 11-1 15,1 8 0-15,4 8-1 16,0 2-5-16,0-3-29 16,0-7-202-16,-5-11-18 0,-1-14-205 15,-5-14 328-15,-2-17 138 16,-5-10 10-16,-5-14-47 15,-2-7-70-15,-3-10 110 0,-4-11-45 16</inkml:trace>
  <inkml:trace contextRef="#ctx0" brushRef="#br0" timeOffset="65800.9156">21055 6029 910 0,'-7'8'29'0,"2"5"-28"16,3 5-5-16,4 1-82 15,4 2-247-15</inkml:trace>
  <inkml:trace contextRef="#ctx0" brushRef="#br0" timeOffset="66066.116">21564 6189 984 0,'2'2'28'0,"0"11"-25"15,3 11 4-15,1 6 2 0,2 10 3 16,1 8-5-16,1 8-6 15,0 4-1-15,-3-5-3 16,0-5-50-16,-2-10-155 0,-3-9-162 16,-2-18 71-16</inkml:trace>
  <inkml:trace contextRef="#ctx0" brushRef="#br0" timeOffset="66362.5166">21511 6178 585 0,'-3'-9'221'16,"2"5"-100"-16,1 4-78 15,5 0-41-15,7 4 0 16,4 4-1-16,8 0 0 0,3 1 1 16,5-1-2-16,2 5 2 15,2 3-1-15,-6 2 0 16,-5 5 0-16,-7 3-1 15,-6 7 1-15,-7 1 3 0,-5 5 6 16,-6 1 11-16,-6-1 3 16,-4-1-13-16,-3-3-7 15,-2-3-2-15,-2-7-1 0,0-4-2 16,1-7 1-16,4-7-13 15,3-7-102-15,8-7-93 16,7-13-64-16,5-6-84 0</inkml:trace>
  <inkml:trace contextRef="#ctx0" brushRef="#br0" timeOffset="66939.7176">21734 6467 11 0,'45'-30'51'16,"0"2"86"-16,-5 6-68 0,-6 2-58 15,-6 5 296-15,-9 2-191 16,-7 3-43-16,-5 2 16 16,-3 3-5-16,-3 1-8 15,1 0-27-15,-4 2-33 0,0 0-10 16,2 1-4-16,-5 1-2 15,-1 3 0-15,-2 4-3 16,-4 5 2-16,-2 7 1 0,-3 4 0 16,-1 6 2-16,2 4-2 15,0 2 0-15,6 0 0 16,2-2 2-16,4-5-2 15,4-6 1-15,2-4-1 0,5-8-1 16,2-7 1-16,2-4-3 16,5-11 2-16,-1-7-6 15,1-7 0-15,2-5 4 0,-2-7 4 16,1 0-1-16,-3-1 1 15,0 5-1-15,-2 5 3 16,-3 7 1-16,-2 8 11 0,-4 7 13 16,-1 6-2-16,-2 4-10 15,3 9-13-15,-3 7 0 16,1 5 3-16,3 6-2 15,3 4-2-15,4-3-1 0,0-3-2 16,6-7-2-16,0-10 1 16,4-11 0-16,-1-7-9 15,-1-13-16-15,0-6-10 0,-5-7 15 16,-1-4 20-16,-5-3 3 15,-3-2 0-15,0-4 2 16,-3 2-2-16,3 1-1 0,1 6 1 16,-2 7 0-16,1 8 9 15,1 11 17-15,-2 10-6 16,-3 8-15-16,0 16-4 0,-1 13 6 15,-1 13 12-15,0 8-11 16,-1 9-9-16,0 5-1 16,0-6-8-16,0-8-104 15,3-13-455-15</inkml:trace>
  <inkml:trace contextRef="#ctx0" brushRef="#br0" timeOffset="67345.3183">22267 6432 780 0,'11'-25'89'15,"4"4"-26"-15,4 2-17 16,6 6-25-16,5 0-14 0,1 3-2 15,3 2-2-15,-2 1-2 16,-1-1-1-16,-4 0 0 16,-5 0-1-16,-3-2 1 15,-7-3 0-15,-3 1-2 0,-7-2 7 16,0 0-3-16,-5 2 27 15,-5 2 31-15,-1 3-15 16,-5 6-11-16,1 1-7 0,-2 5-7 16,0 8-8-16,-1 6-7 15,1 7-4-15,3 2-1 16,1 7 0-16,4 0 0 0,3-1-4 15,3-6-2-15,3-5-7 16,5-8 0-16,3-8 7 16,1-7 5-16,4-5 1 15,1-9 1-15,-2-5 1 0,4-4 1 16,-3 2 2-16,0 1 10 15,-5 7 35-15,2 3 0 16,-2 7-29-16,-1 3-13 0,0 7-4 16,2 3-1-16,0 3-1 15,-2 3-2-15,0-5-8 16,-3-1-59-16,-6-7-197 0,-7-3-366 15</inkml:trace>
  <inkml:trace contextRef="#ctx0" brushRef="#br0" timeOffset="67501.3186">22475 6118 1266 0,'10'-3'46'16,"6"3"-47"-16,7-1 1 15,3-3-7-15,0-613-155 16,-7 1205-649-16</inkml:trace>
  <inkml:trace contextRef="#ctx0" brushRef="#br0" timeOffset="68983.3212">12100 2982 661 0,'-5'-21'22'0,"-2"0"39"16,1 3-20-16,-1 1-16 0,0 4-1 16,-2 2-7-16,0 2 0 15,-1 1 5-15,2 4 11 16,2 3 16-16,1 1-4 0,1 14-12 15,4 3-22-15,0 10-5 16,8 5-2-16,5 5 6 16,5-1-3-16,2-8-3 15,4-6-1-15,2-12-3 0,0-10 8 16,3-11 12-16,2-17 9 15,4-11-6-15,1-13-9 16,-2-8 1-16,4-2 15 0,-2-5-3 16,-3 1-11-16,2 1-11 15,-3 4-5-15,1 4-3 16,2 5-4-16,4 8-11 15,-3 6-74-15,-4 6-129 0,-7 6-246 16</inkml:trace>
  <inkml:trace contextRef="#ctx0" brushRef="#br0" timeOffset="87235.3532">10437 5255 571 0,'-16'-13'127'0,"0"2"-21"16,4 0-1-16,5 2 6 0,3 2-97 15,1 1-11-15,3 4-2 16,1 2 1-16,5 0-1 15,1 6-2-15,5 7 3 0,1 7-2 16,4 6-1-16,0 3 9 16,4 3-8-16,-1-1 1 15,1-4 0-15,0-6 2 0,-1-7-4 16,1-6 3-16,-2-6 1 15,-3-2-1-15,1-8 1 16,-3-5 3-16,-2-8 34 0,0-4 17 16,1-8-2-16,-1-7-8 15,2-5 6-15,0-7-20 16,5-2-13-16,1-4-12 15,2-3-2-15,5 4-5 0,0 1-1 16,3 3 0-16,2 4 1 16,3 7-2-16,0 5 0 15,0 8-1-15,0 5-4 0,-2 6-3 16,0 7-29-16,-3 5-41 15,-1 5-60-15,-4 1-29 16,-7 0-101-16,-6 0-246 0</inkml:trace>
  <inkml:trace contextRef="#ctx0" brushRef="#br0" timeOffset="126219.8217">14941 6488 955 0,'-8'-7'52'15,"1"-1"-22"-15,4 1 17 16,3 1-16-16,2-3-26 15,4 2-4-15,1-2-1 0,3 3 0 16,0 2 1-16,3 4-3 16,2 4 0-16,2 9-1 15,0 8 2-15,4 2 19 0,-3 5-10 16,2-4-4-16,-2-2-2 15,-1-8-1-15,-2-4 1 16,1-8 35-16,1-4 16 0,0-15 7 16,2-10 4-16,4-12-19 15,3-16-2-15,1-10-7 16,2-12-13-16,0-4-11 15,1-1-7-15,1 3-2 0,-2 8 1 16,1 9-4-16,-1 11 1 16,-2 10 3-16,-4 11 4 15,-2 9-3-15,-2 6-3 0,-4 7-2 16,2 4 0-16,-2 4-5 15,1 2-5-15,4 5-9 16,-2 2-19-16,1 4-39 0,-2-2-58 16,-5-2-121-16,-2-5-199 15</inkml:trace>
  <inkml:trace contextRef="#ctx0" brushRef="#br0" timeOffset="148512.2609">14676 8798 706 0,'-3'-13'36'15,"0"0"19"-15,1 6-4 16,3 2-28-16,4 3-13 0,1 2-12 15,3 2 1-15,2 8 0 16,3 5 1-16,2 6 0 16,2 8-2-16,5 9 2 15,3 8 0-15,1 7 0 0,6 4 1 16,0 7 0-16,1 2-1 15,0 3 2-15,1 0-2 16,-1-2 1-16,0-1 1 0,-1-3 2 16,-3-5 4-16,4-3 13 15,-3-6-7-15,-3-3-5 16,-1-4 3-16,-3-4-6 0,0-4-4 15,-6-4-1-15,-3-2 0 16,-4-4 1-16,-4 0-2 16,-6-4-6-16,-4-4-80 15,-12-8-159-15</inkml:trace>
  <inkml:trace contextRef="#ctx0" brushRef="#br0" timeOffset="148917.8616">14810 8799 735 0,'-6'0'32'0,"2"5"-14"16,0 7-13-16,2 4-2 0,-1 7 0 15,0 6 2-15,-3 6 6 16,0 7 6-16,-2 2-1 15,-3 3-1-15,-3-1-9 0,0-4-4 16,0-6 0-16,0-8-2 16,2-7 1-16,2-6-2 15,1-5-5-15,2-7-50 16,2-6-82-16,0-11-113 0</inkml:trace>
  <inkml:trace contextRef="#ctx0" brushRef="#br0" timeOffset="149151.862">14703 8844 879 0,'2'-2'62'0,"1"0"0"15,8 2-58-15,6 8-3 16,4 6 2-16,6 5-2 0,6 4 6 15,-1 4-4-15,3 1 0 16,-2 2-2-16,-3-2 0 16,-4-2-1-16,-5-2 1 0,-2-3-32 15,-6-1-44-15,-5-4-72 16,-4-2-67-16,-4-6-118 15</inkml:trace>
  <inkml:trace contextRef="#ctx0" brushRef="#br0" timeOffset="150883.465">8279 9986 690 0,'22'-25'17'0,"9"-9"-4"16,10-7 55-16,10-10-14 0,8-5-18 15,9-9-11-15,7-7-10 16,3-7-7-16,3-1 0 15,3 0-4-15,0-1-4 0,-4 2 2 16,-6 4-2-16,-5 5 1 16,-7 5-1-16,-9 7 1 15,-6 5-1-15,-6 6 0 0,-5 8 2 16,-6 2 1-16,-2 3-4 15,-3 6 9-15,-2 1 2 16,-5 3-5-16,-1 6-4 16,-5 4 1-16,-4 4-3 0,-4 3 0 15,-4 5-8-15,-3 2-34 16,-10 6-72-16,-7 2-76 15,-8 3-134-15</inkml:trace>
  <inkml:trace contextRef="#ctx0" brushRef="#br0" timeOffset="151039.4653">9298 8741 697 0,'-4'0'87'16,"4"-2"-20"-16,3 0-41 15,4-1-21-15,8 2 15 16,4 1-2-16,5 0-9 0,2 2-4 16,2 7-5-16,-1 7 2 15,-1 9-13-15,-8 6-55 16,-7 9-66-16,-10 5-76 15,-6 4-244-15</inkml:trace>
  <inkml:trace contextRef="#ctx0" brushRef="#br0" timeOffset="152084.6671">16010 9726 794 0,'-14'-5'45'0,"0"4"-11"15,-2 3-9-15,0 11-14 0,0 6-9 16,-1 4-1-16,1 2 2 15,1 4-2-15,4-2-2 16,2-1 2-16,5 0-1 0,0 1-10 16,4-1 6-16,3-2 6 15,5 1-4-15,4-1 1 16,5-4 1-16,3 0 0 0,1-2-1 15,1-2 3-15,-4 0 0 16,-1-2 2-16,-7-2-3 16,-3 0 2-16,-7 1 3 15,-5 0 2-15,-9 1 17 0,-7 3-6 16,-3 1-12-16,-5 2-6 15,0-2-2-15,3 0 0 16,4-4-26-16,5-6-65 0,6-8-69 16,6-4-132-16</inkml:trace>
  <inkml:trace contextRef="#ctx0" brushRef="#br0" timeOffset="152505.8679">15978 9720 836 0,'-6'-13'61'0,"3"3"33"0,2 8-26 16,6 3-46-16,6 6-23 15,7 13 1-15,4 6 1 16,5 8-1-16,1 5 1 0,0 5-1 15,-1 4-1-15,-6-3-9 16,-7-2-35-16,-7-3-10 16,-5-7 9-16,-5-6 19 0,-7-7 16 15,-4-7 8-15,-3-9 8 16,-1-3-5-16,0-8 0 15,2-8 2-15,2-9 3 16,4-8 11-16,3-5 4 0,5-3-15 16,4-4 2-16,4 2 23 15,5 3 20-15,6 7 8 16,1 4-6-16,4 8 3 0,4 6-14 15,-1 4-18-15,5 8-13 16,1 2-8-16,-1 7 0 16,-2 6-4-16,-4 0-3 0,-4 2-57 15,-7-2-108-15,-10-6-88 16,-4-7-364-16</inkml:trace>
  <inkml:trace contextRef="#ctx0" brushRef="#br0" timeOffset="153410.6695">16393 9935 889 0,'10'-6'10'0,"4"-5"8"15,5-4 23-15,2-2-18 0,2-3-18 16,-1-2-3-16,-3-1-2 16,-1-1 0-16,-3 1 0 15,-6 0 0-15,-3 2 0 16,-2 1 2-16,-3 5-2 0,-1 3 2 15,-7 4 0-15,-2 6 3 16,-2 3 1-16,-4 8-2 16,0 8-3-16,-3 5 10 0,4 3-3 15,1 0-7-15,4 0 0 16,8-1 1-16,1-4-5 15,13-3 1-15,5-7 0 0,9-3-2 16,8-4-1-16,4-4-4 16,4-6-27-16,2-7-42 15,2-3-58-15,-5-2-38 16,-3-4 38-16,-5 0 44 0,-6-2 94 15,-6 2 56-15,-8 1 26 16,-4 4 16-16,-5 0 17 16,-4 5-10-16,-1 2-29 0,-4 2-17 15,-3 3-12-15,-3 3-13 16,-2 1-10-16,0 4-10 15,-4 6-9-15,-1 0-6 0,0 6-1 16,-2 3 2-16,-2 4-2 16,0 3 2-16,1 3-3 15,1 2 0-15,3-1 0 16,3-1-3-16,6-4-1 0,3-3-4 15,4-4-1-15,4-6-4 16,5-4 6-16,2-4 4 16,5-5 2-16,1-7 3 0,0-6-2 15,1-3 1-15,-1-4 0 16,-3 0 0-16,-5-2 0 15,0 2 0-15,-5 0 1 0,-1 8 0 16,-3 1 1-16,2 4 4 16,-2 4 4-16,0 3 9 15,0 3-9-15,2 0-10 0,-2 2-4 16,3 3 1-16,-3 2 3 15,1 0-3-15,0-1-20 16,-1-1-10-16,0-2 8 16,1-1 14-16,-1 0 8 0,-1-2 1 15,1-2 8-15,0 2 6 16,0 0 7-16,0 0-3 15,0 2-7-15,2-1-8 0,-1 6-4 16,-1 2 5-16,5 5 8 16,-2 1 4-16,3 1-8 15,1 0-3-15,2-3-1 16,1-3-1-16,1-3-1 0,4-4 0 15,3-2 1-15,2-6 0 16,2-6-3-16,1-6-5 16,-4-7-51-16,-5-5-102 0,-5-6-209 15</inkml:trace>
  <inkml:trace contextRef="#ctx0" brushRef="#br0" timeOffset="154050.2706">17009 9580 927 0,'1'0'113'0,"6"2"-90"15,4 9-19-15,4 5-4 16,0 4 1-16,2 6-1 15,-1-2 0-15,-4 1 1 0,-1-6-5 16,-4-1-13-16,-1-10-30 16,-2-6 9-16,-3-2 17 15,-1-13 22-15,2-5 0 0,-2-5-1 16,0-6 3-16,2-1 2 15,1 1 7-15,2 4 7 16,2 3 10-16,0 7 12 16,3 6-8-16,0 5-17 0,1 6-8 15,0 3-3-15,2 7-1 16,1 5-2-16,0 4-2 15,2 0-1-15,-1 0-1 0,1-5-13 16,-1-7-77-16,0-9-11 16,2-7 27-16,0-12 39 15,-1-7 33-15,2-5 4 0,-2-3 24 16,0 2 38-16,-1 5 30 15,-1 2 16-15,0 7-14 16,-3 5-11-16,3 9-32 0,-1 4-26 16,1 4-15-16,3 8-7 15,-1 5-4-15,-1 3 3 16,-1 3-5-16,-3-2-3 15,-3 0-53-15,-2-5-80 0,-3-7-69 16,-2-7 9-16,-2-4 38 16,1-8 142-16,-4-4 58 15,1-1 142-15,0 3 37 0,1 5 5 16,2 6-85-16,4 4-86 15,5 11-60-15,5 8 12 16,3 7-1-16,2 8-2 0,-1 3-2 16,-1 3-4-16,-7-5-36 15,-5-8-149-15,-5-14-212 16</inkml:trace>
  <inkml:trace contextRef="#ctx0" brushRef="#br0" timeOffset="154206.2709">17429 9180 1324 0,'-7'-9'107'0,"5"9"-64"16,9 14-62-16,4 2-27 15,0 0-135-15,-5-4-294 16</inkml:trace>
  <inkml:trace contextRef="#ctx0" brushRef="#br0" timeOffset="154580.6715">16242 9822 908 0,'7'3'116'0,"3"3"-93"16,7 7-23-16,2 7 5 0,3 13 0 15,-2 11-6-15,-3 9 4 16,-7 11-1-16,-9-1-15 16,-1-2-165-16,-13-10-348 0</inkml:trace>
  <inkml:trace contextRef="#ctx0" brushRef="#br0" timeOffset="155391.8729">17967 9287 762 0,'-9'-11'54'0,"0"0"14"16,1 2-24-16,-2 1-20 15,2 2-18-15,-2 3-3 0,0 3 0 16,-1 2-1-16,-1 9 0 16,-4 6-5-16,2 8 4 15,0 8-2-15,5 2 4 16,4 2 2-16,5 0-1 0,6-4-3 15,10-7-1-15,6-11-1 16,6-11-1-16,3-6 3 16,2-15-1-16,3-14 0 0,1-8-1 15,-3-7-4-15,-4-5-35 16,-5-6 7-16,-5-1 20 15,-6-3 13-15,-3 2-2 0,-5 2 1 16,-6 9 0-16,0 8 14 16,-3 13 93-16,-1 12 53 15,-3 15-26-15,-1 13-75 16,2 14-56-16,0 15-3 0,3 10 4 15,2 10-3-15,5 3 1 16,9-5-3-16,3-5-12 16,3-9-51-16,2-10-63 0,3-13-2 15,-3-13-31-15,2-10-122 16,0-12-166-16</inkml:trace>
  <inkml:trace contextRef="#ctx0" brushRef="#br0" timeOffset="155937.8739">18496 9162 637 0,'8'-18'121'16,"-5"5"9"-16,-3-1-42 0,0 4-26 15,-1 3-14-15,-6 2-9 16,-2 4-9-16,-2 1-15 16,-4 2-11-16,-1 8-7 0,-4 3 6 15,2 3-3-15,2 3 1 16,2 2-1-16,2 3 0 15,5 0-3-15,4 3-2 0,3-3-2 16,5-2-4-16,5-5-25 16,4-5-8-16,2-5 8 15,2-7 6-15,0-5 1 0,-2-11 1 16,-1-1 12-16,-5-3 13 15,-2-2 4-15,-6 0 3 16,0 4 37-16,-4 2 24 16,2 5 29-16,-2 3 5 0,-1 7-16 15,3 3-37-15,0 10-50 16,3 7 2-16,5 4 1 15,5 3 2-15,2 0-2 0,5-3-10 16,1-7-15-16,2-8-34 16,-4-8-23-16,2-9 1 15,-5-11 21-15,-1-10 38 0,-4-8 21 16,-1-2 7-16,-3-7 14 15,-2-2 26-15,1-5 5 16,-1 4-8-16,0 2 7 0,0 7 15 16,0 9 1-16,-1 9-3 15,-1 8-12-15,-1 9-15 16,-1 6-21-16,2 10-21 15,-2 12 5-15,0 10-1 0,-1 13-3 16,0 6 0-16,-5 4 1 16,4 1-38-16,-3-6-41 15,1-8-35-15,2-12-46 0,-1-11-6 16,-1-10-84-16,-1-9-64 15</inkml:trace>
  <inkml:trace contextRef="#ctx0" brushRef="#br0" timeOffset="156405.8747">18682 9110 279 0,'-2'-10'501'16,"0"3"-371"-16,2 1-19 15,0 4-19-15,3 2-59 0,5 0-31 16,6 3-2-16,5-1 2 16,5-2-2-16,3 0 2 15,6-6-2-15,1-5 0 0,-2-6 0 16,-1-1 0-16,-4-3-1 15,-6 2 3-15,-7 0 0 16,-3 3-1-16,-5 3 3 0,-3 1 9 16,-1 3 26-16,-3 2-12 15,-3 2-11-15,-1 3-8 16,-2 2-9-16,-2 2-1 0,-3 5-3 15,0 4 3-15,-2 2 0 16,1 4 3-16,1 3 0 16,3 0-2-16,2 0 1 15,3-3 2-15,5 0-2 0,3-4 2 16,6-3 2-16,4-5-1 15,4-3-1-15,4-2-1 16,3-5 1-16,-1-4-1 0,0-1 1 16,-1-1-2-16,-5 1 1 15,-3 0 0-15,-6 3-1 16,-1 3 2-16,-3 2 3 0,-1 2 1 15,-2 0-6-15,2 0 0 16,-1 4-3-16,-1 5 0 16,-2 2-12-16,0 3-73 15,-7-1-59-15,-3-2-49 0,-2 1-230 16</inkml:trace>
  <inkml:trace contextRef="#ctx0" brushRef="#br0" timeOffset="157185.8761">15634 9524 706 0,'-5'20'10'15,"3"-2"-9"-15,4-4-4 16,7-9-29-16,3-6-143 15</inkml:trace>
  <inkml:trace contextRef="#ctx0" brushRef="#br0" timeOffset="157373.0764">15871 9284 1017 0,'-6'15'53'0,"1"6"-44"15,3 3-1-15,4 5-5 16,1-1-2-16,3-3-7 15,-2-4-44-15,-2-11-143 0,-2-8-306 16</inkml:trace>
  <inkml:trace contextRef="#ctx0" brushRef="#br0" timeOffset="157903.4773">19320 8554 927 0,'-7'-11'99'16,"1"4"-28"-16,5 3-38 16,1 4-26-16,-2 6-4 15,3 10-10-15,-1 9 6 0,-2 9 1 16,2 7 0-16,-2 0-32 15,-3-4-136-15,1-12-189 16</inkml:trace>
  <inkml:trace contextRef="#ctx0" brushRef="#br0" timeOffset="158090.6777">19517 8558 1155 0,'-10'9'113'0,"4"9"-111"15,3 6 2-15,1 8-2 16,2 4-3-16,0-1-22 0,3-10-87 16,-2-12-212-16</inkml:trace>
  <inkml:trace contextRef="#ctx0" brushRef="#br0" timeOffset="158792.6789">15700 9363 660 0,'-5'-6'85'0,"0"0"14"0,1 3 0 16,4 1-54-16,0 2-24 15,0 0-22-15,6 0 1 16,-1 1-1-16,2 7 1 0,-1 6 3 15,1 9-2-15,-3 4 0 16,1 5-5-16,0 0-65 16,-2-8-134-16,1-6-390 0</inkml:trace>
  <inkml:trace contextRef="#ctx0" brushRef="#br0" timeOffset="160711.4823">16702 10639 538 0,'-3'-1'184'0,"2"-1"-132"16,0-1-18-16,3 0-19 15,2-1-12-15,4-3-2 16,6-1 1-16,5-3-3 16,6-3 1-16,6-1 5 0,6-1-5 15,3-1 0-15,2 1 2 16,-1-1-3-16,-3 2-21 15,-6 3-52-15,-8 1 5 0,-9 4 5 16,-6 3 28-16,-8 2 26 16,-4 1 27-16,-3 3 1 15,-2-2-4-15,3 4 1 16,2-2-13-16,7-2-9 0,10-3-100 15,3-7-244-15</inkml:trace>
  <inkml:trace contextRef="#ctx0" brushRef="#br0" timeOffset="161085.8829">17354 10150 846 0,'-1'0'72'0,"-1"8"-36"16,3 9-35-16,2 10 6 15,2 9 13-15,0 4 2 16,1 6-14-16,-1-1-5 16,0-5-2-16,0-7-6 0,0-9-11 15,-4-9-104-15,-1-9-61 16,-6-9-168-16</inkml:trace>
  <inkml:trace contextRef="#ctx0" brushRef="#br0" timeOffset="161288.6833">17321 10190 875 0,'10'-21'25'0,"5"-2"8"15,7 0 0-15,6-2-16 16,1 0-14-16,2 4-5 15,-1 2 2-15,-4 5-6 0,-7 3-55 16,-6 3-68-16,-8 6-105 16,-6 2-180-16</inkml:trace>
  <inkml:trace contextRef="#ctx0" brushRef="#br0" timeOffset="161460.2836">17372 10327 883 0,'0'-4'44'16,"12"-3"-32"-16,10-3-11 16,9-2 5-16,8-5-9 15,5 0 2-15,1-2-8 0,-4-1-211 16</inkml:trace>
  <inkml:trace contextRef="#ctx0" brushRef="#br0" timeOffset="161881.4843">17845 10033 843 0,'-15'0'57'16,"-5"-2"-9"-16,2 6-10 16,1 6-7-16,3 5-21 15,-1 3-8-15,2 6-1 0,0 3-1 16,3 1 0-16,-1 2-3 15,4-2 4-15,1-2-4 16,2-3 2-16,2-7 0 0,1-2-2 16,1-8-7-16,7-5-4 15,1-2-4-15,4-9 10 16,4-4-16-16,-1-5-19 0,4-2 9 15,-1 0-8-15,-3 0-3 16,-4 2 29-16,-3 1 16 16,-3 3 1-16,-4 4-1 15,0 3 35-15,-3 2 31 0,-3 6-12 16,0-2-16-16,-4 7-16 15,1 3-10-15,1 4-6 16,0 3-1-16,3-1-2 0,1 3-1 16,3-3-1-16,2 1-3 15,4-5-1-15,3-1-7 16,1-4-28-16,5-3-56 0,-1-5-55 15,-1-7-92-15</inkml:trace>
  <inkml:trace contextRef="#ctx0" brushRef="#br0" timeOffset="162271.485">17894 10081 410 0,'2'-17'188'16,"-3"0"-86"-16,0 3-57 15,3 0 1-15,-1 3-19 0,5 1-18 16,0 3-4-16,1-1-5 15,0 5 3-15,0 0-2 16,-2 0 0-16,-1 2 0 0,-2 1 0 16,-2 1-1-16,0 5 3 15,-1 1 3-15,-3 4 8 16,-1 3 3-16,-1-1 3 0,1 4 10 15,3 1-4-15,1-1-10 16,2-1-8-16,4-1-5 16,2 1 1-16,2-3-4 15,1-4 2-15,2-1 0 0,-1-3-2 16,-1 0 2-16,0-3-3 15,-3-2 1-15,-1 1 0 16,-1-1 0-16,-3 0-1 0,-2 1 3 16,-2 1 6-16,-5 4 46 15,-3 2-43-15,0 2-6 16,-2 4-4-16,2-2 0 0,2-2-3 15,4-2 1-15,3-4-15 16,2-4-63-16,6-13-133 16,2-8-166-16</inkml:trace>
  <inkml:trace contextRef="#ctx0" brushRef="#br0" timeOffset="162474.2854">18110 9702 948 0,'-7'0'78'16,"0"1"17"-16,1 14-59 0,3 7-33 15,2 7-3-15,1 4 0 16,3 4 1-16,4-1-2 16,0-3-1-16,3-2-7 0,-3-4-13 15,-2-4-57-15,-4-3-36 16,-2-7-18-16,-5-4-56 15,-6-7-116-15</inkml:trace>
  <inkml:trace contextRef="#ctx0" brushRef="#br0" timeOffset="162614.6856">18034 9989 818 0,'13'-14'94'16,"5"-6"-36"-16,9-1-11 16,11-5-26-16,5-2-17 0,4-1-3 15,-2-2-12-15,-7-4-185 16,-11 6-539-16</inkml:trace>
  <inkml:trace contextRef="#ctx0" brushRef="#br0" timeOffset="162926.6862">18511 9614 752 0,'-5'6'89'0,"0"9"-8"15,-1 10-69-15,2 10 6 16,1 6 7-16,1 4-14 16,1-1-9-16,1-5-4 0,4-8 2 15,0-7-23-15,-1-11-59 16,-2-10-89-16,-1-7-221 15</inkml:trace>
  <inkml:trace contextRef="#ctx0" brushRef="#br0" timeOffset="163191.8866">18470 9611 803 0,'5'0'78'0,"3"0"-67"0,4-2 7 15,6 4 21-15,5-1-6 16,5 6-15-16,0 0-6 15,-1 6-5-15,-4 3-4 0,-4 2-5 16,-7 6 3-16,-5 2-2 16,-7 5 1-16,-5 0 0 15,-8 2 0-15,-5-4-8 16,-3-2-14-16,-1-3-33 0,0-5-16 15,5-6-25-15,4-8-97 16,8-7-131-16</inkml:trace>
  <inkml:trace contextRef="#ctx0" brushRef="#br0" timeOffset="163753.4876">18861 9643 863 0,'-3'-4'90'16,"-4"2"-24"-16,0 2-29 0,2 0-25 15,-3 6-9-15,-1 4-3 16,-4 7-1-16,-1 5 2 16,-3 4-3-16,0 3-6 0,1 1 1 15,2-2-14-15,6-2 5 16,5-6 10-16,2-4-2 15,5-6-17-15,8-6 3 0,3-2 5 16,2-7 12-16,1-5 3 16,1-5 1-16,-3-2 1 15,1-1 1-15,-7-4-1 0,-2 0 2 16,-2-3 3-16,-2 1 18 15,-4 2 7-15,1 5-6 16,0 3 11-16,-1 5 13 16,0 9 4-16,0 3-14 0,1 9-39 15,3 4 4-15,3 4-3 16,3 3 2-16,5-4-3 15,1-5-5-15,4-8-9 0,2-8-47 16,1-11-26-16,-2-9-20 16,-2-7-32-16,-5-3 59 15,-4-3 72-15,-5-4 11 0,-3 2 37 16,-2-4 34-16,2-2-4 15,-2 5-31-15,3 4-9 16,-3 5 21-16,1 10 11 0,-1 7 1 16,3 12 0-16,-3 5-50 15,2 14-14-15,-3 11 4 16,0 8 0-16,-2 9 0 15,-2 7-4-15,-1 1-3 0,2-5-31 16,0-8-117-16,2-11-114 16,1-12-155-16</inkml:trace>
  <inkml:trace contextRef="#ctx0" brushRef="#br0" timeOffset="164237.0885">19072 9681 636 0,'6'-7'100'0,"2"1"-31"0,3 2-17 16,3 1-20-16,2 0-15 15,0 2-8-15,2 0-6 16,0 0-1-16,1-3-1 15,-1-4 0-15,-2 0-2 0,-1-3-1 16,-3-4 3-16,-3-5-3 16,-4 0 0-16,-3 0 2 15,-2 3 0-15,-2 1 1 0,-4 5 3 16,1 3 49-16,-3 5-6 15,1 4-5-15,1 5-23 16,-1 7-15-16,-2 9-2 0,1 5-1 16,0 5-1-16,0 1 2 15,3-2-3-15,1-4 2 16,4-7-3-16,-1-6-2 0,2-6 0 15,6-8-1-15,0 0-1 16,1-9 4-16,2-2 5 16,1 0-1-16,-1-3 0 15,-1 5 1-15,-2 1 3 0,-3 4 2 16,-1 1 11-16,-1 2-7 15,0-1-9-15,-1 1-2 16,-1 2-3-16,2 1 1 0,-2-1-4 16,1 2 4-16,0-2-7 15,0 0-11-15,-1 0-20 16,2-3 7-16,0-4 26 0,-1-1 7 15,1-2-1-15,2 0-1 16,-1-1 3-16,1 2-4 16,3 0 2-16,-4-3-4 15,-2-3-111-15,-2 0-315 0</inkml:trace>
  <inkml:trace contextRef="#ctx0" brushRef="#br0" timeOffset="164393.0887">19083 9312 952 0,'16'-16'2'0,"2"-2"-40"15,2-1-515-15</inkml:trace>
  <inkml:trace contextRef="#ctx0" brushRef="#br0" timeOffset="173534.7048">7985 10434 919 0,'-19'-2'35'15,"5"0"15"-15,8 2-5 16,5 9-29-16,1 5-16 0,11 9 0 16,3 14 2-16,7 12 1 15,6 11-2-15,4 8-1 16,3-1 1-16,-1 1 0 0,-2-7-4 15,-4-9-8-15,-7-11 2 16,-3-11 0-16,-8-8 3 16,-2-9 6-16,-5-6 2 15,-2-4-3-15,0-5 5 0,-2-3 4 16,-3-9-11-16,-1-4-1 15,1-8 1-15,-2-7 1 16,4-3 0-16,3-3 2 0,0 1 1 16,6 2 8-16,4 5 6 15,5 4 0-15,1 6-4 16,4 7-2-16,0 3-2 0,3 8-6 15,1 3 2-15,0 7-3 16,-3 8 4-16,0 7 1 16,-4 5-2-16,-5 4-3 15,-6 2 3-15,-6 4-1 0,-5 3-4 16,-12-1 4-16,-6-1-2 15,-2 0 0-15,-5-5 0 16,3-6-1-16,4-6 0 0,4-9-1 16,10-10-4-16,9-4-32 15,2-15-126-15,10-6-32 16,6-6-23-16,3-6-153 0</inkml:trace>
  <inkml:trace contextRef="#ctx0" brushRef="#br0" timeOffset="174829.5071">8518 10755 673 0,'0'-4'71'0,"0"0"-21"16,-4 2-27-16,2-3-4 0,1 1-13 16,1-1-4-16,0-2-1 15,-1 1-1-15,-2 1 1 16,0-1 0-16,-1 4 2 0,-4 2-1 15,-4 0 2-15,-1 8 1 16,-1 7 10-16,0 6-1 16,-1 6 7-16,2 8 7 0,4 5-3 15,5 2 2-15,4 1-7 16,3-5-9-16,8-9-7 15,4-8-4-15,3-14 1 16,1-7-2-16,0-19 1 0,-1-9 4 16,-1-10-2-16,-3-5-1 15,-6-4-1-15,-3 0 0 16,-5 3 0-16,0 2 1 0,-7 9 1 15,1 4-1-15,-1 9 15 16,3 8 61-16,2 11 24 16,2 12-25-16,3 13-62 0,7 12-11 15,4 7 7-15,6 6-7 16,4-2-1-16,4-7 0 15,2-11-5-15,-2-11-1 16,0-13-9-16,-5-9-24 0,-6-17-14 16,-5-7-38-16,-9-7-38 15,-3-8-36-15,-10-1 57 16,-5-4 71-16,-6 1 26 0,-4 0-5 15,-1 1-5-15,1 2 9 16,2 5 11-16,4 7 58 16,4 8 47-16,5 7-38 0,3 7-9 15,3 7-3-15,3 3-16 16,1 12-27-16,0 8-11 15,5 7 1-15,2 10 0 16,1 5-1-16,2 2-2 0,3 1-1 16,-1-1 1-16,0-2 0 15,-2-4 1-15,-2-2-3 16,-2-6-5-16,-3-3-22 0,0-8-2 15,-2-4 1-15,-1-5 2 16,0-6-2-16,0-2 5 16,0-3 14-16,0-4 2 0,0-6-1 15,3-5 18-15,1-4 6 16,1-4 1-16,3-2-1 15,3-2-1-15,5-1-6 16,2 0-1-16,4 0-3 0,1 2-1 16,2 0-2-16,-2 4-1 15,0 0-1-15,-2 0 0 16,-3 6-17-16,-3 0-48 0,-2 4-53 15,-3 1-47-15,-1 4 45 16,-4 3 33-16,-1 2 86 16,-4 1 20-16,0 1 172 0,-4-1-64 15,-1 4-49-15,-1-1-5 16,0 1-22-16,-2 3-2 15,1 4-2-15,1 1-15 0,-1 7-10 16,3 6-5-16,1 4-5 16,3 8-6-16,0 0-1 15,9 2 0-15,4-2-3 16,3-6-1-16,5-9 0 0,3-11-7 15,0-9-7-15,1-14-3 16,1-12-21-16,-1-9-35 16,-4-8-49-16,-4-4 26 0,-4-6 40 15,-7 1 43-15,-6 0 14 16,-2-3-3-16,-10 2-33 15,-2 3 22-15,-2 7 13 0,1 7 16 16,1 9 137-16,3 12 20 16,3 10-41-16,2 11-30 15,3 17-48-15,3 15-43 16,3 17 2-16,6 9 3 0,6 8-7 15,2-3-5-15,3-6-3 16,2-8 0-16,-1-15-1 16,-1-16-2-16,-6-8 1 0,-5-14-5 15,-5-4-3-15,-4-17-3 16,0-7 8-16,-4-6-10 15,-3-8 9-15,1 1 6 0,1 1 0 16,1 7 6-16,3 10 4 16,1 6 22-16,3 10-1 15,3 8-20-15,2 13 5 0,6 6 9 16,4 6-5-16,4 3-14 15,5-4-6-15,2-7-6 16,3-9-30-16,-4-13-153 16,-4-12-94-16</inkml:trace>
  <inkml:trace contextRef="#ctx0" brushRef="#br0" timeOffset="176561.1101">9653 10106 656 0,'-9'-11'123'16,"-2"1"-3"-16,-1 3-49 15,0 4-16-15,0 1-24 0,-3 7-18 16,0 9-9-16,-3 6-4 15,0 11 3-15,1 6-4 16,2 6 5-16,3 1-4 0,7 0 3 16,4-5-1-16,3-8-2 15,10-8 0-15,4-12 1 16,1-10 0-16,6-10 0 15,0-10 2-15,0-11-3 0,-2-5 0 16,-2-5-2-16,-7-2 2 16,-3-2-1-16,-5-2-1 15,-4-1 3-15,-3-3 0 0,-7-1 2 16,3 2-3-16,-4 7 0 15,1 8 2-15,2 9 40 16,1 11 58-16,3 9-19 0,3 12-25 16,1 16-42-16,1 14-13 15,8 14-1-15,5 8 2 16,6 3-2-16,8-4-3 0,2-8 1 15,5-13-3-15,0-13-5 16,0-12-9-16,-2-10-14 16,-2-4-57-16,-2-16-13 15,-4-6-1-15,-2-6 0 0,-3-4 43 16,-4-2 40-16,-4-3 13 15,-4 1 3-15,-4 3 7 16,-4 3-2-16,-2 4 3 0,-3 6 46 16,-4 4 34-16,0 8-5 15,-1 4-3-15,-2 4-5 16,-1 6-23-16,1 9-18 0,-3 7-17 15,2 8-7-15,1 6-1 16,2 2-3-16,3 5 0 16,6-2-2-16,1-1-2 15,3-3 3-15,5-5-4 0,2-7-2 16,1-8-4-16,3-8-16 15,-1-6-3-15,1-9 16 16,0-9 5-16,-1-6-4 0,-2-5-2 16,-3-3 10-16,-3-2 4 15,-4 0 2-15,-1 5 0 16,0 6 2-16,-1 5 11 0,-2 5 37 15,3 10 15-15,0 3-7 16,0 12-46-16,7 5-13 16,7 3-1-16,6 0 1 0,2 0 0 15,6-8-2-15,2-9-2 16,-1-8-3-16,1-13-4 15,-6-8-36-15,-3-8-27 16,-6-4 26-16,-5-1 22 0,-7-1 22 16,-3 0 3-16,-7-2 0 15,-4 1 0-15,-2 0 2 16,2 1-2-16,0 4 5 0,1 7 6 15,4 3 30-15,1 10-9 16,2 5 0-16,1 5-10 16,2 4-13-16,0 2-10 0,0 9-5 15,2 7 5-15,4 3 1 16,0 5-3-16,3 2-4 15,-2 0-5-15,2 2-16 16,-1-2 12-16,-1-3 11 0,0 2 5 16,0-1 1-16,-2-1-1 15,1-1 0-15,1 0 1 16,0-4 0-16,2-1 0 0,0-4-1 15,1-3 1-15,2-2 0 16,2-5-3-16,0-4 2 16,1 0 1-16,0-6 0 0,-1-5 0 15,0-3 0-15,-2-6-1 16,-1 1-1-16,-3-5 3 15,-1 3-1-15,-1 0-2 16,-2 4 1-16,-3 3 1 0,0 3 1 16,0 5-1-16,-1 2 3 15,0 3-2-15,1-1 2 16,-1 2-5-16,3 0-1 0,1 2-1 15,-1-2 3-15,1 1-3 16,0-1 3-16,0 1-1 16,0-1 2-16,-1-1-1 0,-2 1 0 15,0-1 0-15,-1 1 3 16,0-4-2-16,0 1-1 15,0 0-1-15,0-1 3 16,-2 0-2-16,-2 0 2 0,0 3-1 16,0-1 2-16,1 1-2 15,-1-1 6-15,1 1-4 16,-1-1 1-16,1 2-1 0,2 0-2 15,0 0 3-15,0 0 0 16,0 0-3-16,1 0-1 16,-1 1 1-16,-1 1 0 0,0 1 0 15,1 4-1-15,0 6 2 16,-1 3-4-16,2 3 2 15,0 6 1-15,6 1 2 16,4-2-3-16,1 0 1 0,2-6-1 16,3-6 1-16,0-8-1 15,4-4-1-15,-2-15 3 16,0-5-1-16,0-9 0 0,-1-3 0 15,-5-5-1-15,-4 2 0 16,-3 0 1-16,-4 3 0 16,-1 5 1-16,-3 7-1 0,-2 7 7 15,-1 8 51-15,2 9 1 16,1 15-24-16,3 7-33 15,2 6 1-15,7 2-4 0,5 1-2 16,4-8 0-16,6-10-24 16,-1-13-64-16,-3-10-94 15,-7-16-136-15</inkml:trace>
  <inkml:trace contextRef="#ctx0" brushRef="#br0" timeOffset="176732.7104">10328 9568 1115 0,'-21'4'141'16,"9"-3"-38"-16,12-5-40 16,16-10-60-16,15-7-9 15,9-14 3-15,2-12-39 16,-2-5-241-16</inkml:trace>
  <inkml:trace contextRef="#ctx0" brushRef="#br0" timeOffset="186513.9276">8359 11652 552 0,'41'-22'43'0,"7"-6"24"16,11-7-27-16,10-3-7 15,11-5-12-15,6-2 0 16,7-4-5-16,5-2-2 0,7 1-5 16,3-6-5-16,5-1-2 15,5-4 1-15,4-2 0 16,1-4 6-16,6 0 13 0,0-2 11 15,2-2-8-15,3 0 2 16,-2 1 4-16,1 0-2 16,-3 2-5-16,-1 3-3 0,-5 5-1 15,-9 3-10-15,-7 7 3 16,-11 4 10-16,-10 6-7 15,-11 5 1-15,-11 8-3 16,-13 6 5-16,-10 3-5 0,-8 5-5 16,-10 4-4-16,-7 7-3 15,-6 0-3-15,-4 1 1 16,-2 2-5-16,-2 5-1 0,1 3-22 15,-2 1-95-15,1-4-95 16,-2-4-218-16</inkml:trace>
  <inkml:trace contextRef="#ctx0" brushRef="#br0" timeOffset="224609.1945">20443 10091 472 0,'-26'9'180'15,"-2"5"-139"-15,1 5 9 16,2 4-21-16,4 2-14 0,6 4-9 16,0 1-4-16,7-1-2 15,5 0 0-15,2 2 1 16,1-1-1-16,4 5-1 0,-1 1 2 15,-2 0 0-15,-1 3-1 16,-7-1 2-16,-5-1-1 16,-5-2 0-16,-6-1-1 15,-1-1 2-15,-5-2 10 0,0-3-3 16,-1-2-5-16,1-7 1 15,5-2-3-15,3-7 0 16,5-4 0-16,8-5-3 0,7-7-52 16,4-10-192-16</inkml:trace>
  <inkml:trace contextRef="#ctx0" brushRef="#br0" timeOffset="225123.9954">20481 10221 873 0,'-7'13'30'0,"4"9"-14"15,3 10-6-15,7 11 3 16,5 7-1-16,3 6-8 0,0 1-4 15,0 3 0-15,-4-3 1 16,-4-5-1-16,-4-2-2 16,-6-6 1-16,-2-6 1 15,-5-5 1-15,-3-6-1 0,-1-10 1 16,1-5 2-16,0-7-2 15,1-7 0-15,3-8 1 16,5-12-1-16,3-13 1 0,1-10-1 16,4-11-2-16,4-6-13 15,3-7-59-15,1 1 8 16,1 5 57-16,2 4 10 0,1 7 24 15,-1 8 11-15,0 9-3 16,1 7 5-16,-1 7-8 16,2 5-9-16,0 4-14 15,1 9-6-15,3 3 0 0,-1 7-2 16,-3 10 0-16,-4 11 3 15,-5 10-5-15,-8 6 5 16,-3 5-3-16,-13 1 1 0,-8 0 0 16,-7-3-1-16,-5-7 1 15,-5-6-2-15,-1-6 1 16,4-6-14-16,7-11-57 0,7-11-151 15,13-6-476-15</inkml:trace>
  <inkml:trace contextRef="#ctx0" brushRef="#br0" timeOffset="226137.9972">20917 10197 912 0,'-8'-7'93'0,"1"2"-51"0,4 2-6 15,3 2-27-15,-1 0-8 16,-1 2-3-16,-2 5 3 16,-2 3-3-16,-4 8 1 0,-3 4 2 15,-2 9-2-15,-1 4 1 16,3 5 0-16,3 3 0 15,7-2 0-15,5-4 1 16,9-8-1-16,7-7-1 0,6-9 2 16,4-10-1-16,0-7 0 15,3-12 0-15,-2-8-10 16,-4-6-13-16,-4-5 20 0,-8-5 4 15,-5 1-1-15,-6 2 2 16,-4 5 2-16,-4 4 6 16,-3 10 13-16,0 9 33 0,-3 8 7 15,2 12-31-15,2 9-24 16,3 10-7-16,4 3 0 15,2-1-3-15,6-2 2 0,7-8-2 16,3-9-18-16,6-12-34 16,2-10-2-16,2-13 7 15,-2-6 12-15,0-4 28 16,-5 0 10-16,-4 2-1 0,-6 5 23 15,-3 6 69-15,-4 9 11 16,-1 6-5-16,-1 6-30 16,1 8-60-16,4 6-8 0,2 8 2 15,4 0-1-15,5 4-2 16,2-6-7-16,2-6-33 15,1-9-69-15,1-11-38 0,-2-15 50 16,-1-11 36-16,-5-11 56 16,-2-8 8-16,-3-5 17 15,-6-3 38-15,-1 4 5 0,0 3 20 16,-2 10 4-16,1 9 0 15,-2 11 8-15,1 11-25 16,-1 8-17-16,1 13-40 16,-2 10-14-16,1 14 4 0,-3 13-2 15,-1 13 2-15,2 7-3 16,1 3-6-16,2-3-31 15,3-9-106-15,3-14-63 0,2-17-10 16,4-15 125-16,0-12 43 16,2-13 38-16,0-12 13 15,3-6 2-15,1-7 13 0,4-5-7 16,0-1-9-16,-1-3 0 15,3 4-1-15,-3 1 2 16,-3 5 29-16,-4 8 25 16,-5 6 9-16,-7 7 17 0,0 8 15 15,-7 4-22-15,-4 8-37 16,-4 8-28-16,1 5-6 15,-2 4-3-15,0 2-2 0,1 0 0 16,-1 1 0-16,0-3 0 16,-2 0 0-16,-2-3 2 15,-1-1 1-15,-2-1-1 0,0-3 0 16,3 1 0-16,2-2 2 15,5 1 1-15,4-1 16 16,5 2 2-16,6-1-13 0,10 0-7 16,8-1 0-16,8-5-1 15,9-5-2-15,5-4-5 16,2-6-74-16,-2-9-190 15,-5-6-330-15</inkml:trace>
  <inkml:trace contextRef="#ctx0" brushRef="#br0" timeOffset="226574.798">22381 9648 748 0,'-28'-7'80'0,"-7"6"-20"15,-5 6-13-15,0 11-22 16,-1 7-10-16,1 9-5 0,3 3-4 16,6 3-5-16,10-1-1 15,9-3-2-15,8-7 4 16,6-4-4-16,12-4 3 0,6-3-2 15,2-5 3-15,3 1 1 16,-1-1-1-16,-3-1 0 16,-3 3 4-16,-7 4 29 15,-4 4 7-15,-7 4-2 0,-7 4-5 16,-5 4-13-16,-3-1-15 15,-1 1-5-15,1-5-4 16,4-4 0-16,1-6-3 0,3-6-6 16,4-9-83-16,2-8-57 15,1-11-199-15</inkml:trace>
  <inkml:trace contextRef="#ctx0" brushRef="#br0" timeOffset="226949.1986">22347 9653 1051 0,'-2'-4'102'0,"2"8"-56"0,9 11-46 16,2 10 2-16,5 7 0 15,4 7-3-15,-2 5 2 16,2 1 0-16,-5 2-4 0,-3-2 0 15,-7-1 1-15,-4-4 1 16,-5-5-4-16,-8-3 4 16,-3-6 3-16,1-5-3 15,-4-6 4-15,3-6-2 0,2-7 1 16,2-5-1-16,5-13 2 15,5-9 2-15,2-13 1 16,12-9 1-16,9-8-4 0,9-2-1 16,7 1 28-16,2 5 25 15,3 10 9-15,0 9-22 16,-5 12-18-16,-1 9-18 0,-7 10-5 15,-3 5-2-15,-6 9-6 16,-9 4-45-16,-10 2-121 16,-6-3-147-16</inkml:trace>
  <inkml:trace contextRef="#ctx0" brushRef="#br0" timeOffset="228353.2011">22609 9906 1288 0,'7'7'8'0,"7"3"-6"16,8 2 0-16,4-4-5 15,5-4-19-15,3-5-98 0,1-8-92 16,-1-10 35-16,-1-4 59 15,-4-8 108-15,-4-4 33 16,-5-1 93-16,-5 1 36 0,-2 2 14 16,-6 7-23-16,-2 5-49 15,0 9-11-15,-3 8-29 16,-2 5-23-16,-4 13-28 0,-4 9-4 15,-3 9 2-15,-3 6 1 16,-1 4-7-16,3 0-11 16,8-4-38-16,5-7-64 0,14-7-58 15,8-11 13-15,11-10 73 16,5-7 46-16,6-10 4 15,0-7 26-15,-1-3 15 16,-4-2 4-16,-6-1 24 0,-5 0 24 16,-7-2 2-16,-6 4 9 15,-5 2 23-15,-4 3 4 16,-3 6-18-16,-3 4-23 0,1 5-14 15,-1 2-22-15,-2 2-12 16,1 2-5-16,-4 5-5 16,-1-1 0-16,-1 2-7 0,-1-2-7 15,1 1-10-15,-1-4 12 16,2-1 16-16,0-1 4 15,1-3 1-15,-1-1 0 0,1-2 1 16,-1 3-1-16,2 0 0 16,-1 1 1-16,0 1 0 15,-2 0-1-15,0 3 1 16,-4 5-2-16,-2 5 1 0,-2 3-2 15,-3 3 2-15,0 5-1 16,-2 2 0-16,1 2 2 16,3 0-3-16,1 0 3 0,7-2 2 15,1-3 3-15,8-6-1 16,6-6-1-16,9-7 2 15,7-5 0-15,4-10 4 0,4-5-9 16,-1-6-3-16,0-3-2 16,-5-2-17-16,-4-3-1 15,-7 0 15-15,-3 6 5 16,-5 4 2-16,-5 4 6 0,0 9 39 15,-4 8 8-15,-3 15-17 16,-2 8-34-16,1 5 0 16,2 6 0-16,3 0-4 0,2-3 1 15,8-6 1-15,4-6-2 16,3-7-2-16,5-12-4 15,2-3-23-15,4-12-24 0,-1-8 4 16,3-5 5-16,-1-6 5 16,1-2 1-16,-2 1-7 15,-1 0-35-15,-4 4 47 0,-2 5 35 16,-5 8 1-16,-5 6 23 15,-3 6 52-15,-5 6 10 16,-3 8-48-16,-3 7-35 16,-4 11 14-16,-2 6 6 0,3 4-10 15,0 3-12-15,7-1-3 16,0-3-2-16,6-6-1 15,5-10 1-15,1-6-1 0,0-8 2 16,2-6 0-16,1-9 3 16,1-9 1-16,3-6 0 15,1-5-1-15,1-3 0 0,2-2 0 16,-1 1 0-16,-2 3 1 15,-2 8 21-15,-3 4 44 16,-3 10-8-16,-3 7-14 16,-2 4-33-16,-2 11-7 0,0 7-2 15,0 2-1-15,1 3-1 16,2-3-8-16,2-3-30 15,2-7-53-15,2-10-6 0,4-5 1 16,1-11 46-16,3-7 40 16,2-6 9-16,2-4 9 15,3 2 35-15,-1 3 24 0,-3 4 11 16,-2 8-1-16,-1 6-3 15,-2 7-27-15,-3 6-15 16,-2 12-11-16,0 8-14 0,-4 7-1 16,-1 12-3-16,-3 7-2 15,-2 6-1-15,-1 1-8 16,1-2-40-16,1-7-118 15,1-10 50-15,1-11-6 0,1-12 107 16,2-8 20-16,1-6 57 16,2-4 54-16,3-2-29 15,0 1-28-15,3 2-27 0,-2 1-19 16,0 3-10-16,0 4-4 15,-3 4 1-15,-5-3-3 16,-3 1-5-16,-5-1-30 0,-8-2-68 16,-7-7-60-16,-6-15-114 15</inkml:trace>
  <inkml:trace contextRef="#ctx0" brushRef="#br0" timeOffset="228524.8014">24248 9360 1135 0,'-15'-20'180'15,"5"10"-89"-15,10 8-39 16,0 4-42-16,10 8-19 0,3 3 8 16,1 5-20-16,-3-5-102 15,-5-7-174-15,-4-4-303 16</inkml:trace>
  <inkml:trace contextRef="#ctx0" brushRef="#br0" timeOffset="229429.603">20335 11062 692 0,'-45'2'41'16,"5"2"-29"-16,6 0 18 0,6 1-18 16,5-2-9-16,7 0 4 15,4-1 1-15,4 1-6 16,4-2 1-16,3 1-2 0,4 0-3 15,7-4-2-15,9-2 3 16,7-6 6-16,10-2 14 16,10-4 0-16,11-4 3 15,11 0-1-15,7-4-9 0,12 1-2 16,6-2-4-16,7 1-3 15,6-3 2-15,5-2 8 16,8 0 8-16,3-2 15 0,3-1 1 16,5-5 9-16,3 0 11 15,3 3 13-15,3-3 1 16,1 3-15-16,2-1-12 0,-1 2-16 15,-1 3-7-15,0 1-6 16,-3 0-6-16,-4 3-2 16,-1 1-2-16,-4 3 1 15,-2 2-2-15,-5 2-2 0,-5 2-2 16,-6 4 1-16,-6 1 0 15,-7 2-3-15,-9 3 5 16,-13 1-3-16,-6 1 0 0,-11-1 1 16,-8 1-3-16,-5 2 4 15,-7-1 0-15,-5 3-1 16,-4-2 3-16,-4 0 1 0,-1 4-4 15,-2-2 3-15,0 4-4 16,0-1 0-16,-1 1 0 16,1 1 0-16,-5 1 0 0,3-1 0 15,-3-1 0-15,-3 2 0 16,0 0-2-16,-3-2 0 15,-1 3-3-15,-3-1-29 16,0-1-63-16,-6-1-95 0,-2-5-146 16</inkml:trace>
</inkml:ink>
</file>

<file path=ppt/ink/ink1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cm"/>
          <inkml:channel name="T" type="integer" max="2.14748E9" units="dev"/>
        </inkml:traceFormat>
        <inkml:channelProperties>
          <inkml:channelProperty channel="X" name="resolution" value="751.53668" units="1/cm"/>
          <inkml:channelProperty channel="Y" name="resolution" value="998.99384" units="1/cm"/>
          <inkml:channelProperty channel="F" name="resolution" value="5.68611" units="1/cm"/>
          <inkml:channelProperty channel="T" name="resolution" value="1" units="1/dev"/>
        </inkml:channelProperties>
      </inkml:inkSource>
      <inkml:timestamp xml:id="ts0" timeString="2018-12-25T10:12:36.109"/>
    </inkml:context>
    <inkml:brush xml:id="br0">
      <inkml:brushProperty name="width" value="0.05292" units="cm"/>
      <inkml:brushProperty name="height" value="0.05292" units="cm"/>
      <inkml:brushProperty name="color" value="#FF0000"/>
    </inkml:brush>
  </inkml:definitions>
  <inkml:trace contextRef="#ctx0" brushRef="#br0">12345 8145 794 0,'-1'-21'97'15,"-1"3"-49"-15,2 1-19 0,6 4-17 16,3 3-7-16,2 3-6 16,1 2 3-16,4 3-4 15,-1 2 3-15,5 0-3 0,4 4-2 16,6 3 0-16,6 1-2 15,9-1 3-15,13-1-2 16,10-2 5-16,13-4 0 0,11-3-1 16,12-6 2-16,8-2 1 15,10-2 1-15,6-4 3 16,6 1 4-16,4-2 6 15,2 3 4-15,0-1 15 0,-2 1 9 16,-6 4-15-16,1 3 9 16,0 1-6-16,-1 2-5 15,3 1-2-15,0 1-5 0,4 1-4 16,1 0-4-16,2-1-9 15,-1-2 2-15,-1 1-2 16,2 0-3-16,-4-1 1 0,-4 0 0 16,-6 0-1-16,-6 2 0 15,-7 0 1-15,-6-1-1 16,-7 1 1-16,-8 1-2 15,-7-2 2-15,-5 2-1 0,-8-2 0 16,-9 3 1-16,-5-1 1 16,-7-1 1-16,-8 1 0 15,-8 1 1-15,-5 1-3 0,-2-2 1 16,-6 2-2-16,-1 0 1 15,-2 0-2-15,-3 1 2 16,-3 1-22-16,-2 0-53 0,-7-2-102 16,-5-5-141-16</inkml:trace>
  <inkml:trace contextRef="#ctx0" brushRef="#br0" timeOffset="951.6017">12091 9474 555 0,'13'0'193'0,"4"0"-188"15,10-2 31-15,11-2 3 16,11-1-6-16,10 1-4 0,13-2-4 16,10 1-6-16,9-2 4 15,8 2-1-15,8 0-5 16,6 4-6-16,2 1-1 0,4 2-5 15,4 4-2-15,3-1-1 16,1 2-1-16,4-1 3 16,1-3 6-16,0 0 2 15,2-2 3-15,-5 0 8 0,3 0-3 16,-1-1-1-16,-2-3 17 15,1-2-3-15,-2-1 11 16,1-1-5-16,-3 0-2 0,-4 0-5 16,-4 0-7-16,-6 0 4 15,-5 1 1-15,-8-1-4 16,-7 3-6-16,-8-1-7 0,-6 1 4 15,-10-1-8-15,-4 4-5 16,-7-1-1-16,-7-1-1 16,-3 1-1-16,-8 1 0 0,-4 1 1 15,-6-2-4-15,-7 2 4 16,-7-2-4-16,-5 2 2 15,-3 0-3-15,-4 0-3 16,-3 0 2-16,1 0-1 0,-2-1-14 16,0-3-41-16,-3-2-37 15,-2-5-135-15,-2-1-243 16</inkml:trace>
  <inkml:trace contextRef="#ctx0" brushRef="#br0" timeOffset="9921.6175">5077 4712 824 0,'-20'-10'23'15,"1"1"27"-15,6 3 18 16,2 3-6-16,4 0-16 0,5 3-5 16,2 3-24-16,1 8-17 15,7 6 1-15,5 4 1 16,2 5 0-16,10-1-2 15,1-1-1-15,3-3 1 0,3-8-1 16,0-6 2-16,1-7-3 16,2-12 0-16,-1-13 2 15,3-12 28-15,2-14 23 0,4-12-13 16,6-11-12-16,3-9-15 15,6-7-8-15,8-4-3 16,6 4 0-16,3 5-12 0,3 7-75 16,0 11-97-16,-9 8-94 15,-7 10-265-15</inkml:trace>
</inkml:ink>
</file>

<file path=ppt/ink/ink1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cm"/>
          <inkml:channel name="T" type="integer" max="2.14748E9" units="dev"/>
        </inkml:traceFormat>
        <inkml:channelProperties>
          <inkml:channelProperty channel="X" name="resolution" value="751.53668" units="1/cm"/>
          <inkml:channelProperty channel="Y" name="resolution" value="998.99384" units="1/cm"/>
          <inkml:channelProperty channel="F" name="resolution" value="5.68611" units="1/cm"/>
          <inkml:channelProperty channel="T" name="resolution" value="1" units="1/dev"/>
        </inkml:channelProperties>
      </inkml:inkSource>
      <inkml:timestamp xml:id="ts0" timeString="2018-12-25T10:14:06.121"/>
    </inkml:context>
    <inkml:brush xml:id="br0">
      <inkml:brushProperty name="width" value="0.05292" units="cm"/>
      <inkml:brushProperty name="height" value="0.05292" units="cm"/>
      <inkml:brushProperty name="color" value="#FF0000"/>
    </inkml:brush>
  </inkml:definitions>
  <inkml:trace contextRef="#ctx0" brushRef="#br0">16344 4630 492 0,'2'-2'253'15,"2"0"-228"-15,3 2-21 16,4-3-1-16,2 3 0 16,5 0-3-16,5-1 3 0,6-2-2 15,6-1-2-15,6-1 4 16,7-2-1-16,9 0 4 15,7-3 7-15,8-2 6 0,5-1-3 16,8-1 0-16,3 0 9 16,4 1 3-16,1 2-2 15,2 0 6-15,1 2 6 0,1 2 4 16,0 1 1-16,1-1-9 15,2 0-4-15,2 0-4 16,2 1-8-16,1-4-1 16,4 1-5-16,1-3 2 0,4-1-3 15,0 0 4-15,0 1 0 16,-2 0-2-16,-3 3 0 15,-3 0-3-15,-5 3-2 0,-5 3-5 16,-8 0-1-16,-4 1 0 16,-7 2-2-16,-6 0 1 15,-6 0 0-15,-4 0-1 16,-5 0 2-16,-3 2 1 0,-4-1 0 15,-1-1 1-15,-4 2-3 16,-3-2 0-16,-2 2 0 16,-4-2 1-16,-1 2-2 0,-3 0 0 15,-2 0-1-15,-1 2 0 16,-3 0-7-16,0 0-24 15,-5-1-46-15,-3-3-69 0,-6-7-97 16,-7-14-399-16</inkml:trace>
  <inkml:trace contextRef="#ctx0" brushRef="#br0" timeOffset="6567.6116">16380 6164 622 0,'16'1'22'0,"5"-1"-18"0,8 1-1 16,10 0 2-16,8 1 2 16,10 2 11-16,6 1 15 15,8 0-8-15,5-1 6 16,10 0-12-16,2-1-4 0,9 0-1 15,5-3-2-15,4 0 0 16,2 0 2-16,3 0 10 16,3 0 9-16,0-2-2 0,0 0 5 15,1-2-9-15,1-3-4 16,2-2-1-16,-1-4 2 15,0 0 9-15,1-5 7 0,-3 1-8 16,-2 1-1-16,-2 1-5 16,-3 4-7-16,-4 0-3 15,-6 4-4-15,-5 4-2 16,-7 2-6-16,-5 1-1 0,-12 0-2 15,-7 2 0-15,-8 1-1 16,-10 1 0-16,-6-1 1 16,-6 1 0-16,-2-1-2 0,-2 0 2 15,0 0 0-15,-2 0-1 16,0-1 1-16,1 1-1 15,-1-1 0-15,-1-2 1 0,-1 2-1 16,0-2 1-16,-1 0-1 16,-2 0 1-16,-2 0-2 15,-5 0 1-15,-3 0 1 16,-4 0 0-16,-3-2 0 0,-2-3 6 15,-1 1 36-15,-2-2-2 16,1 0-14-16,-3-3-11 16,2 1-7-16,-1 0-3 0,2-1-2 15,-1 1 1-15,-1-2-2 16,0 2 1-16,2 1-2 15,-1 0-1-15,-1 1-1 0,4 1 0 16,-2 1 0-16,3 1-1 16,2 1-2-16,3 0-1 15,0 1 0-15,5 0-3 0,-1 1 1 16,0 0-1-16,1 0 3 15,0 0 2-15,-2 0 2 16,1 1 1-16,0 0-1 16,2 1 0-16,0 0 0 0,3 1 1 15,4-1 0-15,-1 0-1 16,3-1 2-16,-1 1-1 15,-1-2 0-15,-1 0 1 0,-1-2-2 16,-2 2 2-16,1 0 0 16,-2 0 0-16,2 0-2 15,3 0 1-15,-2 0-1 0,4 0 0 16,-2 2 0-16,1 0 0 15,-2-2 0-15,-2 0 0 16,-1 0 0-16,-2 0-2 16,-6 0 4-16,0 0-2 0,-6-2 0 15,-1-3-2-15,-2 0-2 16,-2-7-44-16,-9-10-123 15,-2-11-227-15</inkml:trace>
  <inkml:trace contextRef="#ctx0" brushRef="#br0" timeOffset="9344.4164">21626 5989 265 0,'1'-14'251'0,"-1"-1"-232"15,1 6 45-15,-2-1-5 16,0 3-12-16,1 2-9 0,0 1-4 16,0 2-11-16,-2 1-1 15,2 1-6-15,-1 0-11 16,2 0-6-16,-2 6-2 15,1 2 4-15,0 5 14 0,-1 2 11 16,-1 5 3-16,2 2 2 16,-1 6 1-16,0 4-5 15,1 5 7-15,-1 8 16 0,0 7 3 16,-1 10 1-16,-1 7-5 15,0 8-17-15,0 1-11 16,0 2-11-16,2-2-9 0,2-3 1 16,1-6-2-16,2-5 2 15,1-7-1-15,0-5 1 16,0-5 0-16,-1-2 9 0,0-5 11 15,0-2-3-15,-2-3 3 16,-1-2-6-16,1-1 2 16,1-4 4-16,-1-1-5 15,0-1-8-15,-1-3-2 0,2-2-2 16,-1-1-2-16,-1-1 5 15,0-1 0-15,0-4-1 16,0-1-3-16,0-2-2 0,0-1-1 16,0-3 1-16,-1-2 0 15,1-1 0-15,-1 0-1 16,1 0-2-16,0-1 2 0,0-1-1 15,-1 0 0-15,0-1 0 16,2 1 0-16,-2 0 0 16,0-2 0-16,1 1-1 15,0 0 0-15,-1 0 0 0,0-1-1 16,1 1-4-16,-1 0-10 15,0-1-19-15,2 0-18 16,-2 0-28-16,0 0-25 0,-2-3-42 16,-5-6-69-16,-4 0-381 15</inkml:trace>
  <inkml:trace contextRef="#ctx0" brushRef="#br0" timeOffset="9843.6173">21373 7466 848 0,'-9'-10'32'0,"2"4"18"15,4 0-8-15,2 4-10 16,1-1-19-16,-2 1-12 0,4 2-1 15,-2-1 0-15,2 1 0 16,3 0-1-16,0 3 2 16,5 4 0-16,0 3 0 0,4 2 2 15,3 2 1-15,2 1 0 16,4-1 1-16,3 1 0 15,2-2 4-15,3-4 8 0,1-5-3 16,6-2-8-16,-3-2-2 16,2-4-2-16,1-5 0 15,-3-3 1-15,-1-1-1 16,-7-1-2-16,-4 0 0 0,-5-3-11 15,-6-1-13-15,-4 0-31 16,-6-1 23-16,-2 1 16 16,-2-1 15-16,-5 6 10 0,-2 1 42 15,0 4 2-15,2 2 10 16,2 1 7-16,0 5-17 15,0 0-15-15,1 10-25 0,-4 7-10 16,-4 11-1-16,-4 13 14 16,-2 7 10-16,0 12-17 15,2 1-9-15,4 4 0 16,2-6-40-16,4-12-132 0,2-14-190 15</inkml:trace>
  <inkml:trace contextRef="#ctx0" brushRef="#br0" timeOffset="15771.6277">23616 6893 706 0,'2'-7'19'15,"3"4"27"-15,5 3-40 16,3 3-4-16,6 4-1 0,4 4 5 15,2 4-3-15,2 6-1 16,-1 3 1-16,0 3-1 16,-5 6 1-16,-3 4 0 0,-6 5-1 15,-8 4 0-15,-4 6 1 16,-14 5 3-16,-7 3 23 15,-7 3 5-15,-6 0-6 0,1-1-12 16,1-5-5-16,5-6-2 16,4-5 2-16,7-5-4 15,5-2-4-15,8 0 2 0,3-1-4 16,0-1 0-16,7-1 0 15,4-4-2-15,0-4 1 16,3-3-2-16,2-6-2 16,1-4 1-16,-1-1 2 0,2-3 1 15,0-2 0-15,0 0 3 16,-1-2 6-16,-1 0-1 15,-3 0-2-15,-4 1 0 0,-2 3 1 16,-1 1 0-16,-3 3 7 16,0 6 15-16,-1 2-6 15,1 6-11-15,-1 3 4 16,-1 5-4-16,-1 2-4 0,-2 2-4 15,-7 1 0-15,-1-1 1 16,-4-1-2-16,-3-1-1 16,-1 1 1-16,-1 0 0 0,1-1 11 15,-3 1 11-15,4 0-8 16,0 1 3-16,4-1-7 15,3-2-9-15,7-1-1 0,1-4-1 16,2 1-2-16,0-1 1 16,4-4 0-16,-3-3-1 15,1-1 0-15,-2-4-1 16,-2-1 3-16,-4-3-2 0,-4 0 0 15,-4-1-1-15,-4-1 1 16,-4 0-2-16,-2-2-2 16,-1 0-12-16,-2 0-37 0,2-2-38 15,-2-3-46-15,3-6-123 16,-1-2-384-16</inkml:trace>
  <inkml:trace contextRef="#ctx0" brushRef="#br0" timeOffset="16676.4293">24078 7938 793 0,'0'27'3'0,"1"11"1"16,2 17 1-16,2 12 31 15,1 7 6-15,3-1-23 0,1 0-14 16,-1-6-3-16,-1-7 0 16,-3-13-1-16,-3-10 0 15,-5-6 0-15,-4-14 1 0,-7-8 0 16,-3-9 2-16,-4-11-1 15,-2-9-3-15,2-11 1 16,0-12 0-16,5-10 2 0,4-11 5 16,5-3-4-16,5-3-5 15,3 2 2-15,9 4 0 16,5 7 2-16,5 9 5 15,3 8 12-15,5 7 14 0,5 7-10 16,0 8-13-16,-1 6-7 16,1 8 0-16,-7 4-2 15,-4 10 0-15,-7 7-2 0,-9 10 2 16,-5 5 1-16,-8 10 2 15,-9 5 4-15,-4 3 4 16,-4 0-1-16,-1-1-5 0,1-6-4 16,3-7-1-16,5-9 1 15,4-5-2-15,4-9 1 16,3-5 5-16,2-5 17 0,2-1-5 15,0-2-14-15,3 0-5 16,4 0-2-16,1 2 4 16,3 3 12-16,4 4-3 15,0 4-5-15,3 7-2 0,0 6 3 16,1 7-4-16,0 4 1 15,-1 3-4-15,-1-2 0 16,-3-5-6-16,-3-8-99 0,-2-15-78 16,-4-10-181-16</inkml:trace>
  <inkml:trace contextRef="#ctx0" brushRef="#br0" timeOffset="16941.6298">24471 8094 969 0,'0'-6'143'0,"0"7"-69"16,3 15-68-16,2 13-1 0,1 10-1 16,5 12 1-16,-1 5 1 15,2 9-4-15,-4-1-2 16,0 0-1-16,-4-7 1 0,-3-9-16 15,-4-6-49-15,-7-11-32 16,-4-14 41-16,-3-8 47 16,-2-9 10-16,-1-2 0 0,0-11-19 15,1-8-54-15,1-9-26 16,3-10-35-16,0-8-74 15</inkml:trace>
  <inkml:trace contextRef="#ctx0" brushRef="#br0" timeOffset="17191.2302">24402 8136 790 0,'6'-11'91'0,"2"3"19"0,6 3-58 15,6 3-26-15,6 2 4 16,4 8-5-16,3 6 4 16,0 7-3-16,-2 8-7 0,-6 8-12 15,-6 5-3-15,-6 3 0 16,-9 8-2-16,-2-1 2 15,-9-1-1-15,-6-3-3 0,-6-2 3 16,-4 0-2-16,-4-9 1 16,-3-4 0-16,3-5-1 15,2-7 0-15,4-1-2 16,4-9-23-16,5-8-94 0,5-6-101 15,2-17-336-15</inkml:trace>
  <inkml:trace contextRef="#ctx0" brushRef="#br0" timeOffset="17472.0307">24762 8180 1118 0,'2'0'40'0,"6"8"12"0,5 14-48 15,4 9-2-15,1 10 0 16,2 5 3-16,-3 6-5 16,-3 2 0-16,-4 3 0 0,-1 0 3 15,-7-3-3-15,-2 0 0 16,-6-8 1-16,-4-7-2 15,-6-8 1-15,-2-11-6 0,-4-6-9 16,0-8-6-16,2-6-53 16,2-5-50-16,0-15-37 15,2-9-107-15,5-17-185 16</inkml:trace>
  <inkml:trace contextRef="#ctx0" brushRef="#br0" timeOffset="17737.2312">24774 8151 957 0,'-3'-8'170'0,"3"5"-59"15,5 3-75-15,9 5-41 0,8 9 5 16,3 7 0-16,10 6 2 16,2 5-1-16,0 7-1 15,-1 1 1-15,-6 2-1 16,-5 2 0-16,-8 2 1 0,-14 0-1 15,-5-1 1-15,-19 1 0 16,-10-3 2-16,-8-3-2 16,-7-4 1-16,-5-1-1 0,4-6 0 15,5-6 1-15,6 3-4 16,3-7-26-16,9-6-164 15,6-8-206-15</inkml:trace>
  <inkml:trace contextRef="#ctx0" brushRef="#br0" timeOffset="18564.0326">23909 9046 904 0,'2'0'60'0,"-1"16"-40"16,-1 12-16-16,0 16 16 16,3 15 41-16,-6 13-31 0,3 9 27 15,0 5 3-15,0 1-32 16,-1-2-20-16,2-6-6 15,-1-9-1-15,0-8-1 0,4-12 0 16,-2-9-1-16,-4-10 1 16,1-9 0-16,-2-8 1 15,2-6-1-15,-4-6 1 0,1-2-1 16,-1-2-1-16,-2-9-5 15,0-5-5-15,0-7 3 16,-2-3-4-16,2-5-8 0,-1-3 7 16,0 1 8-16,1 3 7 15,-1 4 0-15,2 7 3 16,-1 2 10-16,3 7 19 15,0 4-6-15,1 4-12 0,1 1-7 16,1 0-3-16,-2 3-2 16,1 8-3-16,-3 5-2 15,2 4 3-15,-1 6 6 0,1 3 9 16,2 2 6-16,0-2 0 15,2-2-5-15,0-1-3 16,3-5-6-16,-1-2-6 0,0-5-1 16,0-5-1-16,-1-2 0 15,-1-4 0-15,1 0 1 16,1-4 3-16,3-5 12 0,2-8 30 15,4-7-28-15,4-8-16 16,6-10-6-16,3-6-16 16,6-4-36-16,1-2-70 15,-2 3-110-15,-4 5-172 0,-7 10-143 16</inkml:trace>
  <inkml:trace contextRef="#ctx0" brushRef="#br0" timeOffset="21855.6384">18023 12168 773 0,'-10'-9'51'15,"3"4"16"-15,5 5-41 0,0 0-14 16,4 5-14-16,3 4 2 16,0 7 0-16,3 5 1 15,0 3 0-15,-1 4 1 16,3 2-1-16,-1-3 1 0,2-4-2 15,-1-3-1-15,1-9 2 16,1-9-4-16,3-8 21 16,4-15 56-16,4-12 2 0,4-11-23 15,2-13-15-15,7-11 4 16,3-7-3-16,3-3-11 15,5 1-16-15,1 4-8 0,0 10-1 16,1 13 4-16,-4 12-3 16,-2 16-3-16,-3 12-2 15,-4 11-8-15,-3 8-58 16,-7 2-113-16,-6-1-309 0</inkml:trace>
  <inkml:trace contextRef="#ctx0" brushRef="#br0" timeOffset="27346.8481">1588 15250 676 0,'74'-25'43'0,"17"-8"29"0,15-3-6 15,12-6-37-15,15-7-18 16,13-2-4-16,6-1-4 16,6 2-1-16,8 0 1 0,6 4-2 15,5 7-1-15,4 4 0 16,6 4-1-16,3 1 0 15,2 2 1-15,3 3-1 0,2 0 2 16,5-1 0-16,4 2 0 16,6-1-1-16,7 0 2 15,12-4 15-15,9-3 14 16,8-3-10-16,6-5 7 0,10-3 6 15,7-2-8-15,0-2 5 16,3 1 2-16,1 0-8 16,2 3-6-16,-1 4-10 0,-2 5-2 15,6 3 1-15,-5 4-9 16,8 1 3-16,-3 2 4 15,3 1-6-15,-1-2 1 0,0 2 1 16,5-1-3-16,0 1 0 16,7 0 2-16,-3-1-2 15,6 1 2-15,-1 1 1 16,2 0-2-16,-5 2 0 0,0 2 1 15,0 2-2-15,-2 0 1 16,3 1 1-16,-4 0 0 16,6 1-1-16,-3 1 0 0,1-1 0 15,-1 1 2-15,-2 3-2 16,2-2 0-16,-2 3 2 15,3 0-1-15,-6 0 5 0,7 0 0 16,-5 1-3-16,2-2 2 16,-2 1-2-16,-4 0 2 15,2 0-2-15,-7 0 0 16,1 3-3-16,-11 1 0 0,-1 4 4 15,-12 0-4-15,-5 1 0 16,-6 2-2-16,-13 2 5 16,-3 1-4-16,-4 0-3 0,-7 1 8 15,-3 1-3-15,-7 1-4 16,-1-1 7-16,-5 1-5 15,-10-1 2-15,-4 3 0 0,-8-1 0 16,-10-1-1-16,-9 2 0 16,-11 1 2-16,-8 1-3 15,-8-1 2-15,-10 4 0 0,-11 1 2 16,-7 2-2-16,-10 4 1 15,-12-1 0-15,-10 2 0 16,-8 3-1-16,-8 0 0 16,-6 1 2-16,-2 1-3 0,-2 2 0 15,-4 0 1-15,-2 1-2 16,-4 2 1-16,-3-2 2 15,-4 5-2-15,-4 2 0 0,-1 4 1 16,-3 3 4-16,-2 5 17 16,-1 2 0-16,-1 5-1 15,-3 2-2-15,0 6 4 0,-2 7 4 16,-4 9 3-16,2 11 13 15,-5 13 5-15,-1 9-19 16,-4 12-10-16,-3 5-4 0,0 6-9 16,-2-1-3-16,-2-4-3 15,0-7 1-15,1-6-2 16,1-6 3-16,-2-5 17 15,1-5 1-15,-2 0 13 0,1-3-17 16,0 1 5-16,0-2-7 16,1-2 3-16,1-3-9 15,-1 0-5-15,2 3-1 0,-2-4-2 16,-1-4 2-16,3 1-1 15,-1-7 0-15,0-7 0 16,-2-9-2-16,3-7 3 0,-1-3-2 16,1-10 2-16,-1-5-3 15,0-7 0-15,3-3 0 16,-2-7-2-16,1-3-10 15,2-6-33-15,-2-8-26 0,-5-10-84 16,-8-24-179-16,-10-21-461 16</inkml:trace>
  <inkml:trace contextRef="#ctx0" brushRef="#br0" timeOffset="29749.2523">1604 15267 1020 0,'-16'-8'69'0,"5"1"-13"15,4 5-17-15,5 2-22 16,2 6-13-16,2 9-7 16,3 4 5-16,2 14 0 15,4 11-1-15,4 12 2 0,-1 14-3 16,3 17-1-16,1 15 4 15,3 10-2-15,2 3-4 16,4-3 2-16,5-2-2 0,6-7 2 16,6-12 1-16,6-3-1 15,-2-4 1-15,5-5 0 16,-1-7-1-16,-1-5 3 0,-2-3-3 15,-1-7 1-15,-2-3 5 16,-1-4-3-16,0-2 11 16,2-4-1-16,3-3-5 15,3-3 4-15,5-2 6 0,5-5-5 16,4-3 5-16,6-3 0 15,5-2-2-15,8-3-8 16,6-1-3-16,7-2-2 0,11-4 1 16,6 0-5-16,5 1 4 15,4 0 1-15,2 2-2 16,6 3 1-16,5 4-2 0,1 0 1 15,6 5 0-15,2 0 1 16,6 2-3-16,3 1 2 16,2 0-1-16,1 1 3 0,3-1 5 15,7-1 11-15,1-1-3 16,5 0 14-16,4-1-10 15,2-2 18-15,3 0-31 16,2-4-1-16,0 1-2 0,0-4 1 16,1-1 5-16,-1-2-2 15,1-1 0-15,-3-1 6 16,2-1-5-16,-2 0-2 0,4-2-4 15,-2-2 2-15,3 1-3 16,1-4-3-16,-1-2 2 16,0 0 1-16,1-2-3 0,0-2 2 15,4 0-1-15,-1 0 2 16,2-5-2-16,-2-2-1 15,0 1 1-15,-1-1 0 0,-3-1 1 16,-2 4-1-16,0-3 1 16,-1-1-1-16,-4 2-1 15,2-1 1-15,-2 1 1 16,-3 0 0-16,2 0-1 0,-3-1 1 15,-1 4 0-15,-5-2-1 16,0 0 0-16,-2 0 1 16,0 1 1-16,-2-1 3 0,1-3-1 15,0 1-2-15,-2 0 1 16,-3-1-2-16,-1 3 0 15,-1-2 1-15,-2 3-1 0,1-1 0 16,1-1 0-16,-1 1-1 16,-3 0 1-16,0-3-1 15,-1 2 0-15,-3-3 0 16,-2 1 1-16,-1 0 0 0,-5 2-1 15,1 1 0-15,-5 1 1 16,0 0 1-16,-2 2 1 16,1 0-3-16,0 0 3 0,-1 1-1 15,1 1 0-15,-1 1-2 16,1 1 3-16,-2-2-2 15,-1 4 0-15,1 0-2 0,-5 0 3 16,3 3-2-16,-6 1 2 16,1 2-3-16,-2 0 4 15,-2 0-3-15,3 2 2 0,-2 0-1 16,2-2-2-16,-1 0 2 15,-2-2 0-15,-1 4-1 16,-1-4 2-16,-1 1 0 16,-3-1 4-16,-2-1 2 0,2 0 1 15,-1-1 0-15,0-1-6 16,-2-2 4-16,-2 1-3 15,-1 0 1-15,-2 0-4 0,-2-1 2 16,-1 3-2-16,-3-1 0 16,1 0 0-16,-3 1-1 15,-2-2 0-15,-2 4 0 16,-4-3 2-16,-1-1-2 0,-5 2-1 15,0-2 2-15,0 0-1 16,-3-2 1-16,2-1 0 16,-2 1-1-16,-2-2 0 0,-1 1 1 15,-1 0 0-15,-3 0-1 16,-1 0 1-16,-1 0-2 15,-1 0 2-15,-1 0-1 0,-4 0 2 16,-2-1-2-16,-2 2-1 16,-4-1 2-16,3 0 1 15,-2 0-2-15,-2-1 0 16,-2 2 1-16,-1 0-1 0,-2-1 2 15,-7 2 1-15,0-1-1 16,-5 1 0-16,-5-1 0 16,-3-1-1-16,-5 1-1 0,-1 0 0 15,-3 0 1-15,-2-1 0 16,2 1-3-16,-2-1 4 15,3-1-3-15,-1 2 1 0,1-2 0 16,-1 0 2-16,-2 2-3 16,0-3 2-16,-3 0-1 15,-4 1 1-15,1 0-1 16,-5-4 0-16,-1 2 0 0,1 1-1 15,-2-1 3-15,-2 1-2 16,2 0 0-16,-3 0 1 16,2 0-1-16,-2-1 0 0,-1 2 0 15,0 0 1-15,-2 0-1 16,-2 0 1-16,-2-2-3 15,-1 2 2-15,-1 0 2 0,-2 0-1 16,-1 0 3-16,-1-1-1 16,2 1-2-16,-2 0 2 15,1 0 0-15,-2 0 2 0,1 0-4 16,0 1 2-16,0-2 0 15,0 1-2-15,0 1 1 16,0-2-1-16,0 1 0 16,0 0-2-16,-1 0 0 0,0-2-3 15,-1 2-21-15,-3 0-26 16,-5 0-51-16,-6-9-99 15,-6-6-200-15,-4-11-400 0</inkml:trace>
  <inkml:trace contextRef="#ctx0" brushRef="#br0" timeOffset="42650.4749">4643 14259 800 0,'-2'-2'23'0,"2"4"-5"16,0 6-25-16,1 6 10 15,4 6-7-15,1 8 7 0,2 6 9 16,2 7 14-16,3 9 2 16,4 9 2-16,4 7-11 15,3 12-4-15,2 10-3 16,3 12-5-16,3 6-2 0,-2 6-4 15,1-2-2-15,-2-6 4 16,-3-6-5-16,-3-12 1 16,-4-10 3-16,-5-11-2 0,-2-4-1 15,-7-9 2-15,-2-6-1 16,-3-7 2-16,-6-8-3 15,-3-7 4-15,-2-9-2 0,-5-9 2 16,-1-7-1-16,-5-9 2 16,-2-8-6-16,-3-6-3 15,-3-4-14-15,0-1 3 0,1-1 14 16,1 3 5-16,2 2 10 15,4 2 21-15,1 3 0 16,5 4 7-16,0 2 6 16,4 3-17-16,3 3-8 0,2 2-6 15,2 2-5-15,5 3-3 16,0 6-6-16,7 6-11 15,4 7 6-15,3 3-1 0,4 6 8 16,3 2-4-16,3 1-1 16,2-1 2-16,0-3 2 15,0 0-1-15,1-5 2 0,-2-1-1 16,-3-6 4-16,-3-4 7 15,-1-2-4-15,-3-6 2 16,-2-2-1-16,-2-4 3 0,-1-7 6 16,-1-8 7-16,1-5 4 15,1-6-4-15,1-4-2 16,-2-6-7-16,0 1-10 15,0-2 0-15,2 1-3 0,-1-1-1 16,2 3-7-16,0 1 1 16,2 2-2-16,0 5-17 15,0 5-31-15,0 2-37 0,-4 3-85 16,-1-2-152-16,-3 3-408 15</inkml:trace>
  <inkml:trace contextRef="#ctx0" brushRef="#br0" timeOffset="50356.8885">7548 14818 876 0,'-10'19'11'0,"-2"8"17"0,4 7 34 15,1 8-3-15,-1 9-4 16,1 7-14-16,0 11-11 15,1 6-3-15,0 7-9 16,-1 5-3-16,3 5-10 0,-4 4-2 16,2 0-3-16,2 4 1 15,1-6 1-15,3-1 0 16,3-1 12-16,5-5 16 0,6-4 3 15,2-3-13-15,4 1-10 16,-1-2 4-16,1-3-6 16,-1-2-5-16,-3-1-1 0,-2-4 0 15,-2-4-3-15,-3-3 4 16,-2-1 0-16,-2-4 2 15,-3-2 10-15,-1-4 4 16,-1-1 3-16,0-3-4 0,0-5-4 16,0-3-2-16,0-4-2 15,0 0-6-15,0-6-2 16,5-2 5-16,-1-3-1 0,3-4-5 15,-1-2-1-15,1-5 2 16,1-2-5-16,-2-3 7 16,2-3-4-16,1 1 0 0,-2-2-1 15,4-2 3-15,-1 2-2 16,4 1 1-16,2 2 0 15,2 0 2-15,5 4 2 16,2 2 1-16,3 1-2 0,8 1-1 16,3 0-2-16,7 0 1 15,5-3-3-15,7-1 2 16,1-2 1-16,4 0-4 0,2-1 4 15,3-2-5-15,0 2 4 16,3 0-1-16,5 1 2 16,1 2 2-16,1 1-2 0,2 2 1 15,-1 1 7-15,3 2-2 16,-1 0-4-16,2 4 2 15,3-2-3-15,5 1 2 16,1-1-5-16,3 0 5 0,2-1-5 16,2-1 0-16,1-1 2 15,4-2-1-15,3-1 2 16,0-4 0-16,2 2 3 0,2-3-3 15,1-1-3-15,1-2 2 16,2-1-1-16,2 1 2 16,-1-3-4-16,4 1 3 0,1-1 0 15,-3-3-2-15,2 3-2 16,-2-1 4-16,2-2-4 15,-3-1 2-15,0 0 3 16,0 0-5-16,0 2 3 0,1-2 1 16,1 0-2-16,3 2-2 15,-1-3 3-15,0 1 0 16,2 0 0-16,0-4-2 0,-1 0 1 15,-1-2 0-15,2-1 1 16,1 0-1-16,-1-1 1 16,3-2 1-16,-2 1-3 0,1 0 2 15,0-2 0-15,0 0 0 16,1 0 0-16,1-1 0 15,1-2-2-15,-1 2 0 16,1-2 1-16,0 1 2 0,1 1-1 16,-5-1-2-16,1 1 1 15,-3 1 2-15,-3 0-3 16,-1 1 1-16,-4 0 1 0,-3 2 1 15,-1 0 0-15,0 2 2 16,-3 2 0-16,-1 1-1 16,0 0 0-16,-2 1-1 0,-1-1 0 15,-1 1-2-15,-2 0 0 16,-2 0 1-16,-2-2-1 15,-1 3 1-15,-4 0-2 0,-2 2 3 16,-2-1-4-16,-3 2 3 16,-5 1-1-16,-4 1 0 15,-3-1 2-15,-5 1-4 16,-3 0 3-16,-5 1-1 0,-4-1 0 15,-4 0 0-15,-3 0 1 16,-5 0-1-16,-5-2 0 16,-3 0 0-16,-3 2-1 0,-5-2 2 15,-3 2-1-15,-3 1 0 16,-3 0 0-16,-3-1 1 15,-2-1-1-15,-2-1 0 0,-2 0 0 16,0 0 1-16,-1-6 0 16,0-1 2-16,-1-2 0 15,-1-5 3-15,0-4-1 0,-2-3 1 16,-2-2 1-16,0-2-1 15,-2-3-4-15,-1-2 2 16,-2-2-2-16,-3-2 6 16,0 1 7-16,1-2-5 0,1 1-2 15,-2 2-2-15,2 3-5 16,1 0 1-16,-2 4-2 15,-1-2 1-15,2-4 0 0,1-2 0 16,-1-3-1-16,2-1 1 16,1-2 0-16,2 0-2 15,2 5 2-15,1 3-1 0,0 4 0 16,1 3 2-16,-2 2-2 15,2 1 1-15,-4-2-1 16,1 1 1-16,1-1-1 16,-2 0 1-16,2 0-1 0,0 2 0 15,-3 4 0-15,1 3 1 16,-1 4-2-16,0 2 2 15,-1 1-1-15,1 2 0 0,0-2-1 16,0 0 0-16,0-2 4 16,-2 0-5-16,2-1 2 15,0-3 0-15,0 1 1 0,0 0-1 16,0 2 1-16,2 1-1 15,-2 1 0-15,0 2 1 16,1 1-1-16,1-1 0 0,-2 0-1 16,2-2 1-16,1-1 1 15,-1-1-1-15,-1-2 0 16,-1-4 0-16,3-2 1 15,-5-5 0-15,1-2-1 0,0-4-2 16,0-5 4-16,0-5-2 16,1-3 0-16,0-1-2 15,0-5 5-15,0-1-4 0,1 0 3 16,1 0 0-16,-2 0 2 15,3 0 5-15,-3 2-2 16,2 2-2-16,0 2-2 0,-2 2-4 16,2 0 4-16,-1 1-5 15,0-2 5-15,0 3-5 16,1-1 3-16,-2 2 1 15,3 1-2-15,-3 1 0 0,1 1 0 16,0-2 1-16,-1 3 4 16,0 1 9-16,-1 0-11 15,0 1 1-15,1 2-2 0,-3 4 1 16,2 1-1-16,-3 3-1 15,-2 2 0-15,0 4 1 16,-2 1-1-16,-2 4 1 0,-1 1 2 16,1 0-5-16,-2-1 1 15,-2 4-1-15,0-1 0 16,-2 0 1-16,-2 0 0 0,-1 1-1 15,-3 1-1-15,-1 0 2 16,-2 0-1-16,-1 0 0 16,-3 1 0-16,-2 0 2 15,-2-2-2-15,-5 1 0 0,2-1-1 16,-4-3 2-16,-3 1 0 15,-2-3 0-15,-1 1-1 16,-2-2 2-16,-1 1-1 0,-4-1 0 16,-1 0 0-16,-4 0-1 15,-1 2 1-15,-2-1 0 16,-2 0-1-16,-5 0 0 0,-2-1-6 15,-6 0 1-15,-3 1 5 16,-4 0-1-16,-1 1 1 16,-4 0 0-16,-2 1 2 0,0 1-2 15,-3-1 3-15,-2 1-4 16,1 1 2-16,-2-1-1 15,-1 0 1-15,0 0 1 16,-1-1-1-16,-2 1-1 0,-1-2 0 16,0 1 2-16,-2 1-2 15,-4 1 2-15,1 2-1 16,-2 2 0-16,-2 2-1 0,-3 1 2 15,2 2-3-15,-1 3 3 16,1 0-2-16,0 0 1 16,2 1-1-16,0-2 0 0,-1-2-1 15,1-1 1-15,-1 4 0 16,1-6 1-16,-1 0-2 15,1 2 2-15,1 0 1 16,-2-2-2-16,5 1 2 0,-2 0-2 16,2-1 1-16,1 1 0 15,0 0-1-15,-1 0 2 16,0 2-2-16,1-2 1 0,-3-1 0 15,1 3-1-15,-1 1 2 16,2-1-2-16,-1 0 1 16,2 1 0-16,0-2 0 0,1 1 0 15,1-1-2-15,-1 0 2 16,0-1 1-16,2 1-2 15,-2 0 2-15,2 0-2 16,-2 0 2-16,3 0-2 0,-1 1 2 16,2-1-1-16,-1 2 0 15,3-1-1-15,-3 3 2 16,4-2-2-16,1 3 1 0,-1 2 0 15,2 0 0-15,-2 3 0 16,0-1-1-16,-1 2 1 16,0 1 0-16,0 0 2 0,2 1-2 15,2 0-1-15,1-3 0 16,0 1 4-16,5-1-7 15,1 0 4-15,3-2 1 16,0 1-1-16,6-1 0 0,1-1 0 16,1 0 0-16,2 0 0 15,1-1 0-15,4 1 0 16,-1 0 0-16,3 4 0 0,1-2 0 15,0 1 0-15,3 1-1 16,1 1 2-16,2-1-2 16,1 1 1-16,4 0 1 0,1-2-1 15,3-1-1-15,3 2 2 16,2-1-3-16,3 0 2 15,2-1 0-15,1 1 2 16,2 2-3-16,1-3 0 0,3 1 3 16,3 0-4-16,3 0 2 15,3-2 0-15,6 0 2 16,4-3-2-16,3 1 0 0,4-2-3 15,4 3-1-15,3 2-1 16,1 4-12-16,8 4-56 16,-1-3-34-16,2-7-140 0,-2-7-478 15</inkml:trace>
  <inkml:trace contextRef="#ctx0" brushRef="#br0" timeOffset="53991.6949">8197 18296 220 0,'0'4'283'0,"0"-2"-258"15,0-1-17-15,0 1 7 0,4-4 16 16,1 1 51-16,1-5 40 15,4-4-46-15,2-5-5 16,5-4-21-16,6-9-3 16,7-6-3-16,8-6-17 0,7-5-8 15,6-4-1-15,5-7-6 16,6 0 12-16,0-2 2 15,3-1-6-15,-5-1 1 0,-2 6-7 16,-3 5 0-16,-5 7-7 16,-6 7-3-16,-7 4-3 15,-4 7 0-15,-4 4 0 0,-7 4-1 16,-2 1 1-16,-4 2 0 15,1 0 0-15,-1-1 3 16,-4 2-4-16,-1-1 2 0,0 1-3 16,-4 1 1-16,-1 3 1 15,-3 1-1-15,0-1 2 16,-3 3-1-16,0 0 1 15,0 0 0-15,0 2-2 0,0 1 0 16,0 1 1-16,0-1-3 16,0 0 3-16,0 2-2 15,0-1-2-15,-1 0-10 0,1 1 4 16,-1-2 5-16,0 2 2 15,-1-1 2-15,-1-1-14 16,-3 1-1-16,-5 3-9 0,-3-1-14 16,-3 4 4-16,-4 0 14 15,0 0 9-15,1 0 15 16,1-1-4-16,5-2 2 15,1 1-1-15,5-2 5 0,2-1 7 16,3 0 0-16,2-2 4 16,1 0-9-16,2 0-10 15,4 0 0-15,2-1 4 0,2-2-2 16,2 1 3-16,2 1-1 15,1 1-2-15,2 0-1 16,-1 0 1-16,1 2 2 0,0 2-3 16,-2 1 3-16,-1 0-1 15,0 5 6-15,-2-1 19 16,-2 2-11-16,-1 1 3 0,-2 0-3 15,-3 5-4-15,-4-1-1 16,0 3 11-16,-6 2 2 16,-4 1-7-16,-1 3-8 15,-4-4-2-15,4 2-4 0,2-1-2 16,4-4 0-16,5 2-2 15,0-8-44-15,2-7-140 16,3-5-189-16</inkml:trace>
  <inkml:trace contextRef="#ctx0" brushRef="#br0" timeOffset="59919.7053">10139 15569 384 0,'-8'-10'137'0,"-2"-2"-116"15,2-1 34-15,1-1-8 16,2 3 6-16,2 0 10 16,1-1-15-16,0 4-2 15,1 1-6-15,1 1-4 0,0 2-10 16,2 2 0-16,3 1-18 15,2 4-8-15,3 7 2 16,1 5 7-16,4 7 12 0,0 2 1 16,1 7-12-16,-1 0 0 15,0 0 8-15,-1-3-1 16,-2-1 0-16,-2-5-5 0,-1-6-4 15,-3-5-5-15,-2-2-1 16,-2-5 0-16,-2-2 0 16,0 0 1-16,-2-6 8 15,-2-5 2-15,-2-6-9 0,-1-6-4 16,-1-7-1-16,3-3-6 15,1-3-4-15,4 2 4 16,0 2 4-16,5 3 1 0,4 3 2 16,2 6-2-16,1 2 2 15,0 4 0-15,1 6 0 16,2 5 0-16,-2 3 0 0,1 7 0 15,2 7 2-15,-1 4 5 16,1 3 5-16,1 3-1 16,-2 0-6-16,0 1 1 0,-3-3-4 15,-2-3-1-15,-3-4 0 16,-3-5-1-16,-1-4 1 15,-3-6 0-15,0-4 2 16,0-7 6-16,0-10-6 0,0-5-6 16,3-7 0-16,-1-3 1 15,3 1 1-15,0 0 1 16,1 10 0-16,-2 2 1 0,0 8-3 15,0 5 3-15,-2 4 1 16,1 1 1-16,0 8-3 16,1 5 3-16,3 5 10 0,2 6 6 15,1 2-8-15,2 2-9 16,1-4-1-16,-2-2-1 15,-1-4 2-15,-1-5-5 16,-1-3 2-16,-1-5-2 0,0-3 0 16,-1-5 2-16,1-7 0 15,0-4 0-15,1-4-1 16,-1-1 1-16,-2 1 0 0,0 1 1 15,-2 2 1-15,-2 5 1 16,1 3 0-16,-2 2 3 16,0 4 20-16,1 2 12 0,0 6-28 15,2 8-12-15,2 5 8 16,3 1 7-16,2 6-6 15,0-1-3-15,1 0-1 16,1-5-1-16,0-3-1 0,-1-4-1 16,-1-7-3-16,0-3-8 15,-1-8-35-15,-3-7-16 16,2-7-50-16,-5-7-49 0,-3-7-6 15,0-1-104-15,-4-3-115 16,-3 2 272-16</inkml:trace>
  <inkml:trace contextRef="#ctx0" brushRef="#br0" timeOffset="60028.9055">10741 15254 240 0,'-10'-13'480'0,"0"5"-353"16,2 4-14-16,0 2-43 15,4 4-18-15,4 7-45 16,0 1-8-16,4 6-1 0,4 0-12 16,0-4-65-16,2-5-173 15,0-6-489-15</inkml:trace>
  <inkml:trace contextRef="#ctx0" brushRef="#br0" timeOffset="60309.706">10903 15310 801 0,'-1'-2'5'16,"1"0"-4"-16,0-1 2 15,0 2 32-15,0 3 23 16,-2 4 8-16,-3 7-28 0,0 7-16 15,-2 4 16-15,3 9 1 16,1-1-11-16,3 1-1 16,0-4-6-16,7-3-12 0,5-5-6 15,4-9-4-15,4-7-1 16,3-6 3-16,2-8-4 15,0-10-34-15,-7-6-129 16,-3-4-168-16</inkml:trace>
  <inkml:trace contextRef="#ctx0" brushRef="#br0" timeOffset="60855.7069">10991 15329 762 0,'0'2'49'0,"6"-1"-44"0,3 1 13 15,4-2 30-15,3 2 7 16,1 2 11-16,0 2 26 15,1 2-15-15,-1 3-15 0,-4 2-30 16,0 5-18-16,-4-1 2 16,-4 2-5-16,-2-3-5 15,-3-2-3-15,0-3 0 16,-5-4 1-16,-2-6 1 0,1-2-1 15,-1-12-1-15,2-4-3 16,3-6-2-16,2-4 0 16,1-1 1-16,8-1-1 0,5 2 3 15,2 3-2-15,3 2-1 16,-2 5-3-16,0 5-2 15,-4 6-8-15,-3 6-11 0,-5 0-13 16,-3 8 10-16,-2 5 19 16,-3 2 9-16,-4 0 3 15,0 1-2-15,0 1 5 0,1-2 23 16,1-1 23-16,2 0-5 15,3 1-9-15,2 1-1 16,6-1-18-16,3 1-11 16,3-4-4-16,3-2-1 0,2-4-1 15,1-5 0-15,0-2-2 16,-1-9 0-16,-2-5-2 15,-5-6-2-15,-5-3-1 0,-7-2-1 16,-2-4 4-16,-10 2 1 16,-4 3 3-16,-3 1 2 15,1 8 3-15,2 4 6 0,6 8 1 16,8 4-2-16,2 8-15 15,12 7-16-15,4 1-13 16,2 1-169-16,2-4-319 16</inkml:trace>
  <inkml:trace contextRef="#ctx0" brushRef="#br0" timeOffset="61308.1077">11479 15050 820 0,'-3'-6'35'16,"2"1"-10"-16,1 3-22 0,0 0 0 16,0 3-1-16,0 4 8 15,0 4 62-15,0 1-7 16,0 7-27-16,3 0-11 15,1 8 12-15,0 3 7 0,3 6-9 16,0 6-13-16,1 3 0 16,-1 1-4-16,2 2-6 15,2-4-5-15,0-4-7 0,2-7 1 16,2-5-3-16,1-8 0 15,1-7 1-15,-2-7 0 16,-1-4-1-16,0-5 3 0,-5-8-1 16,0-7 1-16,-5-1 0 15,-4-5 0-15,-3-2 0 16,-7 2 1-16,-4 0 0 0,-2 1 16 15,-2 5 14-15,-1 6-6 16,3 4-3-16,1 9 1 16,3 2-11-16,4 5-15 15,5 9-5-15,3 3-4 0,5 5-15 16,8-4-49-16,4-5-107 15,4-4-157-15</inkml:trace>
  <inkml:trace contextRef="#ctx0" brushRef="#br0" timeOffset="61744.9085">11816 15284 764 0,'-2'-9'48'15,"1"-2"-21"-15,-2 2-12 0,1 2 13 16,-5 2 16-16,-1 4 18 15,-5 0-21-15,1 5-5 16,-5 3-4-16,1 7-3 0,-2 1-4 16,3 5-5-16,1 2-7 15,2 5-4-15,4-2 3 16,5 4-3-16,3 1 0 0,1-1-2 15,9-4-4-15,4-3-1 16,6-6-1-16,-2-8 0 16,5-6 1-16,-1-4-1 0,-2-9 1 15,1-6-1-15,-4-6-2 16,-4-3-1-16,-6-2 0 15,-5 1 2-15,-2-1 0 16,-7 4 1-16,-4 3 0 0,2 5 10 16,-1 7 76-16,3 4-3 15,1 6-25-15,4 7-32 16,2 7-24-16,0 4-1 0,6 4 6 15,3-1-5-15,6 2-2 16,2-4 0-16,4-3-4 16,2-7-9-16,-1-7-46 0,-2-5-118 15,-2-13-159-15</inkml:trace>
  <inkml:trace contextRef="#ctx0" brushRef="#br0" timeOffset="62103.7091">12005 15106 825 0,'-5'0'87'0,"2"-2"-25"16,0 2-45-16,2 1-16 16,1 0 1-16,-3 3 2 0,1 0 4 15,1-1-4-15,-1 0 0 16,-1-1 1-16,2 0-1 15,-1-1-2-15,0 1-1 16,1 0-1-16,1 0 1 0,-3 2 0 16,1-2-1-16,-2 3 3 15,0 0 2-15,-1 1 8 16,-1 1 14-16,-1 6 7 0,-1 3 0 15,0 6-2-15,1 5-3 16,2 4 1-16,2 2 3 16,3 1 0-16,0-1-10 0,10-6-16 15,4-5-4-15,6-6-2 16,3-8-1-16,6-6-1 15,-1-6-8-15,2-9-42 16,-5-10-137-16,-3-5-111 0,-4-6-488 16</inkml:trace>
  <inkml:trace contextRef="#ctx0" brushRef="#br0" timeOffset="62368.9096">12100 14916 820 0,'0'10'91'0,"0"8"-75"0,7 6 9 16,2 10 37-16,2 7-12 15,-1 7 13-15,0 1 5 16,-1 5-15-16,-1-3-25 0,-3-4-16 15,-2-5-10-15,1-9-2 16,-4-5-2-16,0-10-9 16,-4-6-37-16,-2-10-90 0,-2-8-47 15,1-10-289-15</inkml:trace>
  <inkml:trace contextRef="#ctx0" brushRef="#br0" timeOffset="62587.31">12138 15185 934 0,'0'2'71'0,"6"0"-65"0,0 2 1 15,0 2-3-15,2-1-1 16,-1-2 1-16,-1 0-1 16,-2-1 0-16,0-1 0 0,-2 0 0 15,1-1-3-15,-2-1 1 16,0-1 0-16,1-1 0 15,1-1-2-15,1 0-2 0,2 0-5 16,-1 0-7-16,0-1-63 16,-1-2-106-16,-1 0-173 15</inkml:trace>
  <inkml:trace contextRef="#ctx0" brushRef="#br0" timeOffset="63398.5114">12082 15287 787 0,'-3'0'71'15,"1"-2"1"-15,2 1-42 16,0 0-24-16,3 0 4 16,4-2 16-16,4-3-4 15,4-3-18-15,3-3-3 0,3-2-3 16,0-7-47-16,-1 1-265 15</inkml:trace>
  <inkml:trace contextRef="#ctx0" brushRef="#br0" timeOffset="65894.5158">12240 14920 599 0,'-1'-2'126'0,"1"5"-62"16,0 7-61-16,0 8 4 15,0 7 32-15,0 6 24 16,1 4-15-16,-1 4 0 15,2-1-15-15,-2 0-6 0,1-4-7 16,0 0-3-16,-1-3 5 16,0-4 1-16,0-2-12 15,0-6-5-15,3-2-1 0,-2-7-4 16,3-2-1-16,-3-4 0 15,3-3 1-15,0-2-2 16,0-7 2-16,0-4 3 0,-1-5-4 16,2-4 2-16,-1-4-3 15,-2 0 1-15,1 0 0 16,0 2 0-16,0 2 0 15,-2 5 0-15,1 3 1 0,0 4-1 16,1 2 1-16,0 3-1 16,-1 1 1-16,1 0-1 15,0 2-1-15,2-1 1 0,0 0 0 16,2 0 0-16,-1-1 0 15,1 1-1-15,2-1 3 16,-3 2-2-16,-1-1 0 0,0 0 1 16,-2 1 0-16,-1 2-1 15,1 4 0-15,-1 5 8 16,-1 5 32-16,1 5 10 0,1 4-20 15,-2 2-4-15,-1 0-9 16,0 0-2-16,0-4-7 16,0-2-3-16,0-6-3 15,0-3 0-15,0-4-2 0,0-4-2 16,0-1-8-16,0-1-28 15,0-3-103-15,0-7-97 16,0-8-262-16</inkml:trace>
  <inkml:trace contextRef="#ctx0" brushRef="#br0" timeOffset="66393.7166">11816 14972 457 0,'-1'-4'195'0,"1"0"-124"16,0 2-46-16,0-1-10 0,1 3 26 15,2 1-18-15,0 4 2 16,3 8 18-16,0 8 34 16,4 7-13-16,-1 9-1 15,2 7-6-15,-1 6-11 0,1 0-16 16,-2 0-14-16,-3-3-9 15,1-5-2-15,-5-6-8 16,0-8 4-16,-2-3-2 0,0-6-5 16,0-7-27-16,-4-8-122 15,1-5-137-15</inkml:trace>
  <inkml:trace contextRef="#ctx0" brushRef="#br0" timeOffset="66580.917">11787 15156 901 0,'-5'-11'57'0,"3"-1"-6"0,8 0-44 16,6-2-3-16,9-2-5 15,1 0 2-15,5 2-2 16,-1 1 0-16,1-1-20 0,-3-1-144 15,-2-1-323-15</inkml:trace>
  <inkml:trace contextRef="#ctx0" brushRef="#br0" timeOffset="69139.3215">11408 15899 500 0,'0'2'28'15,"0"0"-53"-15,3 2-54 16,0-2-37-16,0 1 33 15,2-2 59-15,-3-1 22 0,0 1 3 16,0 0 4-16,-2 2 33 16,0-5 39-16,0 1 22 15,0 0-66-15,0 1-52 0,-3-3-218 16,0-1 41-16</inkml:trace>
  <inkml:trace contextRef="#ctx0" brushRef="#br0" timeOffset="70636.9241">11016 15837 870 0,'-2'-1'43'16,"2"1"-29"-16,5 2-14 0,7 7 1 16,1 7 2-16,2 4 2 15,2 6 6-15,0 3 10 16,1 2 1-16,-4-1-7 0,0-1-3 15,-2-3-5-15,-4-4-1 16,-1-7-1-16,-4-3-2 16,1-5 1-16,-4-2-1 15,0-4-1-15,-2-3 34 0,-1-5 5 16,-5-5-29-16,1-6-2 15,-1-6-7-15,0-5-3 16,0-1 2-16,1 2-3 0,5 4 2 16,-1 2 0-16,3 9-1 15,0 6 4-15,0 5-1 16,5 3-4-16,3 6 2 0,1 5 2 15,3 5 3-15,1 1 2 16,1 2-4-16,1-2-3 16,0-2-1-16,-2-3-1 15,1-6 2-15,-2-4-2 0,-3-3-3 16,1-4-4-16,-5-8-3 15,-2-5 5-15,-1-4 2 16,-2-2 2-16,0-1 2 0,-4 4 1 16,0 2 0-16,2 5 1 15,0 7 16-15,2 5 17 16,0 3-12-16,2 8-27 0,4 7 11 15,1 3 12-15,3 5-6 16,0 0-6-16,-1-4-5 16,2-2-2-16,-1-7 1 15,-3-4-1-15,0-5-8 0,-1-4-7 16,-3-7-6-16,0-9 9 15,-2-6-13-15,-1-8 10 16,-1-3 14-16,1 1-1 0,-2 3 2 16,-1 6 2-16,1 6 13 15,1 7 28-15,-1 7 10 16,1 1 4-16,1 2-26 0,0 5-28 15,0 3-5-15,3 5 7 16,2 4-2-16,2 2-2 16,3 2-2-16,0-5 0 15,1-3-9-15,3-5-35 0,-1-6-70 16,1-11-70-16,-3-7-90 15,-2-8-240-15</inkml:trace>
  <inkml:trace contextRef="#ctx0" brushRef="#br0" timeOffset="71385.7254">11461 15673 794 0,'-6'-1'85'15,"-1"4"9"-15,3 4-42 16,4 4-39-16,0 4-11 16,4 2-2-16,3 0 0 0,0 0-7 15,4-4-15-15,-5-3-49 16,1-2-7-16,0-4-7 15,-4 0-3-15,-1 1 30 16,-2 1 55-16,-1 3 37 0,-3 3 55 16,-1 3 2-16,0 3-10 15,1 1-9-15,2 1-32 16,2-2-17-16,0-1-10 0,2-3-8 15,3-7-3-15,3-2-1 16,0-6 1-16,2-6-1 16,-1-6-1-16,1-9-2 15,-1-3-3-15,-5-1-5 0,-1 0-7 16,-3 2 4-16,0 4 12 15,0 5 3-15,-3 4 13 16,1 5 43-16,2 4 19 0,1 4-45 16,5 3-36-16,2 7 5 15,3 3 2-15,2 6 9 16,1 1-1-16,-2 3-4 0,0-4-4 15,-3-2-1-15,-3-4 0 16,-2-4-2-16,-2-4 0 16,-2-5 0-16,0-5 1 0,-2-4 4 15,-3-7-5-15,1-6-1 16,1-4-2-16,3-3 3 15,0 1-1-15,2 2 2 16,6 1 0-16,-1 6-2 0,2 2 2 16,-3 5 1-16,0 4-4 15,-3 3 2-15,-2 2 0 16,-1 4 2-16,0 7 0 0,-1 4 16 15,-2 2 1-15,0 3-12 16,2 0-1-16,0 1 3 16,1-3 5-16,2-2-2 0,5-3-6 15,2-1-1-15,2-7-2 16,2-3 0-16,2-2 0 15,-1-5 0-15,-2-5-1 0,0-4-1 16,-3-1 0-16,-4-4 1 16,-3 1-1-16,-2 0 1 15,-7 2-1-15,-2-1 0 16,-3 5 0-16,1 4 0 0,-1 5 1 15,0 2 3-15,2 5 0 16,5 9-5-16,2 7-4 16,3 2-1-16,10-1-13 0,4-8-72 15,5-9-176-15,4-6-469 16</inkml:trace>
  <inkml:trace contextRef="#ctx0" brushRef="#br0" timeOffset="71947.3264">11908 15627 978 0,'-8'1'85'16,"5"1"-37"-16,3 4-50 0,4 4 5 15,3 3 2-15,2 6 20 16,0 1 38-16,1 5 3 15,1 2-29-15,0 1-22 0,0-1-6 16,0 0-4-16,-2-7-2 16,-3-2-1-16,-1-8-1 15,-4-2 1-15,-1-7 1 0,-2-2 5 16,-4-9-3-16,0-7 0 15,-2-7-6-15,1-8-1 16,0-3 3-16,1-4-1 16,3-1 0-16,2 3-1 0,1 3 2 15,0 10-1-15,4 4-1 16,0 7 1-16,1 9 2 15,0 2 1-15,1 6 1 0,1 11 4 16,-3 5 13-16,1 4 0 16,-1 4-14-16,-3 1-4 15,-1-4-2-15,0-4 0 0,0-5-2 16,-3-6 0-16,-1-4-2 15,0-6-1-15,1-2 0 16,1-3 1-16,2-4-2 16,0 0 3-16,0 1 4 0,4 1 0 15,1 5-2-15,1 0 1 16,2 4 2-16,1 6 9 15,3 5 8-15,-2 5-1 0,4 2-7 16,0 3-10-16,-2-2-1 16,1 1-3-16,-2-6-12 15,-2-5-29-15,0-6-66 0,-1-8-88 16,-1-11-63-16,-1-9-45 15</inkml:trace>
  <inkml:trace contextRef="#ctx0" brushRef="#br0" timeOffset="72150.1268">12169 15597 618 0,'-2'-19'224'0,"-4"8"-31"16,3 4-26-16,-1 7-43 15,2 3-51-15,-2 14-54 0,1 8-14 16,2 6 38-16,-2 8-9 16,0 4-17-16,5-2-10 15,2-3-7-15,1-7 1 0,2-4-2 16,3-7-5-16,0-8-11 15,-2-8-12-15,-1-4-41 16,0-8-16-16,-1-10-12 0,-1-8-67 16,-2-8-46-16,-3-5-108 15</inkml:trace>
  <inkml:trace contextRef="#ctx0" brushRef="#br0" timeOffset="72415.3272">12158 15519 740 0,'-10'-3'152'0,"0"0"-17"15,3 2-19-15,4 1-39 0,3 3-59 16,1 3-19-16,6 5 4 15,2 3 3-15,5 3 10 16,3 2 22-16,1 2-8 0,2 1-10 16,-2-1-5-16,-3 2-8 15,-4-1 1-15,-4 0-4 16,-6 0-1-16,0 0-1 0,-9-1 3 15,-1-2-1-15,-2-3-2 16,0-2-1-16,0-4-2 16,1-5-13-16,3-4-26 15,1-10-96-15,3-9-131 0,2-10-405 16</inkml:trace>
  <inkml:trace contextRef="#ctx0" brushRef="#br0" timeOffset="72633.7276">12313 15481 1152 0,'-8'4'112'16,"3"1"-71"-16,5 9-40 16,7 4 1-16,0 8 0 0,2 4 1 15,0 4 15-15,-1 0 5 16,-1 0-6-16,1-1-4 15,-1-4-7-15,-1-4-4 16,-2-4-2-16,-1-6-3 0,-3-2-21 16,0-4-48-16,-3-8-43 15,-1-9-109-15,-3-9-282 16</inkml:trace>
  <inkml:trace contextRef="#ctx0" brushRef="#br0" timeOffset="72898.9281">12347 15434 1023 0,'0'6'115'16,"6"0"-90"-16,11 3-17 0,3 5 21 16,4 0-12-16,0 1 4 15,2 0 15-15,-4 1-4 16,-1 1-3-16,-3-2-9 0,-4 2-4 15,-5 2-10-15,-7-1-2 16,-4 5-1-16,-9-2 2 16,-9 2 0-16,-5 1-2 15,-5-2-2-15,-3 0-8 0,2-3-13 16,3-5-56-16,4-7-110 15,6-7-213-15</inkml:trace>
  <inkml:trace contextRef="#ctx0" brushRef="#br0" timeOffset="73444.929">12647 15436 534 0,'1'0'24'16,"-1"-1"-20"-16,0 2-8 0,0 0-11 16,-3 2-6-16,-1 2 21 15,-5 1 10-15,1 0 44 16,0 0 60-16,0 0-42 0,2 0 10 15,1-2-17-15,3 0-13 16,2-1-23-16,0 3-6 16,5 0-2-16,5 0 10 0,3 1 5 15,5 2 8-15,0 0-10 16,2 3 0-16,-1 0-8 15,-2 0 1-15,-8 5 3 0,-9 1-4 16,-7 4 25-16,-12-3 18 16,-8 4-28-16,-6-1-25 15,-2-3-6-15,3-1-7 16,5-4-3-16,6-5-9 0,5-8-56 15,3-10-211-15</inkml:trace>
  <inkml:trace contextRef="#ctx0" brushRef="#br0" timeOffset="76798.9349">12096 6306 918 0,'1'-2'46'16,"0"-1"-26"-16,5 3-17 15,3 2 0-15,-1 3 3 16,5 4 8-16,-1-1-8 0,1 3 1 16,1 1 12-16,-2-2 10 15,0-1-11-15,-1-2-7 16,-2-2 20-16,-2-4 18 15,-1-1 10-15,1-11 13 0,3-8 9 16,1-10-7-16,6-9-29 16,6-12-12-16,11-16-9 15,5-12-10-15,12-12-10 0,11-12-4 16,8-8 0-16,7-2-2 15,7 0-12-15,6 8-26 16,-2 10-21-16,-4 14-16 0,-8 14 6 16,-9 16 10-16,-12 15-1 15,-13 16-28-15,-11 11 27 16,-4 8-10-16,-7 10-10 15,-2 7-22-15,-2 3-100 0,2-2-188 16</inkml:trace>
  <inkml:trace contextRef="#ctx0" brushRef="#br0" timeOffset="81868.9438">12987 16224 201 0,'-14'-4'197'0,"3"-1"-176"0,1-2-7 15,0 1 28-15,3 0 15 16,1-1 4-16,1 1-26 15,0 1 27-15,0 0 4 16,2 3-12-16,0 0-16 0,0 1-8 16,1-1-11-16,-1 4-16 15,3 0-1-15,-1 3-2 16,0 2 0-16,3-1 1 0,5 1 2 15,5-1 0-15,7-1-1 16,6 0 2-16,8-3-2 16,7-1-1-16,8-1 4 0,5-6 2 15,5-1 5-15,3-1 1 16,3-2-2-16,0 2-1 15,-6-3 6-15,-1 4 8 16,-5-1-4-16,-7 2-3 0,-5 0-2 16,-7 0-3-16,-7 3 0 15,-5-2 2-15,-7 2-2 16,-6-1 3-16,-4 2 5 0,-3 0 26 15,-2 0 2-15,-3-1-33 16,-9 1-13-16,-2-1-4 16,-3-1-2-16,-1 0-1 0,-1 0-1 15,3-1-18-15,3 0-20 16,3 1-20-16,3-4-1 15,4 2 3-15,0-2 28 16,1 3 20-16,2-1 12 0,-1 2 2 16,1 0 0-16,0 1 1 15,0 1 0-15,1 0 3 16,0 2 7-16,-3-2-3 0,4 3-7 15,1 0-2-15,1 2 2 16,3 3-1-16,4 0 4 16,2 2-3-16,3 2 1 0,4 1 0 15,-1-2 0-15,3 2 10 16,-4 0 7-16,0 1 2 15,-3-2-3-15,-7 0 5 0,0 0-2 16,-5-1 4-16,-3 1-1 16,-9 1 0-16,-6 4 5 15,-7 1-16-15,-5 4-11 16,-3 3-4-16,-1 3-6 0,0-3-62 15,-1-9-159-15,6-6-449 16</inkml:trace>
  <inkml:trace contextRef="#ctx0" brushRef="#br0" timeOffset="83506.9467">13460 10120 1234 0,'10'11'7'15,"3"-1"3"-15,3 0 44 0,2-2 4 16,2-6-28-16,2-4 0 15,2-5-3-15,1-10-1 16,1-4-14-16,2-8-4 0,0-6-1 16,3-5 4-16,2-9 4 15,3-10 3-15,5-12-1 16,7-10-3-16,5-13-4 0,7-9-9 15,8-3 1-15,4 0-2 16,4 6-2-16,-1 9 1 16,-1 11-5-16,-3 15-16 0,-5 11-24 15,-5 12-22-15,-7 10-21 16,-5 7-40-16,-7 8-69 15,-8 3-35-15,-9 5-350 16</inkml:trace>
  <inkml:trace contextRef="#ctx0" brushRef="#br0" timeOffset="95362.9675">13354 11544 888 0,'1'-12'20'0,"0"3"27"16,1 1-21-16,6 4-13 15,0 4-11-15,2-2-2 16,2 6 1-16,5 8-1 0,-3 7 0 16,3 10-2-16,-2 10 0 15,-2 7 14-15,1 3 15 16,-4 2-5-16,2-5-11 15,1-10-6-15,0-11 14 0,6-17 25 16,7-13 14-16,12-25 29 16,13-21 8-16,16-21-41 15,16-21-28-15,13-14-18 0,10-10-6 16,1-2-4-16,-1 2-40 15,-10 7-126-15,-15 11-182 16</inkml:trace>
  <inkml:trace contextRef="#ctx0" brushRef="#br0" timeOffset="98560.9731">20585 15136 926 0,'-11'-20'6'0,"0"8"0"16,4 4-3-16,2 6-1 15,3 2 7-15,1 8-5 16,1 10-5-16,5 7 0 16,0 6 8-16,2 5 16 0,3 0 12 15,1 0-5-15,5-2-9 16,1-5 4-16,3-7-3 15,2-6-8-15,2-5 5 0,1-7 11 16,3-4 8-16,3-10 1 16,4-7 0-16,2-12-9 15,4-9-8-15,0-10 2 0,6-10-6 16,2-9-1-16,3-6 1 15,4-2-1-15,1 4 11 16,1 2 11-16,-2 10-4 16,1 8-15-16,-6 9-2 0,-1 7-10 15,-4 8 0-15,-4 3-1 16,0 5-6-16,-2 1-2 15,-4 5 1-15,-2 1 0 0,-4 3-1 16,-2 1 1-16,-7 3-1 16,-4 0 0-16,-8 2 1 15,-3 1-5-15,-3 2-3 0,-3-2-4 16,1 3-10-16,1 3-29 15,-1 6-21-15,1 5 13 16,-1 1-61-16,1-3-112 0,-4-4-203 16</inkml:trace>
  <inkml:trace contextRef="#ctx0" brushRef="#br0" timeOffset="104286.1832">22013 14148 789 0,'-1'-2'46'16,"0"1"-4"-16,2 2-35 15,3-1 6-15,6 1 48 0,3-2-14 16,6 0 9-16,4 0 10 16,6 0-20-16,5-2-27 15,0-1-13-15,-1 2-4 0,-3 1-3 16,-7-1 2-16,-2 0 0 15,-8 1 0-15,-5 1-3 16,-5-1 5-16,0 1-2 16,-3-2 2-16,2 2 2 0,-3 0-3 15,0 2-10-15,0 0-84 16,-4 0-79-16,-1-2-139 15</inkml:trace>
  <inkml:trace contextRef="#ctx0" brushRef="#br0" timeOffset="104816.5841">22061 14644 488 0,'-4'1'275'15,"3"-1"-212"-15,-1-1-8 16,5 1-27-16,4-4 10 0,6-2 22 16,3-2-2-16,4 0-6 15,5-1-8-15,1-1-11 16,3 3-20-16,-2-2-10 0,-3 5-3 15,-2 0 0-15,-7 3-1 16,-3 1-16-16,-6 1-69 16,-5 2-74-16,-5-1-124 15,-7 3-191-15</inkml:trace>
  <inkml:trace contextRef="#ctx0" brushRef="#br0" timeOffset="105128.5847">21999 14964 515 0,'1'0'333'0,"5"-2"-304"0,4-4-18 16,7-1 40-16,4 1 14 15,6-3-32-15,5 3-11 16,2 0-6-16,-1 4-8 0,0 0-8 15,-4 0 2-15,-4 2-9 16,-5 4-25-16,-5 0-26 16,-3 1-26-16,-7 1-81 15,-3-2-136-15,-2-4-137 0</inkml:trace>
  <inkml:trace contextRef="#ctx0" brushRef="#br0" timeOffset="105783.7858">22684 13870 713 0,'4'-20'15'0,"1"7"3"15,0 0-7-15,-1 4 12 16,-3 2 17-16,1 3-4 0,-4 4 9 16,-6 0-6-16,-5 4-26 15,-3 7-8-15,-3 3 2 16,-2 2-2-16,2 0 4 0,3-1 2 15,3-2 0-15,6-1-3 16,2-1-3-16,5-4-5 16,-3-1 0-16,4 2 0 15,3-2 1-15,-1 1-1 0,0-2 1 16,1 0-1-16,2 0 1 15,-2-1-1-15,1 0 1 16,1-2 0-16,-2 0-2 0,1-1 4 16,-1 0-2-16,-2 0 0 15,2-2-1-15,-3 1 4 16,1-1-2-16,-2 0-1 0,1 1 1 15,1 0 0-15,-2 0 2 16,0 0 0-16,0 1-5 16,-1-1 1-16,-1 1 1 0,2 1-3 15,-3 3-13-15,-1 1-50 16,-1 0-89-16,-2 0-84 15,-2-1-38-15,2-1 17 16</inkml:trace>
  <inkml:trace contextRef="#ctx0" brushRef="#br0" timeOffset="107250.1884">22669 13797 448 0,'0'-2'174'0,"0"-1"-129"16,0 2 29-16,-1 3-48 15,1 9-26-15,-1 4 19 16,0 8 29-16,-1 5 0 0,1 2 0 15,-1 4-7-15,0 2-13 16,2 0-10-16,0-2-14 16,0-4-3-16,0-4-2 15,0-3-1-15,2-8-16 0,-2-10-54 16,1-6-110-16,-1-10-130 15</inkml:trace>
  <inkml:trace contextRef="#ctx0" brushRef="#br0" timeOffset="107546.5889">22638 13757 786 0,'0'-3'57'0,"0"2"-3"16,4 2-51-16,5 3-3 15,4 3 4-15,5 2-5 0,6 2 2 16,2 1 2-16,2 1-1 15,0 2-2-15,0 1 0 16,-6-1 1-16,-3 1-1 0,-4 1 0 16,-6 2 0-16,-2-2 1 15,-7 1-1-15,-3 0 4 16,-9 2 15-16,-5-3 9 0,-4 0 0 15,-3 0-2-15,1-3-6 16,-1-1-14-16,5-3-4 16,4 2-1-16,4-6-6 15,4-4-59-15,7-4-196 0,4-4-391 16</inkml:trace>
  <inkml:trace contextRef="#ctx0" brushRef="#br0" timeOffset="108154.99">23027 13893 926 0,'-8'-12'15'16,"4"4"-9"-16,-1 2-4 15,-2 4-2-15,-2 0 1 0,-3 2-1 16,-4 5 0-16,-1 6-1 15,-1 3 2-15,1 3-2 16,5 4 1-16,2 3 0 0,6 0 0 16,6-1 2-16,4 1-3 15,7-4 0-15,7-3 3 16,1-3-4-16,1-9 2 0,1-3-6 15,-3-5-20-15,-3-11-35 16,-2-3 23-16,-5-5 28 16,-4-4 11-16,-1-3 3 0,-5-2 10 15,1 1 15-15,-1 4 18 16,-1 5 13-16,1 6 37 15,1 11-7-15,1 6-22 16,2 13-74-16,5 7 12 0,0 7 7 16,4 1 7-16,0 5-11 15,1-2-7-15,0-5 0 16,-3-5-2-16,-1-5-4 0,-4-9-9 15,0-9-45-15,-5-2-29 16,2-12 62-16,-2-8-117 16,-2-5 48-16,1-6 13 0,0-6 13 15,0-3 32-15,1-2 16 16,4 4 22-16,1 4 60 15,2 7 29-15,-3 7-4 0,2 9-6 16,-2 6-17-16,-1 7-26 16,-2 0-32-16,0 7-12 15,-1 5 6-15,0 6 2 16,0 0 0-16,-1 4 1 0,1 0-8 15,1-2-42-15,-2 0-9 16,-2-5-41-16,1-2-67 16,0-4-48-16,0-4-159 0</inkml:trace>
  <inkml:trace contextRef="#ctx0" brushRef="#br0" timeOffset="108388.9904">23184 13975 624 0,'-3'6'41'0,"3"-1"-37"15,0 1 3-15,4 0 1 16,3-2 5-16,1 0 3 16,1-2 3-16,2 0 9 0,2-2 0 15,1 2-11-15,3-4-15 16,-1 0 1-16,0 0-4 15,0 1-15-15,0-3-76 0,-3 1-11 16,-2-3 43-16,-3-2 3 16,-3-1-94-16,-2 0-153 15</inkml:trace>
  <inkml:trace contextRef="#ctx0" brushRef="#br0" timeOffset="108841.3912">23542 13863 320 0,'-18'2'169'16,"-4"5"-110"-16,-2-1-1 0,0 2-3 16,3 2-5-16,0 1-6 15,6-2-14-15,4 2-13 16,6-2-7-16,2-1-4 15,6-1-4-15,2-2 1 0,8-1-2 16,6-4 3-16,2-2 2 16,1-4-3-16,-1-4-3 15,-1-2 2-15,-3-1-4 0,-7-1-1 16,-3 2 4-16,-4 2 0 15,-2 2 43-15,-1 5 36 16,-2 5-18-16,-1 9-49 0,0 0-11 16,2 5-1-16,0 3 1 15,3-2-2-15,8 0-2 16,2-6 5-16,5-1-3 15,2-5-10-15,0-5-90 0,-1-5-179 16,-2-8-373-16</inkml:trace>
  <inkml:trace contextRef="#ctx0" brushRef="#br0" timeOffset="109324.9921">23798 13676 799 0,'-1'-2'61'0,"-1"2"-41"16,2 2-21-16,-1 5 2 15,1 6 1-15,-2 6-1 16,0 6 24-16,-1 4 7 0,2 6-9 15,2 0-10-15,3 1-7 16,3-2-1-16,4-6-4 16,2-4 3-16,-2-7-4 15,1-4 3-15,0-7-3 0,-2-6 8 16,2 0 32-16,-1-9-1 15,-1-4-9-15,-2-2-7 16,-4-5-8-16,0-1-3 0,-4-2-3 16,-4 4 0-16,0 0 7 15,1 7 11-15,-2 5-8 16,0 7-9-16,2 2-11 15,1 9-3-15,2 7-5 0,2 1-66 16,6-2-83-16,4-4-106 16,4-5-367-16</inkml:trace>
  <inkml:trace contextRef="#ctx0" brushRef="#br0" timeOffset="110073.7934">24098 13819 1025 0,'-4'-11'112'0,"2"5"-50"16,1 4-35-16,-3 2-20 0,-4 5-7 15,-2 6-2-15,-2 2 5 16,-1 4-2-16,4 2-1 16,2 1-3-16,7-1 4 15,1-2-1-15,9-2-1 0,2-6 0 16,4-3 0-16,4-5-4 15,-2-2-7-15,1-8-2 16,-1-6 5-16,-6 0 4 0,0-6 4 16,-6 0 1-16,-3 0 0 15,-2 1 1-15,-1 5 5 16,0 5 19-16,-2 4 22 0,0 5-11 15,1 6-37-15,-1 4-4 16,4 3 4-16,5 2 1 16,5 1-1-16,8-2 1 15,6-3-1-15,3-4-3 0,3-2-8 16,-3-4-8-16,-1 0 7 15,-8 0 7-15,-6-2 6 16,-5 0 0-16,-4 0 10 0,-3 2 20 16,-1-2-4-16,-2 4-16 15,0 4-11-15,-3-1 3 16,0 3 0-16,1 0-1 0,-1 0-2 15,3-2 3-15,3-2-6 16,6-3-11-16,4-5 4 16,10-5 7-16,3-3-2 0,2-3 4 15,2-3 3-15,-4 1 0 16,-2 4-2-16,-6 0 9 15,-6 3 12-15,-4 6 15 16,-2 0 16-16,-2 4-4 0,-2 0-26 16,0 2-20-16,0 6-3 15,2 2 5-15,-1 1-1 16,3-1-3-16,0-1 0 0,2-2 3 15,2-3-5-15,4-4-6 16,-1-4 0-16,1-7-2 16,1-2-1-16,-1-5 6 0,-3 1 3 15,-3-2 3-15,-2 3 2 16,-3 5 7-16,1 1 28 15,-3 5 20-15,0 5-9 16,0 1-36-16,0 11-20 0,0 2 7 16,3 9 3-16,5 0-1 15,2 3 0-15,4-1-3 16,4-1 2-16,-3-1-15 0,-2-8-83 15,-7-9-79-15,-6-4-166 16</inkml:trace>
  <inkml:trace contextRef="#ctx0" brushRef="#br0" timeOffset="110557.3942">22726 14307 873 0,'-2'-4'41'16,"1"2"-14"-16,1 2-26 15,1 3 1-15,1 8 0 0,-1 4 2 16,1 8 6-16,-4 5 13 16,2 6-5-16,-4 0-8 15,-2 1-4-15,1-3-4 0,2-3-2 16,-1-4 0-16,-2-3-1 15,1-9-40-15,-1-9-143 16,0-5-308-16</inkml:trace>
  <inkml:trace contextRef="#ctx0" brushRef="#br0" timeOffset="110838.1947">22685 14467 979 0,'7'-6'69'16,"2"2"-57"-16,5 0 3 15,3-3-1-15,1 1-11 0,0-2-3 16,-3-2 0-16,-1-1-5 15,-2-1-6-15,-3-1 2 16,-1 3 3-16,-5-1 8 0,-1 5-3 16,-1-1 10-16,0 5 11 15,-1 0 38-15,0 4-7 16,0 5-46-16,-1 4-1 15,1 7 19-15,-3 5 7 0,0 4-10 16,0 3-11-16,3-1-5 16,-2 1-2-16,2-2-2 15,5-9-3-15,1-8-56 0,0-11-186 16,4-7-406-16</inkml:trace>
  <inkml:trace contextRef="#ctx0" brushRef="#br0" timeOffset="111040.9951">22983 14323 1202 0,'-1'6'28'16,"1"8"-35"-16,6 6 10 15,3 2-2-15,-1 2 1 0,-3 2-1 16,0 0 1-16,-4-3 0 15,0 0-2-15,-1-4 1 16,-3-2-2-16,-2-3-21 0,-2-9-96 16,-1-6-125-16,1-6-397 15</inkml:trace>
  <inkml:trace contextRef="#ctx0" brushRef="#br0" timeOffset="111306.1955">22999 14304 1011 0,'9'-3'82'15,"3"1"-67"-15,6 4-13 16,4 1-1-16,-1 4 2 0,2 1-3 16,-4 3 0-16,-4 2 6 15,-2 1 15-15,-2 3 12 16,-5 1-6-16,-2 0-11 0,-2 4-4 15,-5-1 0-15,-5-1-5 16,-6 0-1-16,-2 0-2 16,-5-5-1-16,-3 0-3 15,4-3 0-15,-2-6-12 0,5-6-113 16,7-7-194-16</inkml:trace>
  <inkml:trace contextRef="#ctx0" brushRef="#br0" timeOffset="111524.5959">23280 14303 1247 0,'-5'6'31'0,"5"6"-37"15,0 3 7-15,-1 6 4 0,2 2-5 16,-1 2 1-16,-1 0 1 15,-1-2 0-15,1-1-2 16,1-3 0-16,-2-3 1 0,-1-4-5 16,0-6-54-16,-3-6-106 15,1-5-171-15</inkml:trace>
  <inkml:trace contextRef="#ctx0" brushRef="#br0" timeOffset="111680.5962">23250 14296 1197 0,'15'-6'81'0,"8"2"-77"16,3 3-4-16,5 0 1 0,-2 1-3 16,-4 2-41-16,-5 2-106 15,-8-4-145-15,-6 0-380 16</inkml:trace>
  <inkml:trace contextRef="#ctx0" brushRef="#br0" timeOffset="111867.7965">23227 14402 784 0,'5'0'6'16,"6"-2"-7"-16,6 0 8 15,4 1 2-15,5-2-6 16,2 0 0-16,1-2-3 0,2-2-2 15,0-2-169-15,-4-2-420 16</inkml:trace>
  <inkml:trace contextRef="#ctx0" brushRef="#br0" timeOffset="112242.1972">23602 14264 922 0,'-7'-9'52'0,"2"2"11"16,2 4 3-16,-1 2-36 0,-2 1-21 15,-1 2-9-15,-3 5 2 16,-3 1 1-16,1 3-2 16,1 1 3-16,1 0 1 0,4 0-5 15,4 1 0-15,2-4 1 16,3 3-1-16,10-2 0 15,5-2 1-15,6-1 0 16,4 0 1-16,3 2-1 0,-3 0-1 16,-4 0 1-16,-6-1-2 15,-5 0 2-15,-7 0-1 16,-4 2 2-16,-7-2 46 0,-7 2 56 15,-4-2-36-15,-6 2-30 16,-2-1-20-16,1-1-13 16,1 1-2-16,3 0-4 0,1 0-6 15,1-4-64-15,1-4-170 16,1-2-384-16</inkml:trace>
  <inkml:trace contextRef="#ctx0" brushRef="#br0" timeOffset="115097.0022">22735 14818 238 0,'2'-8'296'16,"-1"1"-254"-16,-1 3 43 0,-1-1-15 15,-1 2 18-15,-3 2-29 16,-2 4-33-16,-5 6-13 16,-3 6 3-16,-3 7 12 0,-2 6-15 15,0 3-2-15,1 2 6 16,5 0-4-16,2 0-5 15,6-4-1-15,5-6 0 0,3-4-2 16,5-6-4-16,4-6 3 16,4-6-1-16,4-1-2 15,2-8-1-15,0-5-2 16,-2-6-4-16,-3-1-12 0,-3-3-15 15,-4 0 12-15,-5 0 13 16,-4-1 6-16,-3 4 3 16,-4 0-1-16,0 6 7 0,-2 4 31 15,1 6-11-15,-2 3-11 16,5 3-7-16,1 6-7 15,3 0-6-15,1 4 6 0,5-2-2 16,6-3-6-16,3-1-6 16,4-6-21-16,2 0-15 15,2-4-1-15,-1-5-21 16,-3 0 13-16,-5 0 9 0,-4 0 37 15,-4 1 11-15,-3 0 38 16,-1 2 53-16,-2 4-18 16,-2 0-16-16,-1 4-10 0,1 2-23 15,-1 8-21-15,1 1 6 16,-1 4 1-16,4 2 1 15,-3-1-5-15,3-1-3 0,0-3-2 16,4-3 2-16,0-2-3 16,2-4-3-16,0-5-7 15,1 0-2-15,1-4-1 0,2-4 6 16,0-2 5-16,-2-1 1 15,-1 0 1-15,-2 1 1 16,-3 2 2-16,0 1 5 16,-2 1 19-16,3 4-2 0,-3 0 7 15,0 0 0-15,-1 3-13 16,2 4-16-16,0 4-2 15,0-1 4-15,4 4-2 0,2-1 1 16,0 0-4-16,2-4 2 16,-1-2 0-16,1-3-3 15,-2-2 3-15,1-3-1 0,-3-5-1 16,0-4 2-16,0-3-1 15,-2-3-1-15,0-1 1 16,-1-2 0-16,2-2-1 0,0-2 2 16,0 5-2-16,-1 2-3 15,0 4 5-15,-1 4-3 16,0 5 1-16,-2 5 0 15,0 2-2-15,3 5 3 0,-2 1 2 16,-1 4 2-16,1 4 4 16,5 2 4-16,-5 3-5 15,2 0 9-15,-1 2 0 0,-1-2-8 16,3 1-8-16,-1-3 2 15,-1-3-6-15,0-3 0 16,0-5-17-16,1-3-78 0,-6-5-95 16,-3-5-173-16,-2-5-180 15</inkml:trace>
  <inkml:trace contextRef="#ctx0" brushRef="#br0" timeOffset="115221.8024">22982 14889 807 0,'7'-2'48'0,"5"0"-43"0,6 1-4 16,3-1 1-16,2-1 1 15,-2-2-26-15,-3-2-268 16</inkml:trace>
  <inkml:trace contextRef="#ctx0" brushRef="#br0" timeOffset="116142.204">23287 14745 702 0,'-2'-12'93'0,"2"3"4"16,0 6-15-16,-1 2-20 15,0 5-19-15,0 7-41 16,-2 10 25-16,1 6 33 0,0 5-17 15,1 4-25-15,-1 0-12 16,2-3-7-16,2-6 2 16,-1-6-3-16,-1-6-17 15,0-6-64-15,-4-8-60 0,-3-10-73 16,-1-7-321-16</inkml:trace>
  <inkml:trace contextRef="#ctx0" brushRef="#br0" timeOffset="116423.0045">23247 14707 783 0,'0'0'59'16,"4"-1"-10"-16,6 2-49 16,4 1 18-16,4 3 17 0,5 3-4 15,-1 0-11-15,3 2 25 16,-4 3-1-16,-2 3-6 15,-5 5-17-15,-5 1-5 16,-5 3 1-16,-4-1 6 0,-4 0-5 16,-8-1-6-16,-5-3 3 15,-3-3-3-15,-4-3-3 16,1-5-4-16,0 0-2 0,3-5-1 15,4-2-4-15,5-1-8 16,5-3-28-16,5-3-97 16,2-7-142-16,9 0-391 0</inkml:trace>
  <inkml:trace contextRef="#ctx0" brushRef="#br0" timeOffset="117359.0062">23583 14834 918 0,'-3'-6'20'0,"-1"0"-15"16,3 2 3-16,0 0-7 16,-2 2 1-16,-4 0 5 0,-3 2 16 15,-2 7-4-15,-4 4-7 16,-1 4 2-16,3 2-1 15,3 3 6-15,1-2-5 0,8 0-4 16,2-3-6-16,6-3-1 16,4-4 0-16,8-4 0 15,0-3 0-15,3-2-2 16,-1-8 0-16,0-3-2 0,-3-2 0 15,-3-3 0-15,-5 1 0 16,-4-1 1-16,-3 1 1 16,0 3 0-16,-4 4 6 0,0 5 21 15,-1 3 21-15,-1 2-24 16,-1 6-24-16,3 3 1 15,0 1-2-15,2 0 0 0,4 0 0 16,5-4 0-16,5-2 0 16,0-3 0-16,3-1 1 15,-1-3-2-15,1-2 1 0,-6-1 2 16,0 2-1-16,-5 1-1 15,1 2 25-15,-4 1 13 16,-1 6 0-16,0 3 1 16,-2 2-13-16,0 2-17 0,0 2-5 15,-5-2-3-15,-1-1-1 16,-1-3-2-16,0-4-7 15,-1-3-16-15,0-1-43 0,5-5-24 16,3-5-21-16,1-4 22 16,4-1-23-16,7-2 37 15,4-1 31-15,2 0 20 0,1-1 18 16,1 4 7-16,-2-3 2 15,0 3 0-15,-5 2 17 16,-2-1 33-16,-1-2 5 0,-3 2-8 16,0-3-12-16,-3 0-18 15,2-3-13-15,-4-4 0 16,1 2 0-16,-1-3 6 15,-1 4 11-15,-2 4 11 0,1 4 25 16,-2 5-7-16,1 4-3 16,1 3-19-16,-7 10-32 15,2 9 5-15,-4 8 23 0,0 8 15 16,1 5-17-16,1 2-17 15,5-2-6-15,1-6 0 16,2-9-1-16,-1-8-3 0,3-7-4 16,2-9-9-16,2-5-16 15,0-10 20-15,5-4-33 16,1-6-11-16,0-1 12 15,-2 3 23-15,-2 1 17 0,-4 7 7 16,-2 5 12-16,-2 6 55 16,1 2 9-16,-3 5-54 15,0 7 11-15,0 6 18 0,1 2-22 16,0 2-23-16,0 1-5 15,1 0-3-15,0-5-6 16,0-4-23-16,6-7-90 0,-2-6-86 16,4-9-108-16</inkml:trace>
  <inkml:trace contextRef="#ctx0" brushRef="#br0" timeOffset="117749.0068">24075 14667 461 0,'-4'-2'187'0,"4"1"-136"0,-2 0-21 16,4 2-22-16,0 7 21 15,-1 4 29-15,0 5 37 16,-1 6 3-16,-3 6-33 0,0 1-13 15,0 5-16-15,1 0-20 16,1-5-11-16,0-5-2 16,3-4-3-16,0-5 1 15,1-7 0-15,3-6-2 0,3-4 0 16,0-4 3-16,1-9-2 15,1-5 1-15,1-4 0 16,-2-4 0-16,-4 0 0 0,-3 3 0 16,-1 3 1-16,-4 3 21 15,-3 5 27-15,-1 8-3 16,-1 3-30-16,-1 2-14 15,0 10-6-15,0 3-7 0,2 5-20 16,1 0-71-16,5-2-125 16,5-6-236-16</inkml:trace>
  <inkml:trace contextRef="#ctx0" brushRef="#br0" timeOffset="119277.8095">24246 14778 999 0,'-5'-6'90'16,"0"5"-27"-16,3 1-40 0,-4 5-23 15,-1 5 0-15,-2 5 17 16,-1 6 13-16,1 2-9 16,4 4-10-16,4-2-4 15,4-2-3-15,7-2 1 0,4-6-1 16,1-4 0-16,3-4 2 15,1-6-4-15,-1-1 1 16,-1-5 0-16,-1-7 1 0,-3-5-4 16,-2-3 1-16,-2-3-1 15,-4-1 1-15,-3-2 1 16,-1 3-4-16,-2 2 3 0,-6 6-1 15,0 2 1-15,-1 6 2 16,-1 6-5-16,-1-1 1 16,0 4-2-16,4 2-1 15,2 3-7-15,3 0-6 0,3-1-7 16,4 1-8-16,5-4 9 15,3 0 4-15,1-2 6 16,1-1 8-16,-1-1 4 0,-4-1 1 16,-1-1 0-16,-3 0 1 15,-2 1 0-15,-3 0 5 16,1 1-1-16,-2-1 3 0,1 3-4 15,-2-1-6-15,2 6 3 16,0 2 0-16,2 3 1 16,0 3-3-16,1 3 4 0,1-1-2 15,1-1-2-15,0-2 3 16,-2-2 0-16,0-5-3 15,-1-1 2-15,0-4 2 16,0 1-1-16,1-3 2 0,3-5 0 16,0-1 2-16,0-4-3 15,0 1 0-15,-1-1 3 16,-1-1 14-16,-2-1 1 0,0 1-7 15,-2 1 0-15,0-1-7 16,1-1-3-16,-1 2 1 16,0-1-1-16,-2 3-4 0,3 3-1 15,-2 0 3-15,0 4 0 16,2 0 2-16,-3 0-2 15,2 2-3-15,-1 1 1 16,1 1-1-16,0 0 0 0,-1 2 1 16,1 2 0-16,1 3 0 15,0 1 1-15,1-1-1 16,2 0 1-16,1-2-1 0,3-1 1 15,0 0 0-15,1-3-2 16,0-1 3-16,2-2-2 16,-3 0 1-16,-2 0 0 0,1 3-1 15,-2-2 1-15,-3 0-2 16,0 1 2-16,0 0-1 15,-1-2-1-15,2 3 1 0,0-1 0 16,1 2 0-16,1-4 0 16,1 2-1-16,2 0 2 15,3-2-1-15,0-5 0 16,4-3 2-16,1-4-2 0,0-1 0 15,-2-1 1-15,-3-1-2 16,-3 1 2-16,-3 3 0 16,-6 1 2-16,0 4 8 0,1 1 33 15,-3 2-4-15,0 2-21 16,-4 3-11-16,-3 6-10 15,2 4 0-15,-4 1 0 0,1 3 2 16,3 2-1-16,4-1 0 16,1-3-1-16,3-3-4 15,6-2 0-15,2-4-2 0,3-4-2 16,3-2 0-16,-1-3 3 15,0-4-3-15,0-3-1 16,-1-1 7-16,-2-2 3 16,-2 0 1-16,1-2 2 0,-4-1-2 15,0-2 1-15,1-1 0 16,-2-3 0-16,0-2 1 15,0-3 0-15,1-2-1 0,-2-1 1 16,0 1 0-16,-1 3-1 16,1 5 1-16,-3 7 8 15,-1 6 6-15,1 5-5 0,-2 4-9 16,-2 8-9-16,-5 8 1 15,-2 9 11-15,-2 8-2 16,-4 6 3-16,-1 4-5 16,5 1-1-16,2-4 0 0,4-3-1 15,3-8-5-15,2-7 3 16,1-6-1-16,6-8 3 15,1-5-3-15,4-4 3 0,3-3 2 16,2-8-2-16,1-2 0 16,-1-1-1-16,-2-2 2 15,-3 3 0-15,-4 1 1 0,-3 0 1 16,-1 3 4-16,-3 4 6 15,0 0-1-15,-2 3 4 16,1 1 1-16,-4 1 0 0,1 2-6 16,-4 4-10-16,4 5-2 15,-1 0 3-15,-1 9-2 16,5-2 1-16,-1 6 0 15,-1 0 0-15,4 2 1 0,-2 0-1 16,-3-4 1-16,-1 1-1 16,-2-7 0-16,-2-1 0 15,-3-1 0-15,-2-5 1 0,-4-1-10 16,-1-4-19-16,-6-4-60 15,-6-6-123-15,-4-11-431 16</inkml:trace>
  <inkml:trace contextRef="#ctx0" brushRef="#br0" timeOffset="120993.8125">22188 13585 532 0,'2'-6'126'0,"-4"3"-118"16,1-1-5-16,1 2 1 15,-3 2 8-15,-1 0 15 16,-3 1-15-16,-4 4-14 0,-3 4 12 15,-2 5 8-15,-7 5 3 16,-1 8 2-16,-3 2 7 16,0 7-2-16,0 5-5 0,1 1-5 15,6 1-1-15,3-2 4 16,5-2-4-16,3-1-2 15,7-4-8-15,0-3-2 16,3-2-4-16,2-4 1 0,5-3-2 16,1-5 3-16,2-4-3 15,5-2 7-15,3-3 12 16,1-2 4-16,1 0-8 0,-1 1-4 15,-3-1-6-15,-6 4-4 16,-4 0 4-16,-5 4-1 16,-4 6 12-16,-8 4 56 0,-7 5-43 15,-5 1 1-15,-3 3-20 16,-2-2-5-16,-1 0-2 15,2-5-1-15,3-7 5 0,4-1-3 16,5-6-4-16,5-4 1 16,4-3-1-16,4-2-2 15,0-1 1-15,1-1 0 16,5 1 0-16,2 2 0 0,2 0 0 15,3 2-2-15,2 0 2 16,3 3 2-16,0 4 1 16,0 4 5-16,2 2 13 0,-2 6 12 15,2 3 0-15,-1 2-3 16,-4 3-16-16,-1 3-7 15,-6 2-3-15,-6 4-4 0,-9 4 3 16,-12 1 1-16,-4 2 1 16,-5-3 4-16,0-2 6 15,1-6 36-15,10-7-15 16,4-6-14-16,8-4-9 0,6-4-4 15,0-1-4-15,10-3 2 16,2-1 4-16,4-1-1 16,5-1 4-16,2-3-6 0,4-1-3 15,1-2-4-15,0 0 1 16,2 0-13-16,-1-3-50 15,-3 1-59-15,-10-6-139 0,-5-8-313 16</inkml:trace>
</inkml:ink>
</file>

<file path=ppt/ink/ink1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cm"/>
          <inkml:channel name="T" type="integer" max="2.14748E9" units="dev"/>
        </inkml:traceFormat>
        <inkml:channelProperties>
          <inkml:channelProperty channel="X" name="resolution" value="751.53668" units="1/cm"/>
          <inkml:channelProperty channel="Y" name="resolution" value="998.99384" units="1/cm"/>
          <inkml:channelProperty channel="F" name="resolution" value="5.68611" units="1/cm"/>
          <inkml:channelProperty channel="T" name="resolution" value="1" units="1/dev"/>
        </inkml:channelProperties>
      </inkml:inkSource>
      <inkml:timestamp xml:id="ts0" timeString="2018-12-25T10:16:29.189"/>
    </inkml:context>
    <inkml:brush xml:id="br0">
      <inkml:brushProperty name="width" value="0.05292" units="cm"/>
      <inkml:brushProperty name="height" value="0.05292" units="cm"/>
      <inkml:brushProperty name="color" value="#FF0000"/>
    </inkml:brush>
  </inkml:definitions>
  <inkml:trace contextRef="#ctx0" brushRef="#br0">10325 4774 929 0,'-10'-10'8'0,"2"2"33"0,3 4 0 16,3 4-23-16,2 3-11 15,0 10-8-15,4 7 0 16,5 9 2-16,2 8 2 0,5 3 1 16,2 2 1-16,5-5 1 15,3-4-4-15,2-11-2 16,1-12 7-16,4-11 40 15,2-21 43-15,3-15 15 0,5-18-22 16,3-16-28-16,6-17-11 16,3-12-18-16,1-7-14 15,6-3-10-15,3 2-2 0,-3 11-12 16,2 12-16-16,-2 16 0 15,-2 19 1-15,-4 17 3 16,-4 18-7-16,-5 11-38 0,-6 6-90 16,-9 6-151-16</inkml:trace>
  <inkml:trace contextRef="#ctx0" brushRef="#br0" timeOffset="4477.2079">9077 7093 870 0,'6'-6'60'0,"3"2"-52"16,6 2-4-16,7 2 1 16,7 0 5-16,9 0 4 0,10 0-3 15,9 0 2-15,8-3 2 16,10-1 1-16,8-3-6 15,6-1 0-15,3-1-1 0,4 0 3 16,4-1 5-16,-1 3 1 16,-1 0 2-16,-1 2 12 15,-3 3 11-15,-4 2-3 0,-3-2-2 16,-2 6-9-16,-3 4 0 15,-4 2-4-15,-1-1-8 16,3 1-1-16,-2 0 6 16,4-3-8-16,3-1 4 0,2-3-10 15,3-2-3-15,-3-1 2 16,1 0-6-16,-5 0 2 15,-3-4-4-15,-9 3 6 0,-4 0-3 16,-7 0 5-16,-6 1-1 16,-8 0 0-16,-5 0-3 15,-8 3 2-15,-5-1-5 0,-5 2 2 16,-5-1-1-16,-4-1 3 15,0 0-1-15,-3 0 0 16,-3-2 5-16,3 1 3 16,-2-1-7-16,-1 0 2 0,-2 0-2 15,-1 0 3-15,-2 0-3 16,-2 0 0-16,1 0-2 15,-2 0 5-15,0 0-3 0,0 0-4 16,0 0 0-16,0 0-2 16,0 0-4-16,0 2-37 15,0 3-41-15,3 1-40 0,-3-2-71 16,0-3-163-16</inkml:trace>
  <inkml:trace contextRef="#ctx0" brushRef="#br0" timeOffset="16270.8286">11585 5885 978 0,'-5'-3'13'0,"3"1"19"0,2 2-33 16,1 0 1-16,5 0 1 15,1 2 0-15,2 3 0 16,4 5-2-16,1 5 5 16,2 2 15-16,2 3 32 0,2 1-18 15,1-2-11-15,1-6-6 16,3-7 18-16,2-8 10 15,6-16 15-15,10-17 3 0,5-15-15 16,12-15-23-16,7-12-14 16,3-8-4-16,3-3-6 15,-6 0-6-15,-7 6-23 0,-11 14-35 16,-12 11-14-16,-11 17 22 15,-8 16 43-15,-8 13 0 16,-4 14-50-16,-5 16-33 16,0 9-15-16,-3 5-103 0,-8 8-326 15</inkml:trace>
  <inkml:trace contextRef="#ctx0" brushRef="#br0" timeOffset="16848.0296">11228 7680 1109 0,'-7'-2'45'0,"4"3"-14"16,3 4-22-16,2 4-12 15,5 2 3-15,4 2-1 0,4 3-1 16,0 1 7-16,2 2 20 16,-1 1 19-16,0 0-3 15,-1 0-4-15,-2-3-8 0,-2-4-4 16,2-3 1-16,0-4 0 15,2-6-2-15,5-9 9 16,8-13 21-16,11-15-18 16,12-17-16-16,14-16-14 0,14-15-8 15,13-11 1-15,8-10-57 16,-2 1-142-16,-8 5-267 15</inkml:trace>
  <inkml:trace contextRef="#ctx0" brushRef="#br0" timeOffset="38984.4685">12759 10188 900 0,'0'18'9'0,"4"1"-8"0,2 1 1 15,2-2-1-15,1-3 2 16,5-6 14-16,0-8 12 15,4-2 29-15,4-15 26 0,7-7-33 16,5-12-22-16,8-12 2 16,7-10-9-16,5-12-7 15,7-7-2-15,3-10-2 0,1-1-2 16,1 0-8-16,0 5 2 15,-8 7-5-15,-6 11 1 16,-7 16-12-16,-8 11-37 16,-7 10-92-16,-7 6-67 0,-5 6-161 15,-3 2-91-15</inkml:trace>
  <inkml:trace contextRef="#ctx0" brushRef="#br0" timeOffset="49062.0862">4790 10738 767 0,'-3'-6'13'16,"3"3"-5"-16,0 0 3 0,6 1 5 15,2 4 12-15,3 1 5 16,2 5 0-16,5 2 4 15,2 1-12-15,-2-1 1 0,2 0 1 16,-2-2-6-16,0-5-3 16,-2-3 5-16,1-9 0 15,2-14 0-15,6-20 3 16,8-25-3-16,11-27-13 0,11-27-7 15,16-25-2-15,11-25-4 16,6-11-73-16,3-1-230 16</inkml:trace>
</inkml:ink>
</file>

<file path=ppt/ink/ink1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cm"/>
          <inkml:channel name="T" type="integer" max="2.14748E9" units="dev"/>
        </inkml:traceFormat>
        <inkml:channelProperties>
          <inkml:channelProperty channel="X" name="resolution" value="751.53668" units="1/cm"/>
          <inkml:channelProperty channel="Y" name="resolution" value="998.99384" units="1/cm"/>
          <inkml:channelProperty channel="F" name="resolution" value="5.68611" units="1/cm"/>
          <inkml:channelProperty channel="T" name="resolution" value="1" units="1/dev"/>
        </inkml:channelProperties>
      </inkml:inkSource>
      <inkml:timestamp xml:id="ts0" timeString="2018-12-25T10:17:54.646"/>
    </inkml:context>
    <inkml:brush xml:id="br0">
      <inkml:brushProperty name="width" value="0.05292" units="cm"/>
      <inkml:brushProperty name="height" value="0.05292" units="cm"/>
      <inkml:brushProperty name="color" value="#FF0000"/>
    </inkml:brush>
  </inkml:definitions>
  <inkml:trace contextRef="#ctx0" brushRef="#br0">7049 3604 709 0,'8'-9'18'16,"2"-1"35"-16,1 0-13 15,1-1-7-15,-1-1-14 0,2-1-7 16,-1 2-4-16,1-1 4 16,0 2 27-16,-2 3-1 15,1 0-12-15,0 2-2 16,1 1-4-16,-1-3 0 0,2-1 3 15,2-2 4-15,3-7 2 16,5-8 0-16,3-8-2 16,10-13-10-16,4-11-9 0,6-12-4 15,6-10-2-15,5-6-5 16,3-9-20-16,-6-4-85 15,-5-1-162-15,-8-3-550 0</inkml:trace>
  <inkml:trace contextRef="#ctx0" brushRef="#br0" timeOffset="2496.0044">13664 6001 778 0,'1'-12'30'0,"-2"0"-27"15,-1 4 1-15,-2 3-1 16,3 1 2-16,-1 3 1 0,0-1-3 15,1 2-2-15,2 0 2 16,4 3-3-16,2 5 1 16,4 4 2-16,3 5 15 0,5 4 13 15,2 2 1-15,5 0-6 16,3-6-3-16,2-2-2 15,1-5 2-15,1-10 36 0,-3-5-2 16,0-13-9-16,1-8 2 16,-3-10-4-16,3-14-2 15,0-11 5-15,3-11-16 0,6-8-16 16,5-4-11-16,3 1-3 15,6 5-3-15,3 3-1 16,0 11 0-16,2 9 0 16,-2 9 0-16,-5 8-1 0,-4 7-2 15,-6 7-8-15,-7 8-19 16,-7 8-12-16,-8 3-31 15,-7 5-63-15,-9 1-30 0,-4 3-57 16,-7-1-259-16</inkml:trace>
  <inkml:trace contextRef="#ctx0" brushRef="#br0" timeOffset="9094.816">21382 5661 993 0,'-11'-16'4'15,"2"7"5"-15,1-1-5 16,3 4 15-16,2 6 21 0,1 2-3 16,1 13-29-16,1 10-12 15,5 8 7-15,1 11 6 16,2 7 10-16,5 0 4 0,2-5-3 15,4-5-6-15,5-10-6 16,1-10 1-16,4-10 12 16,0-11 19-16,5-7 2 15,3-15 11-15,7-15-4 0,8-14-13 16,9-17-7-16,11-16-4 15,12-16-9-15,11-11-16 16,7-9 0-16,4 0-6 0,-2 8-28 16,-5 9-56-16,-10 16-42 15,-11 16-45-15,-14 16-75 16,-13 12-194-16,-9 8 83 0</inkml:trace>
  <inkml:trace contextRef="#ctx0" brushRef="#br0" timeOffset="17487.6307">16572 7404 806 0,'-12'-5'17'15,"1"5"42"-15,6 0-20 0,2 1-7 16,1 7-29-16,4 0-2 16,4 5 0-16,2 2 0 15,4 2 1-15,0-1 12 16,5 2 25-16,1-3-13 0,1-4-3 15,0-6 3-15,-1-4-4 16,1-3 6-16,2-11 13 16,-2-2-10-16,3-8-3 0,-2-3 2 15,2-4-7-15,3-3-8 16,5-4-6-16,4-4-6 15,7-3-3-15,4-1-1 0,7-1-3 16,3-1-7-16,0 0-97 16,-8 1-154-16,-10 3-239 15</inkml:trace>
  <inkml:trace contextRef="#ctx0" brushRef="#br0" timeOffset="18205.232">12548 7473 963 0,'0'1'14'0,"-1"4"8"16,1 4-22-16,6 5 2 15,3 2 3-15,1 1 8 0,4-2 1 16,0-2-1-16,3-8 0 16,1-5 5-16,5-10 17 15,3-9 20-15,5-14-3 16,4-9-19-16,7-13-12 0,8-9-8 15,7-8-7-15,6-8-4 16,6 0-4-16,7-3-10 16,1 0-97-16,-2 1-162 0,-8-1-296 15</inkml:trace>
  <inkml:trace contextRef="#ctx0" brushRef="#br0" timeOffset="26114.4459">5522 7664 793 0,'-18'-10'15'0,"1"0"22"15,7 0 1-15,1 3-6 16,4 3 7-16,4 1-13 0,1 2-12 15,0 1-12-15,8 6-2 16,1 6 3-16,5 5 0 16,3 2 6-16,2 4 1 0,2-2 0 15,-1-3-1-15,1-7-1 16,-3-5 5-16,-2-6 4 15,-1-8 19-15,-2-13 18 16,0-9 1-16,1-10-8 0,-1-10-16 16,-2-7-3-16,3-7-8 15,0-1-10-15,3-1-6 16,4 3-2-16,5 4 1 0,4 5-3 15,7 5 0-15,6 6-1 16,6 4-1-16,4 5-5 16,2 2-24-16,-1-3-162 0,-6 1-180 15</inkml:trace>
  <inkml:trace contextRef="#ctx0" brushRef="#br0" timeOffset="28532.4501">9862 8554 578 0,'0'-7'60'15,"0"1"-5"-15,0 4 12 16,0 1 9-16,0 2-43 0,4 10-30 15,3 7 1-15,1 4 4 16,4 6 14-16,3 0-8 16,3 0-5-16,2-7-4 0,1-6 1 15,0-9 8-15,0-6 23 16,-2-6 20-16,-2-9-3 15,-3-7-5-15,0-7 14 0,-4-3-7 16,-1-6-15-16,-1-1-8 16,-1-1-4-16,0 3-8 15,2 5-1-15,-1 0-7 0,4 8-8 16,1 4-5-16,4 2 1 15,7-1-1-15,4-1-2 16,11-1-4-16,7-4-12 16,0-9-94-16,-2-7-159 0,-8-9-348 15</inkml:trace>
  <inkml:trace contextRef="#ctx0" brushRef="#br0" timeOffset="37580.466">5425 8697 679 0,'0'-6'40'16,"3"4"37"-16,4 0-69 15,2 2-4-15,3 2-3 16,3 4 0-16,1 1 1 0,1 4-1 15,2 4 5-15,-1 4 21 16,2 1 9-16,0 2-3 16,3 1 0-16,-1-3-8 15,3-3 4-15,1-5-10 0,1-8 11 16,4-6-6-16,1-13 18 15,4-14 19-15,0-13 15 16,7-12-40-16,2-11-8 0,4-9-7 16,2-9-6-16,2-2-9 15,-1 3-5-15,-3 3-4 16,-4 8-6-16,-6 9-31 0,-9 18-14 15,-7 11-1-15,0 12 12 16,-3 8-20-16,-1 5-68 16,0 1-90-16,4 1-280 0</inkml:trace>
  <inkml:trace contextRef="#ctx0" brushRef="#br0" timeOffset="39858.07">9855 9987 775 0,'-7'-14'18'0,"-2"1"17"16,1 1-22-16,-1 1-7 15,1 2 10-15,1 0-2 16,3 3-9-16,0 1-1 0,2 2 3 15,1 2 30-15,1 5 23 16,2 14-38-16,4 8-13 16,2 8 33-16,4 7 9 15,2 3-22-15,2-6-16 0,4-6-6 16,0-12-3-16,4-13-1 15,0-8 6-15,0-17 16 16,2-12 19-16,-2-10-12 0,0-10-6 16,-3-9 6-16,1-9-7 15,-2-5 5-15,-1 0-7 16,1 1-4-16,0 6-6 0,0 6-5 15,-1 13-1-15,-1 11 1 16,-3 13-4-16,0 10-4 16,-3 11-3-16,1 6-9 0,-2 8-58 15,-3-4-109-15,-1-6-310 16</inkml:trace>
  <inkml:trace contextRef="#ctx0" brushRef="#br0" timeOffset="42790.8752">11269 10025 746 0,'-11'-15'71'15,"0"4"-6"-15,5 0-30 0,3 4-1 16,3 1-11-16,0 1-12 16,5-1-10-16,4 1 0 15,2-2 0-15,2 5-1 16,1 1 2-16,0 6-1 0,-4 9 2 15,0 8 4-15,0 8 22 16,-2 2 15-16,-1 1-12 16,2-4-10-16,-1-5-5 0,2-8-6 15,-2-9 7-15,1-4 5 16,2-13 20-16,2-11 19 15,4-12-10-15,1-9-20 16,5-11-8-16,0-6-7 0,5-3-8 16,0 3-7-16,1 4-2 15,0 8 0-15,0 10-1 16,-1 10-2-16,1 9-4 0,1 11-6 15,-5 1-83-15,1 0-134 16,-2-2-269-16</inkml:trace>
  <inkml:trace contextRef="#ctx0" brushRef="#br0" timeOffset="55286.4971">13997 9877 599 0,'-3'-4'93'16,"1"-2"-37"-16,1 3-15 0,0-1-21 15,3 2-2-15,1 0-8 16,0 0-6-16,2 2-2 16,1 8 1-16,-1 3 2 0,-2 7 2 15,2 5 15-15,0 2 13 16,2 0-12-16,0-3-14 15,0-3-5-15,1-6 1 16,1-4 3-16,1-5 3 0,0-4 9 16,1-7 8-16,0-5 24 15,1-4-6-15,3-6-1 16,-1-2 0-16,1 0-9 0,3-2-7 15,-2 1-9-15,4-1 1 16,0 0-6-16,2 0-6 16,3-3-5-16,0 0-1 0,1-1-1 15,0 0-1-15,-2 4-2 16,-2 2 0-16,-3 4 0 15,-4 4-2-15,-2 4 1 16,-5 5-2-16,-5 3-5 0,0 2-8 16,-2 2-15-16,-1 4-20 15,0 4-66-15,0 3 5 16,2 2-48-16,3-1-132 0</inkml:trace>
  <inkml:trace contextRef="#ctx0" brushRef="#br0" timeOffset="62415.7096">17366 9889 871 0,'-5'-14'25'0,"-1"5"25"0,4 3-26 16,0 2-12-16,2 4-4 16,0 0-7-16,5 6-4 15,1 7 5-15,4 7 0 16,2 4 1-16,3 2-2 0,5 1 1 15,2-5-1-15,4-4 0 16,3-11 0-16,2-7 0 16,3-8 1-16,3-14 18 0,1-6 41 15,4-9-4-15,0-10-6 16,3-4-5-16,0-7-8 15,-1-6-9-15,3-3-2 0,-1-2-12 16,1 4-2-16,0 5-7 16,-3 7-2-16,-1 8-2 15,-3 11 0-15,-1 9 0 0,-5 8-3 16,-3 5-2-16,0 3-6 15,-1-1-32-15,-5-3-126 16,-1-5-186-16</inkml:trace>
  <inkml:trace contextRef="#ctx0" brushRef="#br0" timeOffset="70122.1232">19983 9665 881 0,'1'-12'37'0,"0"5"-9"16,2 4-18-16,0 1-7 16,4 8-3-16,-1 8 1 15,3 8 1-15,1 7 0 0,1 2-1 16,2 3-1-16,-1-4 0 15,1-6-2-15,1-9 4 16,-1-10-1-16,1-7 1 0,2-11 1 16,1-11 50-16,1-11 28 15,3-7-24-15,-1-6-6 16,1-4-8-16,4-5-5 0,2-1-18 15,4-1-4-15,7 2 0 16,4 4-3-16,5 7-5 16,0 8-3-16,3 8-2 15,-1 10-3-15,-3 6 0 0,-2 3-6 16,-3 7-7-16,-7 0-87 15,-6-1-141-15,-8-1-171 16</inkml:trace>
  <inkml:trace contextRef="#ctx0" brushRef="#br0" timeOffset="76018.9335">9261 11714 833 0,'5'-7'20'0,"3"4"-15"16,1-3 10-16,2 2 7 16,-1 1-4-16,1 2-2 0,1 1-2 15,-2 4-1-15,-1 9 8 16,1 8 8-16,-2 2 2 15,0 6 6-15,2 2-5 0,-1-2-2 16,1-4-13-16,0-6-7 16,1-7-3-16,-1-9-2 15,1-7 9-15,4-17 71 0,0-11 1 16,6-15-38-16,3-12-13 15,6-14-14-15,3-9-9 16,4-3-7-16,0 2-2 0,3 5-4 16,-5 12 1-16,-4 13-2 15,-4 17 1-15,-8 12-2 16,-5 8 2-16,-7 11-1 15,-1 5-2-15,-2 8-2 0,0 8-1 16,0 4-12-16,7 5-36 16,2-2-46-16,2-2-120 15,1-9-147-15</inkml:trace>
  <inkml:trace contextRef="#ctx0" brushRef="#br0" timeOffset="81120.1425">8046 12943 806 0,'-15'-5'23'0,"2"0"43"16,4 3-14-16,4 0-25 15,5 1-11-15,0 2-12 0,5-1-5 16,5 7 3-16,3 5-1 15,6 5 1-15,3 7 1 16,6 6 6-16,-1 5 10 0,1 2 1 16,0 0-12-16,-1-6-5 15,-3-6-2-15,0-8 1 16,-3-7-1-16,2-10 2 15,-2-4 11-15,3-11 45 0,-2-11 15 16,4-10-18-16,2-6-10 16,2-5-10-16,3-7-7 15,0-2-4-15,2 2 2 0,1 0-3 16,1 7-7-16,1 5-9 15,-3 7-5-15,-2 9 1 16,-3 7-5-16,-7 9 1 0,-3 5 0 16,-4 3-4-16,-4 4 1 15,-2 1-2-15,-1 5-4 16,0 2-16-16,0 0-44 0,2 1-30 15,-1-4-82-15,-2-6-110 16</inkml:trace>
  <inkml:trace contextRef="#ctx0" brushRef="#br0" timeOffset="84505.3484">12223 14290 862 0,'1'0'21'16,"3"3"-18"-16,2 3-2 0,2 2 5 16,2 2 13-16,0 1 16 15,4 2-9-15,0 1-8 16,1 0 5-16,-3-2 13 0,4-1-2 15,-1-1-17-15,0-5-10 16,1-3 11-16,3-9 14 16,4-13 21-16,4-10 14 15,7-17-14-15,8-13-21 0,6-10-6 16,6-11-6-16,3-3-10 15,1-1-7-15,-1 7-3 16,-5 8 0-16,-7 10-2 0,-5 15 0 16,-10 13-2-16,-7 11 0 15,-8 11-2-15,-8 8-4 16,-3 4-17-16,-2 10-24 0,2 6 13 15,4 4-23-15,4 4-67 16,3-3-64-16,6-6-85 16,3-5-297-16</inkml:trace>
</inkml:ink>
</file>

<file path=ppt/ink/ink1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cm"/>
          <inkml:channel name="T" type="integer" max="2.14748E9" units="dev"/>
        </inkml:traceFormat>
        <inkml:channelProperties>
          <inkml:channelProperty channel="X" name="resolution" value="751.53668" units="1/cm"/>
          <inkml:channelProperty channel="Y" name="resolution" value="998.99384" units="1/cm"/>
          <inkml:channelProperty channel="F" name="resolution" value="5.68611" units="1/cm"/>
          <inkml:channelProperty channel="T" name="resolution" value="1" units="1/dev"/>
        </inkml:channelProperties>
      </inkml:inkSource>
      <inkml:timestamp xml:id="ts0" timeString="2018-12-25T10:20:00.897"/>
    </inkml:context>
    <inkml:brush xml:id="br0">
      <inkml:brushProperty name="width" value="0.05292" units="cm"/>
      <inkml:brushProperty name="height" value="0.05292" units="cm"/>
      <inkml:brushProperty name="color" value="#FF0000"/>
    </inkml:brush>
  </inkml:definitions>
  <inkml:trace contextRef="#ctx0" brushRef="#br0">3807 9993 307 0,'-13'-7'262'15,"-3"2"-226"-15,-2 1 57 0,-1 0-46 16,-1 3-19-16,-3-1-12 16,1 0-2-16,-4 1 20 15,1-3 7-15,-4 0-9 0,0-1-9 16,-2 0 2-16,-3-3 10 15,0 1-18-15,-1-1 0 16,-1 1-7-16,-3-1-2 0,-1 1 5 16,-2 1 4-16,-1 3-3 15,-3 1-6-15,1 0-2 16,0 4 0-16,3-2 3 0,-1 7-5 15,2-2-3-15,2 1 0 16,0 2-1-16,-1 0 1 16,-1 2 0-16,2-2-1 15,-2 2 1-15,0 0 2 0,-1 0 2 16,-2 0 0-16,0 1 0 15,1 1 1-15,0 1 2 16,2 0-4-16,3 3 2 0,1 0-2 16,0 5-2-16,1-2 3 15,1 4-3-15,3 0-1 16,4 2 2-16,3-1-2 0,6 1 0 15,4 1-1-15,5 0 0 16,3 2 2-16,4 0-3 16,3 1 1-16,0 1 2 0,0 0-2 15,3-2 0-15,5 1 1 16,1-4 0-16,4 4-1 15,2-4 1-15,2 0 0 16,3 2-1-16,1 0 1 0,1 0-1 16,4 1 0-16,0 0 0 15,4 0 0-15,-2 1-1 16,6-3 1-16,1-2 1 0,8-1-2 15,3-4 3-15,3-2-4 16,1-1 5-16,1-2-5 16,0-1 4-16,0-2-1 0,1 0 0 15,-2-1 1-15,0 0-1 16,1-2 2-16,1-1 0 15,0-2 1-15,0 0-1 16,-1-2 0-16,2-2 1 0,-3-4 0 16,-1 2 0-16,0-5-1 15,-1-1 2-15,-1-1 0 16,1-2 2-16,-3 0-1 0,0 0 1 15,-3-3-1-15,-1 0-1 16,-3-3-1-16,-3 1 0 16,-1-1 3-16,-5 2 0 0,-3 0-3 15,-1 1 4-15,-4 1 1 16,-1-1 0-16,-3 1-3 15,1 0-3-15,-2-1-1 0,-2 1 0 16,2-2-2-16,-2-1 0 16,0 0 1-16,0-1-1 15,-3 0 0-15,0 0 2 16,-4 0-2-16,0 2 4 0,-4 1 3 15,-1-1 24-15,-2 0 1 16,0 1-5-16,-2 2-2 16,-4-2-5-16,1 0 0 0,-2-2-3 15,-1-1-9-15,-1-1-6 16,-1-2-1-16,1-2-1 15,-1 0 1-15,-2 1-1 0,2-2 1 16,-3 1-1-16,1 0 1 16,-1 0-1-16,-1-1 0 15,0 0 0-15,-3-2 1 0,1 0 0 16,-2 0 0-16,1-1-1 15,-4-1 5-15,-3 0 4 16,0 1-4-16,-4 1 0 16,-4 0-5-16,-3 2 4 0,-5 3-2 15,-1 5-1-15,-3 3 2 16,2 5-1-16,2 4-2 15,5 2 0-15,7 5-8 0,6 4-14 16,5 0-58-16,4-2-131 16,4-6-274-16</inkml:trace>
  <inkml:trace contextRef="#ctx0" brushRef="#br0" timeOffset="3712.8065">17098 5937 897 0,'1'-19'90'15,"-1"2"-43"-15,-7 0 24 0,-3-1-44 16,-3 2-23-16,-5-1-3 15,-4 0-7-15,-7 2 0 16,-3 0 2-16,-4 0 5 0,-1 2 1 16,-2 2-1-16,0-1 0 15,0 1-1-15,-3-1 2 16,0 3-2-16,-3-3 2 15,-1 3-2-15,-2-3 2 0,0 0 3 16,-3 1 2-16,-2-2 11 16,-1-1 12-16,-1 1-15 15,-2 1 3-15,-1 1 5 0,-1 0-3 16,1 3-2-16,-1 2 8 15,0 0-22-15,-4 4-2 16,0 1-2-16,-3 1 0 0,-3 0 0 16,0 1-1-16,2 3 0 15,-1 0 1-15,3 0 0 16,3 1 0-16,2 0 0 15,2 2 0-15,3 1 1 0,-1 0-1 16,2 1 0-16,3 2 1 16,-2 1-2-16,3 1 1 15,0 1 1-15,4 3-1 0,2 2 3 16,2 3-4-16,2 0 1 15,1 5 0-15,3 2 0 16,2 0 0-16,5-2 0 0,3 3-2 16,4 0 4-16,4 0-3 15,5-1 1-15,2 2 0 16,3 2 0-16,3 0-1 15,1-2 1-15,3 4 0 0,0-2-1 16,3 2 1-16,5-1 0 16,3-1-1-16,4-1 0 15,3-3 0-15,7 0 0 0,3-2 3 16,6-4-2-16,5 0 0 15,6-3 0-15,4-2 1 16,7-2-2-16,4-4 0 16,6-1 3-16,2-2-1 0,5-1-1 15,2-1 1-15,2-1-3 16,1 0 4-16,2 0-3 15,0-2 1-15,1-2 1 0,2 0-2 16,-1-1 0-16,3 0 3 16,-3-1-3-16,1 0 2 15,-2 0-1-15,2-3 1 0,-2-2-1 16,-1-2 0-16,-1-4 4 15,2 0-1-15,0-2 0 16,-4-3-1-16,-1-1-1 0,-2-1 0 16,-5-2 0-16,-5-4-1 15,-5 0 1-15,-6-3 2 16,-4-1 8-16,-7-3 9 15,-6-3 7-15,-3-3 0 0,-5-2-3 16,-5-3-5-16,-5-1-8 16,-8-4-6-16,-4 0-2 15,-5-1-4-15,-7 0 2 0,-8 0 3 16,-6 0-2-16,-6 2 8 15,-5 4 10-15,-7 3 1 16,-6 4-10-16,-6 5-8 0,-6 5 2 16,-3 8-3-16,-7 7-1 15,-3 10-2-15,-1 9-4 16,0 11-9-16,-1 7-47 15,3 2-104-15,4-1-200 0</inkml:trace>
  <inkml:trace contextRef="#ctx0" brushRef="#br0" timeOffset="5101.2089">16837 12767 1078 0,'-28'-18'42'0,"-3"0"-2"0,1 1 10 16,-1-1-28-16,-1-1-21 15,-4-2 0-15,-3 2-1 16,-4-1 1-16,-4-2-1 0,-5-1-1 16,-6 1 2-16,-7 1-2 15,-4 2 2-15,-6 2 0 16,-6 3 0-16,-3 3 0 0,-3 2 0 15,-4 5-1-15,-2 2 2 16,-3 1-2-16,0 4 0 16,-2 4 3-16,-1 4 5 15,3 3-2-15,-2-1-6 0,3 4 2 16,1-1-1-16,6 1-1 15,4 4 0-15,2-2 0 16,8 6 1-16,5 1 0 0,5 0-1 16,5 5 1-16,7 3 0 15,7 3-1-15,7 1 0 16,7 5 0-16,8 1 0 0,7 2 0 15,8 4 0-15,6-1 1 16,9 0-3-16,12-3 3 16,7 0-1-16,9-4-1 0,7-2 3 15,12-5-1-15,4-2-1 16,10-2 1-16,7-5 0 15,9 0 0-15,10-3 0 16,4-6-1-16,8-1 0 0,4-5-1 16,7-2 3-16,4-4-1 15,3-1-1-15,1-4 0 16,3 1 1-16,2-3-2 0,3-4 11 15,-6 0 15-15,1-5-3 16,-4-1 0-16,-3-3 11 16,-3-1-7-16,-7-4-8 0,-3 1-2 15,-7-4 13-15,-5 0-16 16,-8 1-10-16,-9 0 4 15,-9 0 13-15,-7-3-10 0,-10 2-7 16,-8 0-2-16,-7-5-1 16,-7 0 1-16,-8-2 1 15,-9-3-2-15,-5-2-2 16,-8-5 2-16,-6-3-1 0,-9-3 1 15,-8-3-2-15,-8-3-1 16,-7 0 5-16,-6 4-1 16,-8 0-1-16,-7 3 1 0,-6 1 3 15,-7 6 0-15,-9 2 3 16,-7 4 13-16,-5 5-3 15,-5 6-6-15,-6 8 6 0,-3 7-10 16,-1 5-5-16,0 5-2 16,3 7-3-16,4 3-7 15,7 3-30-15,1 0-86 16,8-4-165-16,2-3-640 0</inkml:trace>
  <inkml:trace contextRef="#ctx0" brushRef="#br0" timeOffset="9079.2159">21964 8708 760 0,'-31'-18'57'15,"-4"-4"18"-15,-6 6-46 16,-2-1-19-16,-6 2-5 16,-4 1-4-16,-6 1 1 0,-7 1-1 15,-4 0-1-15,-6 1 0 16,-5-1 0-16,-5 1 0 15,0 1 0-15,-1-1 0 0,-1 5 2 16,1 1 4-16,5 1 23 16,2 4-7-16,1 0-10 15,1 0 0-15,5 3-1 16,0 2 10-16,-1 2-14 0,1 1-6 15,-2 3-2-15,1 2 2 16,-2 0-3-16,-1 4 2 16,0 0 1-16,1 0-2 0,4 3 2 15,1 2 0-15,6 1-1 16,4 3 5-16,9 2 5 15,5 1 10-15,9 2-9 0,6 4-6 16,9-1-1-16,6 2-1 16,8 3-2-16,8 3 2 15,3 0-4-15,11 0 3 16,9 1-2-16,7 1 1 0,5 1-3 15,5 1 1-15,5 1 0 16,5 0-1-16,1 0-4 16,3 0 0-16,5-2-11 0,5-1 5 15,4-1 6-15,7-4 5 16,9-3 0-16,4-4 1 15,8-6 0-15,7-6 3 0,6-2 1 16,3-5 4-16,2-2 9 16,3-2 2-16,-1-2-5 15,-4-3 3-15,-1-2-5 0,-3-4-4 16,-4-2 3-16,-6-6 5 15,-4-5 8-15,-4-1 0 16,-4-6-6-16,-4 0-7 16,-5-3 0-16,0-1-3 0,-6-3-2 15,-2-2-3-15,-4 0-3 16,-4-4 1-16,-3-1-1 15,-7-2-2-15,-4-2 3 0,-6-2-2 16,-4-1 2-16,-8-3-1 16,-7-1 1-16,-7-4 0 15,-4-2 0-15,-8-1-2 0,-4-2 4 16,-5 1 2-16,-6-1 23 15,-5 3 5-15,-2 0-1 16,-6 3-7-16,-3 0-3 0,-4 2-1 16,-6 5-3-16,-6 2-5 15,-5 4-5-15,-6 6-3 16,-6 5-4-16,-8 6-2 15,-2 3 2-15,-5 6-1 0,-4 5-3 16,-2 3 2-16,0 4-2 16,-2-1-3-16,3 5-6 15,5 7-10-15,1 3-33 0,7 3-49 16,-2-1-90-16,4 1-168 15</inkml:trace>
  <inkml:trace contextRef="#ctx0" brushRef="#br0" timeOffset="14149.2248">7787 11529 882 0,'-4'-8'27'16,"3"-2"8"-16,1 7-5 16,6 0-10-16,3 2-6 15,3 6 0-15,4 8-7 0,-1 7 8 16,3 6 13-16,1 4-8 15,0 2-9-15,0-1-7 16,-1-4-3-16,0-6 1 0,-3-5-1 16,-1-5 0-16,-4-6 4 15,0-5 41-15,-2-1 8 16,2-11 4-16,2-11 1 0,3-9-13 15,6-18-2-15,3-11-11 16,6-15-5-16,6-4-11 16,5-9-8-16,2 1-7 0,3 9-2 15,0 9 1-15,-3 11 1 16,-3 12-3-16,-6 11 1 15,-3 12 0-15,-8 7-2 16,-3 9-5-16,-3 3-8 0,-2 5-27 16,0 2-35-16,2 0-41 15,0-1-53-15,-2-3-62 16,-1-3-323-16</inkml:trace>
  <inkml:trace contextRef="#ctx0" brushRef="#br0" timeOffset="26098.8458">22611 5966 907 0,'-5'-10'25'16,"2"3"35"-16,5 5-45 15,0 2-14-15,3 0-2 16,2 9 4-16,0 7-1 0,0 9 1 15,2 11 4-15,-4 6 9 16,2 6 15-16,0 0 8 16,2-4-15-16,1-7-12 0,5-10-4 15,4-14-5-15,7-13 10 16,9-11 40-16,9-17 17 15,8-14-14-15,9-13-24 0,12-15-12 16,3-12-2-16,9-7-7 16,9-6-6-16,7 1-4 15,5 10-1-15,-1 12-2 16,0 19 2-16,-8 15-1 0,-14 18 0 15,-10 14-11-15,-13 8-38 16,-14 10-60-16,-16 5-122 16,-16 1-190-16</inkml:trace>
  <inkml:trace contextRef="#ctx0" brushRef="#br0" timeOffset="29671.2521">18715 12959 848 0,'-1'-5'58'15,"2"3"-31"-15,7 4-27 0,7 5 1 16,2 5 3-16,4 5 6 15,0 6 13-15,1 0 3 16,0 2-3-16,1-2-10 0,1-4-6 16,2-5-3-16,4-10-1 15,11-8 7-15,11-18 26 16,13-13 29-16,15-14-35 0,13-13-19 15,11-6-7-15,3-12-5 16,-6-13-51-16,-10-5-436 16</inkml:trace>
  <inkml:trace contextRef="#ctx0" brushRef="#br0" timeOffset="30498.0535">22026 13191 950 0,'-7'-11'32'0,"2"6"36"15,4 6-45-15,1 14-24 0,1 5 5 16,4 9-1-16,2 2-1 15,2 5-1-15,1-4 0 16,2-1 3-16,3-5 7 0,2-8 3 16,4-8 0-16,6-11 8 15,7-11 14-15,6-16 14 16,7-12-14-16,11-15-13 15,6-13 2-15,4-7 3 0,8-9-14 16,6-6-8-16,4 3-6 16,2 2-3-16,-4 10-9 15,-4 12-85-15,-10 16-6 0,-13 14-2 16,-17 14-87-16,-15 9-189 15</inkml:trace>
  <inkml:trace contextRef="#ctx0" brushRef="#br0" timeOffset="31434.0552">18403 15370 914 0,'-6'12'18'15,"1"4"-8"-15,7 4-6 16,5 2 5-16,7-5 9 15,12-3 13-15,12-14-8 0,13-12 22 16,24-20 16-16,21-24-11 16,22-15-12-16,21-14-22 15,19-10-9-15,13-6-2 0,6-7-4 16,-11-8-61-16,-9-11-405 15</inkml:trace>
</inkml:ink>
</file>

<file path=ppt/ink/ink1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cm"/>
          <inkml:channel name="T" type="integer" max="2.14748E9" units="dev"/>
        </inkml:traceFormat>
        <inkml:channelProperties>
          <inkml:channelProperty channel="X" name="resolution" value="751.53668" units="1/cm"/>
          <inkml:channelProperty channel="Y" name="resolution" value="998.99384" units="1/cm"/>
          <inkml:channelProperty channel="F" name="resolution" value="5.68611" units="1/cm"/>
          <inkml:channelProperty channel="T" name="resolution" value="1" units="1/dev"/>
        </inkml:channelProperties>
      </inkml:inkSource>
      <inkml:timestamp xml:id="ts0" timeString="2018-12-25T10:21:05.544"/>
    </inkml:context>
    <inkml:brush xml:id="br0">
      <inkml:brushProperty name="width" value="0.05292" units="cm"/>
      <inkml:brushProperty name="height" value="0.05292" units="cm"/>
      <inkml:brushProperty name="color" value="#FF0000"/>
    </inkml:brush>
  </inkml:definitions>
  <inkml:trace contextRef="#ctx0" brushRef="#br0">6078 7371 316 0,'3'0'22'16,"3"0"18"-16,0 0 27 0,0 5-39 15,4 1 35-15,-1 2-19 16,3 1 15-16,0 5-9 16,2 0 9-16,3 2 9 15,0 2-11-15,-1-2-19 0,0-1-6 16,0-1-1-16,-1-6 1 15,-1-3-4-15,-1-5 9 16,2-3 9-16,1-12 4 0,0-11-13 16,3-10-7-16,1-13-8 15,5-14-6-15,-1-12-5 16,5-11-4-16,2-6-5 0,2-3-2 15,1-1 1-15,4 4 0 16,0 5 0-16,0 8 0 16,-1 5 13-16,-2 7 6 15,-3 9 0-15,-4 4-3 0,-3 7-5 16,-5 5-3-16,-4 7-1 15,-5 4 0-15,-4 8-2 16,-3 5 2-16,-3 4 2 0,-1 4 5 16,0 3-1-16,0 1-5 15,-2 3-2-15,0 0-3 16,0 1-2-16,2 0-1 0,0 2-3 15,-2 0 4-15,1-2-2 16,1 2-3-16,0 0 2 16,-1 0-4-16,1 0 0 0,0 0-5 15,0 2-11-15,1 2-19 16,3 3-39-16,2 1-45 15,-2 0-62-15,-3-2-95 16</inkml:trace>
  <inkml:trace contextRef="#ctx0" brushRef="#br0" timeOffset="4336.8076">2343 8237 436 0,'-20'0'191'0,"4"-1"-133"16,1-5 8-16,2 2-6 16,3-2-5-16,1 1-22 0,1 1-9 15,0 0-5-15,1 1 3 16,1 2 1-16,0 1-8 15,-2 12-11-15,-1 6-2 0,-2 12 0 16,-3 8-3-16,-1 8 3 16,0 2-3-16,1 2 3 15,4 0 0-15,6-4-1 0,4-2 0 16,0 1-2-16,9-2 0 15,4-2 2-15,1-3-4 16,6-1 5-16,0-4-5 16,4-1 4-16,-2-2-2 0,1-3 0 15,0 0 0-15,-2 0 0 16,-3-2-1-16,-1 2 4 15,-2-4-2-15,0 2 1 0,0-3-1 16,-1 2 1-16,-4 0 0 16,-2 2 0-16,-4 3-1 15,-3 3 3-15,-1 5-1 16,-5 6 0-16,-5 3-2 0,-3 3 2 15,-1 3-2-15,-3 2-1 16,0-2 3-16,1-3-2 16,-1-1 0-16,3-3 1 0,0-5-1 15,3-5 0-15,2-2 0 16,3-7-1-16,3-5 2 15,3-3-2-15,0-5 1 0,5 0-1 16,1-3-1-16,2-1 1 16,-1-3 0-16,0-1 1 15,3-1-1-15,0-1 1 0,1-1-1 16,1 0 1-16,0 1 1 15,2 1 0-15,-2 2-1 16,-1 4-1-16,-2 3 3 16,-1 2 0-16,-3 4 0 0,-2 1 2 15,0 7 3-15,-2 0 7 16,-1 6-6-16,0 2-3 15,-4 4-4-15,-3 4-1 0,-4 3 3 16,-2 3-2-16,-1 1 2 16,-1-3-3-16,0-1 1 15,2-2 1-15,1-3 14 0,2-3 6 16,3-4-8-16,3 0-9 15,1-1-1-15,3 0-4 16,0-1 0-16,0 3 3 0,0 0-2 16,0 1-2-16,0 1 3 15,0 1-1-15,-3 1 2 16,-1 1-2-16,-4 1 1 15,1 0 2-15,-4-2-2 0,1 2-1 16,-2-3 1-16,2-2 1 16,-1 1 1-16,1-3 2 15,0 2-3-15,-1-3-1 0,0 1-1 16,0 0 1-16,-1-1-4 15,-1 1 5-15,1 0-3 16,-3 3 0-16,0 1-1 0,-1 0 2 16,2 3 2-16,-1-2-3 15,-1 2 1-15,5-4 1 16,0-3 8-16,1 1 16 15,2-4-7-15,5 0 2 0,3-3-8 16,0-1-5-16,0 0-6 16,6-2-2-16,2 0 2 15,1 0-1-15,0 2-3 0,2 2 4 16,1 1-1-16,1 3-3 15,0 2 3-15,1-2-1 16,1 2 3-16,-1-1-2 0,2 0 0 16,-1-4 1-16,-1-4 2 15,2-1 1-15,-2-4 5 16,0-5 2-16,3-5-4 0,1-6-5 15,3-5-1-15,2-13 0 16,6-14 0-16,3-19-2 16,-2-15-8-16,-1-14-143 15,-4-6-545-15</inkml:trace>
  <inkml:trace contextRef="#ctx0" brushRef="#br0" timeOffset="20997.6369">17854 4991 1045 0,'-1'9'4'0,"5"5"-1"16,10 0-1-16,5 1 16 15,4-4 19-15,0-6-5 16,3-5-2-16,-1-4 8 0,-2-10 7 15,0-4-2-15,-2-5-5 16,3-6-2-16,1-4 4 16,5-4-2-16,2-3-8 15,4-2-7-15,4 2-2 0,2 2 2 16,5 4-2-16,3 3-9 15,5 2-4-15,4 2-7 16,5-2-1-16,1-2 1 0,4-7-4 16,0-6-11-16,-7-10-84 15,-8-11-108-15,-14-12-289 16</inkml:trace>
  <inkml:trace contextRef="#ctx0" brushRef="#br0" timeOffset="23025.6405">22241 4687 1067 0,'-4'-20'4'15,"-1"-2"-3"-15,3 7 2 0,3-1-2 16,1 3 1-16,1 3 2 15,-2 5-1-15,0 2-2 16,-1 6 1-16,2 12 11 0,-2 10-12 16,-2 9 17-16,1 4 15 15,2 3-11-15,11-8-14 16,12-14-5-16,21-19 0 0,17-22 31 15,25-26 25-15,22-22-36 16,16-20-22-16,6-16 0 16,-3-11-12-16,-12-10-145 15,-21 0-278-15</inkml:trace>
  <inkml:trace contextRef="#ctx0" brushRef="#br0" timeOffset="24133.2424">21495 6646 1006 0,'-5'-23'71'15,"2"5"-44"-15,3 8-4 0,1 6-11 16,3 4-13-16,2 11 1 16,2 13 3-16,2 15-2 15,1 17 1-15,0 15 4 16,1 9 0-16,-1 4 0 0,1-1-5 15,2-7-2-15,-1-14 2 16,2-13 0-16,-2-13-2 16,2-11-5-16,-2-10-1 0,2-12-12 15,1-9-56-15,1-17-32 16,0-11-94-16,2-13-241 15</inkml:trace>
  <inkml:trace contextRef="#ctx0" brushRef="#br0" timeOffset="25022.444">21977 6687 756 0,'1'-13'91'15,"-1"4"-46"-15,-1 3-11 16,0 2-22-16,2 2-4 16,0 2-5-16,-1 2-3 0,0 8-2 15,-1 5 2-15,-2 10 2 16,-4 6 1-16,-6 7 5 15,-4 7 1-15,-4 1 1 0,-3 0-1 16,-4-4 2-16,2-7 11 16,1-6 26-16,0-7 16 15,5-4-17-15,1-7-17 16,5-5-10-16,2-4-3 0,3-2-1 15,4-1-5-15,2-2-3 16,2-3 1-16,4-1-2 16,7 2-5-16,4 3-1 0,5 1-1 15,7 1 1-15,7 8-1 16,4 5 0-16,7 4 1 15,3 3-1-15,6 0-1 0,0 0 0 16,2-7-28-16,-2-3-110 16,-2-6 0-16,-4-4 8 15,-4-10-33-15,-6-5-71 0,-4-5 37 16,-4-4 112-16,-9 0 125 15,-2 0 92-15,-8 0 41 16,-3 1 16-16,-4 2-48 16,-2 2-40-16,-2 2-29 0,-2 5-16 15,-1 2 0-15,-2 3-7 16,-2 5-15-16,-1 2-21 15,-1 3-6-15,-1 8-7 0,-1 6 3 16,-3 8-1-16,6 3 0 16,2 7-1-16,5 4 0 15,2-1 1-15,12-2-1 0,9-5-1 16,4-8 2-16,7-9-5 15,2-11-28-15,-1-6-15 16,-1-15 17-16,-4-5 17 16,-6-8 13-16,-6-5 1 0,-6-3 1 15,-3-5 6-15,-6-3 12 16,1-1-6-16,-5 4-9 15,1 5-4-15,-3 8 32 0,2 8 24 16,1 10-21-16,2 7-27 16,-1 4-9-16,2 2-7 15,3 2 6-15,2 2-1 0,0 1-8 16,0-3-54-16,0-2-13 15,1-2 34-15,-2-9 32 16,0-3 10-16,-2-3 1 0,-1-2 0 16,-2 2 0-16,0 1 1 15,0 3 0-15,-3 3 6 16,1 3 16-16,-3 3-6 15,2 4-13-15,-1 0-5 0,-1 8 2 16,0 1-1-16,0 4-1 16,3 3-1-16,-1-1-15 15,2 1-13-15,1-4-13 0,4-5-14 16,2 1 23-16,2-5 13 15,2-1-42-15,4-2-115 16,0 0-189-16</inkml:trace>
  <inkml:trace contextRef="#ctx0" brushRef="#br0" timeOffset="25490.4448">23060 6502 808 0,'3'-18'83'16,"-3"2"-41"-16,5 0-15 16,-4 1-18-16,1 2-6 15,-1 0 0-15,1 4 10 0,-2 3 15 16,-6 4-14-16,-1 2-2 15,-4 6-3-15,-4 11-2 16,-1 8-1-16,-1 12-2 0,-1 11 2 16,-1 14 9-16,1 12 14 15,3 12 3-15,2 7-5 16,5 8-15-16,5 3-5 0,4 1 0 15,3-5 4-15,7-4-9 16,2-5 3-16,0-7 0 16,-4-6 2-16,-2-4 14 0,-4-5 8 15,-5-6-19-15,-11-7-6 16,-4-6-5-16,-8-9 1 15,-6-11-9-15,-1-13-42 16,-1-15-96-16,3-12-89 0,4-21-361 16</inkml:trace>
  <inkml:trace contextRef="#ctx0" brushRef="#br0" timeOffset="25662.0451">23064 6986 1028 0,'21'-29'0'16,"4"2"2"-16,3-2-1 15,2-6-38-15,-2-7-65 16,0-10-67-16,-5-11-24 0,-1-12-186 16</inkml:trace>
  <inkml:trace contextRef="#ctx0" brushRef="#br0" timeOffset="25864.8454">23288 6229 894 0,'-8'-1'107'0,"0"6"-25"16,6 12-63-16,1 14-17 0,3 14 1 15,3 15 0-15,1 17 0 16,-1 13-3-16,0 12 1 15,-2 4 4-15,-3-1-2 16,1-5-3-16,-3-12-2 0,-3-11 1 16,-2-15-13-16,-3-12-12 15,-1-9 23-15,2-10 2 16,0-9-24-16,2-11-60 0,1-10-102 15,5-7-303-15</inkml:trace>
  <inkml:trace contextRef="#ctx0" brushRef="#br0" timeOffset="26847.6472">23630 6483 654 0,'3'-12'118'16,"-2"4"-18"-16,-1 7-37 0,-2 2-7 16,-7 14-25-16,-11 11-24 15,-8 10-1-15,-8 13 3 16,-8 8-6-16,-2 4 0 0,1-1 0 15,5-6 3-15,6-10-4 16,11-12-1-16,8-10-1 16,5-13 3-16,8-9 23 0,2-8 13 15,9-8-29-15,4-2-6 16,2 0-2-16,4 2-1 15,2 8 0-15,0 8 10 0,3 8 0 16,0 14 1-16,4 7 20 16,2 6-8-16,4 1-17 15,2 3-6-15,6-3-1 16,1-6-1-16,1-8-7 0,1-10-45 15,-1-9-22-15,-2-4 46 16,-2-14-34-16,-2-7 42 16,0-5 20-16,-5-5 1 0,-4-1 2 15,-2-5-3-15,-2-1 3 16,-2 0 1-16,-5 0 2 15,-5 2 10-15,-2 4 1 0,-6 6 7 16,-2 3 11-16,-2 5-5 16,-3 5-10-16,-5 4-5 15,-3 5-3-15,-2 4-9 0,0 2-2 16,-5 9 1-16,0 7-1 15,-1 7-2-15,-2 7 3 16,3 5 1-16,3 7-3 16,6 4 2-16,7 0 0 0,2-3 0 15,16-5-2-15,4-6 1 16,6-10 0-16,5-11 0 15,-1-10 0-15,-3-6 1 0,-3-13 1 16,-6-7 0-16,-8-7 1 16,-6-2 2-16,-5-2 49 15,-6 3 11-15,-4 6 12 0,-1 7 21 16,1 10-10-16,1 9-27 15,5 8-31-15,5 12-22 16,8 3-7-16,14 5 0 16,12-4-1-16,14-6 0 0,9-11-28 15,1-9-118-15,-4-18-223 16</inkml:trace>
  <inkml:trace contextRef="#ctx0" brushRef="#br0" timeOffset="27409.2481">22566 6930 1291 0,'-24'-11'71'0,"8"5"-16"16,1 5-43-16,2 1-15 15,0 10-23-15,-4 1-71 0,-6 1-108 16,-6-4-242-16</inkml:trace>
  <inkml:trace contextRef="#ctx0" brushRef="#br0" timeOffset="30326.4533">6772 9764 806 0,'-13'-11'50'16,"1"3"24"-16,1 1-35 16,3 3-22-16,2 2-13 15,1 0-3-15,3 2 0 0,2 6 2 16,2 12-2-16,8 6 2 15,2 6 4-15,6 5 38 16,3-1-1-16,2-1-17 16,1-10-7-16,1-8 4 0,1-14 8 15,2-11 10-15,8-28 1 16,5-21-15-16,8-21-16 15,6-22-11-15,1-17-4 0,-8-15-87 16,-12-6-404-16</inkml:trace>
  <inkml:trace contextRef="#ctx0" brushRef="#br0" timeOffset="42494.4746">15596 6843 940 0,'-7'-21'4'0,"3"5"25"15,4 6-9-15,-2 5-15 16,2 2 3-16,1 5 5 0,0 9-11 16,-1 15-1-16,0 13 2 15,0 14 0-15,-5 18-2 16,0 17 3-16,-4 16-2 15,1 15 4-15,1 8 5 0,1 3 5 16,2 0-11-16,1-9-5 16,3-8 3-16,-2-16 5 15,1-11 12-15,0-12 15 0,2-10 3 16,-1-11-2-16,5-11-9 15,-1-9-12-15,1-9-5 16,-2-7-4-16,0-7-3 0,-1-5-1 16,-1-4 0-16,-1-2 5 15,-4-10 35-15,-2-7-21 16,-3-8-20-16,-3-8 0 15,0-7-3-15,-1-6-5 0,-2-3-3 16,0 0 3-16,0 3 6 16,-1 4-1-16,-1 5 2 15,5 8 2-15,-3 6 0 0,4 8 0 16,3 5 3-16,2 2-1 15,0 5-1-15,4 2-1 16,1 5-1-16,0 14-4 0,1 10 0 16,3 12 3-16,1 10 1 15,2 9 0-15,-2-1 1 16,3-3-2-16,0-6 1 0,-1-10-1 15,-1-9 1-15,1-11-1 16,-1-3 0-16,0-8 1 16,-1-8 3-16,4-8 6 15,4-14 30-15,2-11 13 0,7-14-34 16,5-16-13-16,7-11-6 15,7-6-1-15,3 4-22 16,1 2-112-16,-7 8-181 0,-4 12-430 16</inkml:trace>
  <inkml:trace contextRef="#ctx0" brushRef="#br0" timeOffset="43165.2758">16532 6786 1026 0,'-7'-16'79'15,"2"7"-12"-15,5 5-36 16,-2 4-20-16,4 8-8 0,-1 13-4 16,5 15 3-16,-3 20 3 15,0 22 1-15,-2 20 0 16,2 20-1-16,-3 14 0 0,1 2-4 15,0-2-2-15,-1-10 1 16,2-14-3-16,-2-14 3 16,1-18 2-16,-2-12 0 0,-3-11 3 15,-3-6 25-15,-2-9 1 16,0-9-4-16,0-6-5 15,3-8-6-15,0-7-4 16,2-5-5-16,1-6-1 0,0-12-1 16,0-10-1-16,0-13-2 15,1-8-2-15,0-4 0 16,-1 1-3-16,1 5 3 0,-1 8 1 15,2 10 1-15,0 10-1 16,-2 6 0-16,2 2 0 16,-1 6-1-16,2 0 1 0,-2 2-1 15,2 2-1-15,1 9-1 16,0 5-1-16,1 6 3 15,2 6 2-15,2 3-2 16,2 3-3-16,3-5 3 0,2-4-3 16,1-7-5-16,6-10-63 15,4-12-72-15,8-18-58 16,3-11-103-16</inkml:trace>
  <inkml:trace contextRef="#ctx0" brushRef="#br0" timeOffset="43789.2769">17430 6898 839 0,'-8'-27'45'0,"-2"6"48"16,5 9-11-16,3 6-38 0,1 4-20 15,0 4-10-15,1 13-12 16,-2 16-4-16,-2 15 4 16,-2 19 11-16,-2 18 4 0,1 13-1 15,3 13-2-15,3 5-7 16,2 3-6-16,6-4 0 15,3-7 0-15,2-10-1 0,0-13 1 16,2-12 0-16,-4-12 1 16,0-8 1-16,-6-7 10 15,0-6 35-15,-3-3-2 16,-2-6-32-16,-4-5-8 0,-2-6-3 15,-2-6-1-15,0-5-2 16,-1-7-1-16,-2-9 2 16,0-9-2-16,-1-11-2 0,-3-10-5 15,2-5-11-15,-3-2-18 16,3 2-24-16,-3 5 16 15,2 8 44-15,2 13 1 0,0 5 5 16,2 9 8-16,0 4 7 16,4 8-7-16,-2 6-10 15,1 3-2-15,5 7 0 16,1 3 1-16,6 3 0 0,7 1 0 15,5 1 5-15,5-4 10 16,3-2-6-16,2-6-3 16,-2-9-4-16,-2-3-1 0,-3-8-2 15,-5-2 2-15,-6-10 0 16,-3-7 7-16,-3-5 32 15,-4-8-3-15,-6-6-11 0,0-6-14 16,-2-5-9-16,3-2-5 16,6-1-2-16,5 5-11 15,13 4-61-15,7 2-69 0,7 5-253 16</inkml:trace>
  <inkml:trace contextRef="#ctx0" brushRef="#br0" timeOffset="47782.8839">6954 10300 313 0,'-1'0'45'15,"0"0"19"-15,0-2-42 16,1 4-11-16,0-2-17 0,2 1-1 16,1-1 8-16,4 4 2 15,0 0 3-15,6 0 6 16,2 0 18-16,8-1-6 0,6-1 13 15,9-1-11-15,6-2 22 16,8-5-33-16,9-3 22 16,6-2-26-16,11-3-6 0,4-3 2 15,12-2 8-15,5-2-4 16,8-2 0-16,4-4-1 15,9-4-3-15,5-1 4 0,3-3 10 16,7-2-3-16,7 1-4 16,4-1-2-16,3-1 2 15,2-4-5-15,5-2 3 16,3-2-2-16,2-2 6 0,-1 1-1 15,5 0 0-15,0-1-1 16,0 3 0-16,-1-1-5 16,1 2 1-16,-1-2-4 0,-3 2 0 15,-1 0-3-15,-2 2 1 16,-3 2 3-16,-4 3 5 15,-6 2 5-15,-2 0-2 0,-2 1-3 16,-4 2 7-16,-2 3-4 16,-7-2 2-16,0 4-6 15,-2 2-2-15,-2 2-3 16,-3 1-3-16,-3 0-1 0,0 2-1 15,-3-1 1-15,-3 2-2 16,-3 0-1-16,-5 0 4 16,-4 1-4-16,-6 0 1 0,-7-3 2 15,-6 1-1-15,-7 1-2 16,-9 0 1-16,-7 1 0 15,-9 1 1-15,-11 0 0 0,-8 2-1 16,-9 1 1-16,-5 1 3 16,-7 0-3-16,-3 1-2 15,-3 2 2-15,-3 0 1 16,-4 1-3-16,-7 1-1 0,-7 0-2 15,-4 3-34-15,-8-1-46 16,-6 0 7-16,-4 2-13 16,0-1 7-16,-1 0 21 0,3 0 38 15,3 1 21-15,5 0 1 16,4 2 5-16,6 0 2 15,9 2 9-15,4 0 9 16,7 0 5-16,7 0-23 0,11 2 28 16,11 1 35-16,11 1-7 15,11-1-2-15,7-1-9 16,6 1 6-16,-3 0-19 0,-7 4-8 15,-9 3-11-15,-15 2-3 16,-13 5-12-16,-16 6-1 16,-14 5 0-16,-19 7 4 0,-16 5 0 15,-17 7-10-15,-11 3 0 16,-6 3-3-16,2-3-94 15,11-6-140-15,12-11-299 0</inkml:trace>
  <inkml:trace contextRef="#ctx0" brushRef="#br0" timeOffset="48765.6857">7657 10872 308 0,'61'22'193'0,"12"1"-166"0,13 0 30 15,10 3-32-15,6 1-12 16,6 0 13-16,5 2 9 15,5-1 10-15,3 3-1 0,5 0 1 16,1 2-24-16,1 4-3 16,0 4-3-16,0 5-4 15,-1 6 9-15,-1 8 3 16,-2 5-6-16,2 6-5 0,0 5 5 15,5 4-9-15,1-4-4 16,2 1 0-16,3-3-2 16,4-1 1-16,1-3 0 0,-1-4 10 15,2 1 7-15,0-2-5 16,2-2-6-16,-1 1-2 15,-3-3-2-15,-5 3-1 0,-2 3 2 16,-2 3 0-16,-4 3 5 16,-4-1 3-16,-3 5-5 15,-3 0-5-15,-7 1-3 16,-7-2-1-16,-6-3-4 0,-10 0 4 15,-2-1-8-15,-4 1 9 16,-4-6-3-16,1 0-2 16,4 3-4-16,0 3-36 0,-1-3-116 15,-3-12-133-15,-1-14-201 16</inkml:trace>
  <inkml:trace contextRef="#ctx0" brushRef="#br0" timeOffset="52712.4926">15050 8830 519 0,'-7'-7'79'15,"-2"1"-12"-15,0 1-24 16,1 1-23-16,-2 2-3 15,-1 2-9-15,-4 0-5 0,-1 5-2 16,-5 3-1-16,-3 6-2 16,-9 6 2-16,-3 4-2 15,-5 7-5-15,-5 7 12 0,-6 4-9 16,-4 4 8-16,-2 2-3 15,-1 6 9-15,-4 0 24 16,2 4 15-16,4 1 2 16,2 3-11-16,4 3-5 0,3 4-9 15,4 6-8-15,2 2-11 16,0 4-4-16,-2 4-2 15,2 3 3-15,0 4-4 0,0 5 2 16,0 3 0-16,2 0-2 16,2 1-1-16,-1-1 3 15,0 0-3-15,3-2 3 0,-2-2-3 16,0 6 3-16,1-2-2 15,1 0 0-15,0 3 3 16,-2 3 3-16,0 1 26 16,1 3-19-16,0 2-5 0,1 2-4 15,1-1 1-15,4 2 0 16,3-2-1-16,4 0-2 15,3-2 2-15,2 0 4 0,4-1-2 16,0 3 2-16,2-2 8 16,2-2 7-16,1 1-6 15,0 0-2-15,3-2 4 0,1 1 4 16,2 1-3-16,1-1-5 15,2-1-3-15,1 0-4 16,5-2-1-16,1-2-2 16,1-2-1-16,1-2 3 0,2-4 3 15,1 3 3-15,1-1-3 16,2-2 0-16,2-1 0 15,2-1-2-15,3-4-1 0,0-1-2 16,3-3-1-16,2-2-3 16,3-3 0-16,3-4 0 15,1-1-2-15,2-2 3 0,0-1-1 16,2-2-1-16,-1-1 0 15,1-2 1-15,1-1-1 16,2-1 1-16,0-1-1 0,-2-2 1 16,2-1 4-16,1-1 1 15,-1-1-3-15,3-2 2 16,-1-3-4-16,2-1 3 15,1-3 0-15,0-2-1 0,1-1-1 16,1-3 0-16,1-1-1 16,0-1-1-16,-1-1 1 15,0-2-1-15,1 2 2 0,-3-3-1 16,1 1 2-16,-2-5 1 15,0 0 2-15,-2-2-2 16,3-2-1-16,-3-4-2 0,0-2 0 16,-1 0 1-16,-1-3 2 15,-1 0 0-15,-2-2 1 16,1-1 0-16,-4 0 0 0,-1-2 2 15,-3-1-2-15,-2-3-3 16,-4 0-1-16,-2-1 0 16,-4-4 0-16,-3 0-1 15,-4-3 1-15,-2-3-2 0,-5-1 2 16,-2 0-3-16,-4-3-5 15,-2-5 2-15,-10-3-44 16,-3-3-42-16,-7-3-87 0,-7-2-15 16,-4-4-16-16,-7-1-49 15,-5-2 11-15</inkml:trace>
  <inkml:trace contextRef="#ctx0" brushRef="#br0" timeOffset="53102.4933">14384 16929 741 0,'-50'5'84'0,"2"1"-53"0,3-2 27 16,7-2 16-16,4 0-12 15,6 2-5-15,5-1-3 16,5 4-30-16,7-1 17 0,3 4 6 16,6 2-11-16,2 3-6 15,7 4-9-15,7 2-2 16,4 6 0-16,7 2 0 0,4 3-3 15,6-4-4-15,4-3-3 16,4-4-2-16,3-7-3 16,5-7-1-16,0-5 5 0,1-8 6 15,1-10-1-15,2-6-2 16,-4-7-6-16,-3-8-2 15,-3-3 0-15,-3-5-1 16,-5-4 1-16,-6-3 2 0,-6-6-1 16,-4-5 0-16,-5-6 4 15,-5-2 5-15,-2-2 1 16,-1-2-12-16,0 0 2 0,-1 2-4 15,2 2 0-15,2 2-2 16,1-3-25-16,2 1-60 16,2-3-74-16,-2 2-146 15,-2 2-429-15</inkml:trace>
  <inkml:trace contextRef="#ctx0" brushRef="#br0" timeOffset="56768.4997">12653 15475 850 0,'-22'-20'82'15,"2"7"-50"-15,8 3-9 0,3 5 17 16,2 2-10-16,7 3-18 16,1 5-10-16,8 8-2 15,5 10 0-15,5 8 1 0,3 7 0 16,3 1-1-16,0-1 2 15,1-5 4-15,0-8 2 16,-4-12 5-16,0-11 11 16,-2-9 17-16,0-17 11 0,1-11 10 15,0-14-3-15,3-10-16 16,2-14-7-16,3-8-15 15,3-11-10-15,3-3-6 0,5-4-2 16,2 2-2-16,6 8-2 16,5 9 5-16,1 13-1 15,-2 11 3-15,-1 15-3 0,-5 12-1 16,-6 11-3-16,-5 8 1 15,-7 9-2-15,-2 7-5 16,-4 7-7-16,0 2-20 16,-4 5-37-16,-1-1-43 0,-2 2-41 15,-2-4-41-15,-4-6-212 16</inkml:trace>
</inkml:ink>
</file>

<file path=ppt/ink/ink1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cm"/>
          <inkml:channel name="T" type="integer" max="2.14748E9" units="dev"/>
        </inkml:traceFormat>
        <inkml:channelProperties>
          <inkml:channelProperty channel="X" name="resolution" value="751.53668" units="1/cm"/>
          <inkml:channelProperty channel="Y" name="resolution" value="998.99384" units="1/cm"/>
          <inkml:channelProperty channel="F" name="resolution" value="5.68611" units="1/cm"/>
          <inkml:channelProperty channel="T" name="resolution" value="1" units="1/dev"/>
        </inkml:channelProperties>
      </inkml:inkSource>
      <inkml:timestamp xml:id="ts0" timeString="2018-12-25T10:22:45.805"/>
    </inkml:context>
    <inkml:brush xml:id="br0">
      <inkml:brushProperty name="width" value="0.05292" units="cm"/>
      <inkml:brushProperty name="height" value="0.05292" units="cm"/>
      <inkml:brushProperty name="color" value="#FF0000"/>
    </inkml:brush>
  </inkml:definitions>
  <inkml:trace contextRef="#ctx0" brushRef="#br0">21167 2477 874 0,'-1'4'24'0,"0"0"-24"16,4 4 2-16,4 0 4 0,2 0 4 15,1 2 5-15,0-3 4 16,2-3 5-16,2-4 11 16,0 0 9-16,3-7-8 15,1-9-2-15,7-10 0 0,6-11 12 16,10-12-5-16,9-15-18 15,12-14-12-15,9-9-8 16,8-8-3-16,6-4-1 0,0 1-33 16,-3 8-52-16,-10 10-62 15,-14 12-121-15,-15 12-252 16</inkml:trace>
  <inkml:trace contextRef="#ctx0" brushRef="#br0" timeOffset="12526.822">22785 14045 861 0,'-8'-12'10'0,"2"8"-6"0,7 2 7 15,2 6-14-15,5 6 2 16,-1 6-2-16,1 9 0 16,0 10 5-16,2 4 13 0,1 5 0 15,0-2-4-15,2-4-2 16,3-9-7-16,2-11-1 15,2-11 3-15,5-12 0 16,4-21 13-16,8-16 23 0,7-13-9 16,9-17-7-16,10-16 4 15,13-13-12-15,15-5-12 16,10-3 0-16,11 1-6 0,5 10-2 15,-3 19-65-15,-6 17-59 16,-17 15-121-16</inkml:trace>
  <inkml:trace contextRef="#ctx0" brushRef="#br0" timeOffset="22386.0393">19946 3223 1029 0,'4'8'5'0,"-1"6"-3"0,5 10-1 16,1 11 2-16,2 16-1 15,-1 8-3-15,-2 14 3 16,-1 12-2-16,-2 10 0 15,-2 12 1-15,-2 13-1 0,0 7 1 16,4 10-1-16,1 6-1 16,4 11 2-16,6 5-1 15,2 2 2-15,2 7-1 0,2 6-1 16,-4 1-1-16,-2 2 0 15,-3 3 4-15,-8 9-4 16,-5 3 2-16,-7 5 0 0,-11 9-1 16,-8 2 1-16,-3 1 6 15,-1 0 5-15,2-2 28 16,5-5 36-16,8-5 14 0,8 1-37 15,7-4-4-15,9 2-6 16,9-2-3-16,6 3-16 16,4-1-14-16,0-2-2 15,2 6 0-15,-5-6-4 0,-4 2-3 16,-8 1 2-16,-9 6-4 15,-4 0 3-15,-9 2-1 16,-6 9 1-16,-3-2 16 0,3 0 12 16,3 0-1-16,6-2-10 15,6-3-6-15,4-3 0 16,10-2-5-16,6-4 1 0,4-1 0 15,5 1-3-15,3-2-2 16,-3-2-2-16,-2 2 1 16,-1 0-2-16,-5-2-2 15,-6-1 3-15,-3 3-1 0,-4-5-3 16,-1-5 2-16,-4-4 1 15,3-7-3-15,-1-8-2 16,5-14 4-16,5-12 0 0,4-12-3 16,6-12 3-16,2-14-1 15,4-6 4-15,-1-6-1 16,-1-8-1-16,-5-2 2 0,-4-3-4 15,-6-1 3-15,-7-3-1 16,-5-2-3-16,-4 2 4 16,-6-2-2-16,-5-3 0 0,-4-3-1 15,-1-6 1-15,2-6-2 16,1-7-1-16,3-7 0 15,6-9-1-15,1-10-4 16,3-4 1-16,2-3 2 0,-1-8 1 16,-3-1 2-16,-3 1 3 15,-5 0 1-15,-4 1 0 16,-10 1 0-16,-7 4-2 0,-11-1 0 15,-9 3-1-15,-12 1 1 16,-8-2-6-16,-10 3-4 16,-7-3-4-16,-5-2 2 0,-7 3 12 15,-3-5-2-15,-5 3 2 16,-3-2 0-16,-5-1 0 15,-6 1 0-15,-5-1 1 0,-5 1-2 16,-8 0 1-16,-6-1 0 16,-9 1-1-16,-9-1 2 15,-6 4-2-15,-7 0 2 16,-11 0-1-16,-3 3-1 0,-2 0 1 15,-6 0 0-15,0-2 0 16,0-1-1-16,-3-4 0 16,2-4 0-16,-1-4 0 0,1 1-2 15,0-3 2-15,-2-4-1 16,-2-1 1-16,0 3 0 15,-4-2 2-15,-1 4-1 0,-2-1 0 16,-2 2 0-16,-3 0 0 16,0 6 2-16,0 1 2 15,-1-3 0-15,2 0-4 16,2-2 2-16,4 0-2 0,1-4 1 15,4-8-2-15,5-1 0 16,-3-2 1-16,4-5 0 16,3 1 0-16,-5-1 1 0,3 2-2 15,-3 3-1-15,1 2 4 16,2 5-1-16,-4 1-1 15,2 4 1-15,2 0 2 0,1 1 0 16,5-2-1-16,-1 2-2 16,3-2 0-16,5-2 1 15,-4-2 0-15,3 2-2 0,0 0 2 16,3 2-2-16,-1 2 1 15,2 0 0-15,3 3 1 16,0 1 0-16,0 4 0 16,1-1-1-16,3 1-2 0,-2-1 3 15,4 1-3-15,3 0 1 16,2-2 0-16,0-1-3 15,3 1 2-15,6-1 0 0,3 0 2 16,5-3 1-16,4-2-1 16,7 0 0-16,4 0 1 15,-1-2-1-15,3 1 0 0,4-1 0 16,3 2 1-16,2 0-1 15,3 7 1-15,3-1-1 16,5 3 0-16,2 0-5 16,3 1 11-16,4 0-7 0,5-3-3 15,1-4 6-15,7-2-2 16,3-1 0-16,1-5-2 15,5-1 3-15,4-3 1 0,5-2-4 16,4 2 6-16,5-1-5 16,3-2 5-16,3-1 1 15,1-3-4-15,-2-6-2 0,3-5 2 16,2-5 1-16,3-6-5 15,5-8 5-15,1-6-2 16,5-7 0-16,1-8 0 0,0-6 0 16,0-10 0-16,1-7 7 15,-1-12-6-15,-1-1 1 16,1-14 0-16,0-9-3 15,-2-8 1-15,1-5 0 0,2-7 1 16,1-9-2-16,3 1 1 16,3 0 1-16,-1-1-2 15,4-4 3-15,-3-1-2 0,0-2-2 16,-4-3 3-16,-5-5 0 15,0-2 0-15,-3 0-3 16,-2-3 2-16,1-5 1 0,1-5 0 16,-1 0-2-16,0-3-1 15,3-2 3-15,3-4-3 16,1 6 2-16,5 0-2 15,5 0 5-15,5 3-1 0,2 1 2 16,0-4-1-16,-1 2-3 16,-3 4 1-16,0 7-2 15,-2 2 0-15,-3 3 3 0,-1 10-2 16,-1 4 0-16,1 2 1 15,-1 0 1-15,-5 3-3 16,0 0 1-16,-1 3 1 0,-1-2 0 16,2 6-1-16,2 0 1 15,2-1-2-15,6 3 3 16,4-2 1-16,2-1 2 15,2-5-5-15,2-2 1 0,2 0 0 16,0 1-1-16,2 1 0 16,-1-2 1-16,2 1-2 15,2 5 2-15,2 5-1 0,3 3-1 16,-1 6 0-16,5 8 3 15,0 6-1-15,2 6 0 16,0 5-2-16,-1 6 1 0,1 8 1 16,0 7 0-16,-1 3-2 15,1 6 2-15,-2 6-1 16,2 6 0-16,0 3 1 0,0 9-1 15,4 3-1-15,0 5 0 16,7 2 1-16,0 3-2 16,3 0 1-16,8 3-2 15,1 1 2-15,8-2-1 0,6 0 0 16,3-2 0-16,8-2-1 15,4-1 0-15,8-1 3 16,4 1 0-16,9 0 0 0,6 0-1 16,11-1 1-16,11 2-1 15,14-6 0-15,13-5 2 16,14-6 0-16,19-6 1 15,10-4-1-15,8-2 2 0,9 0-4 16,2-1 0-16,-1 3-1 16,3 1 4-16,5 0-4 15,8-1 3-15,-2 4 0 0,9-1-3 16,7 2 1-16,6 4 2 15,2-2-2-15,10 3 3 16,8-4-4-16,5 0 4 0,11-3-3 16,4-2 1-16,7-3-1 15,4-1 1-15,4-1 1 16,1 0-1-16,0 2 0 0,1 4 1 15,-5 2-1-15,1 4-2 16,-3 6 4-16,-1 7-1 16,-2 6-1-16,-7 6 1 15,2 5-1-15,-2 3 2 0,-1 5-4 16,2 1 2-16,-5 0 1 15,4 1-3-15,-4 0 1 16,4 0 2-16,-3-1-4 0,-6 2 4 16,3-1 0-16,-4 0-4 15,1 0 3-15,1 0 0 16,-5 0 1-16,3-1-1 0,-4 4-1 15,-3 0 1-15,-3 2 1 16,-10 4-4-16,-3 0 5 16,-2 2-2-16,-8 4-2 15,-3-1 3-15,0 2 0 0,-4 2-2 16,-2 1 1-16,-3 0 1 15,-4 2-1-15,-2 0 0 16,-4 0 0-16,-2 0 2 0,-6 3-1 16,-8 1-1-16,-5 0-1 15,-8 4 1-15,-10 0 0 16,-7 1 1-16,-8 3-1 0,-7 1 0 15,-6 1 0-15,-11 4-2 16,-4 0 3-16,-6 4-1 16,-5 0 0-16,-1 0 0 0,-2 0 1 15,-4 0-4-15,0-4 5 16,-4 0-2-16,-3-1 0 15,-7-2-2-15,-3 0 4 16,-6-3-4-16,-6 0 5 0,0 0-3 16,-5-3 0-16,-3 1 0 15,-4-1 0-15,-4 1 0 16,-3 0 0-16,-4-1 0 0,-3 1 0 15,-2-2 1-15,-1-1-1 16,0 1 0-16,-3-1 2 16,1-1-1-16,-2 0-1 0,-3-1 0 15,-4 0 0-15,-3 0 1 16,-5 0-1-16,-2-2 1 15,-3 1 1-15,-1 0 0 0,-2 0 0 16,1 1 2-16,0 0 0 16,0 0-4-16,-2-1 2 15,-1 1-3-15,-3-1 0 16,-2 0 1-16,-1-2-1 0,-2 0 1 15,-4-1 0-15,0 0 0 16,1-1 1-16,-2 0 1 16,0 0-1-16,-1 0-1 0,-1 0-2 15,1 1 0-15,-4 1-10 16,-5 2-34-16,2-4-108 15,-5-6-182-15,-2-10-625 0</inkml:trace>
  <inkml:trace contextRef="#ctx0" brushRef="#br0" timeOffset="23571.6414">20629 7081 1047 0,'-9'-4'80'16,"3"9"-23"-16,6 21-53 15,6 17-6-15,6 14 5 16,0 20-3-16,5 11 0 0,0 7 0 16,0-2 3-16,-2-7-44 15,-2-12-47-15,-5-16-31 16,-1-16-1-16,-5-15 12 15,-2-16 26-15,-4-12 48 0,-6-19 9 16,-2-13-310-16</inkml:trace>
  <inkml:trace contextRef="#ctx0" brushRef="#br0" timeOffset="23836.8419">20614 7105 872 0,'-1'-23'93'16,"2"6"-28"-16,8 1-51 15,8 1-9-15,7 1-1 16,7 0-8-16,7 2 10 15,5 4 0-15,3 6 11 0,-1 2 12 16,-4 13 1-16,-7 8-20 16,-6 9-8-16,-11 9 1 15,-9 5-1-15,-11 5 2 0,-9 3 0 16,-14 1 2-16,-11 1 4 15,-8-4-1-15,-4-4-2 16,-3-4-5-16,4-8 0 0,7-9-10 16,13-12-30-16,11-12-65 15,13-9-53-15,11-16-145 16</inkml:trace>
  <inkml:trace contextRef="#ctx0" brushRef="#br0" timeOffset="24211.2425">21029 7541 1070 0,'-5'0'119'0,"3"0"-58"0,2 0-7 15,3 0-50-15,5 3-8 16,2 3 6-16,4 3 0 16,0 1-1-16,2 0-2 15,-1-2 2-15,-1-1 1 0,-4-3-2 16,-2-4-2-16,-2-3-4 15,-5-12 0-15,-1-8 8 16,-1-6-2-16,-4-9 1 0,0-4 2 16,-2-2 2-16,4 2 10 15,2 4 11-15,3 3 3 16,4 8-14-16,7 7-10 0,3 7-5 15,3 6 0-15,3 5-5 16,1 2-16-16,1 1-102 16,-3 2-138-16,-1-1-280 0</inkml:trace>
  <inkml:trace contextRef="#ctx0" brushRef="#br0" timeOffset="24538.8431">21492 7153 1113 0,'-10'11'76'0,"3"12"-64"16,1 9-3-16,0 9 0 16,-1 9-3-16,2 3-3 0,5 0-2 15,0-3 1-15,8-6-1 16,4-11-19-16,1-9-1 15,2-12 9-15,1-12 10 0,1-6 0 16,-2-15 1-16,2-7 1 16,-3-8-4-16,-2-6 5 15,-4-4-5-15,-4-4 3 16,-4 1 2-16,-1 3-3 0,-12 8-1 15,-4 10 9-15,-7 9 40 16,-4 16 12-16,-3 9-29 16,2 16-28-16,7 10-4 0,7 5-31 15,9-2-131-15,6-5-214 16</inkml:trace>
  <inkml:trace contextRef="#ctx0" brushRef="#br0" timeOffset="24788.4435">21761 7053 1283 0,'-21'9'114'0,"2"16"-97"15,3 17-17-15,-1 12 1 16,1 9-3-16,4 3 0 15,5-2-11-15,5-7-27 0,4-13-21 16,13-10-19-16,5-16 12 16,8-13 23-16,6-10-10 15,3-16-32-15,3-12-74 0,-1-9-214 16</inkml:trace>
  <inkml:trace contextRef="#ctx0" brushRef="#br0" timeOffset="25396.8446">21886 7146 1087 0,'-18'27'67'0,"9"3"-11"16,7 0-29-16,4-6-11 16,10-6-8-16,5-6 1 15,8-6-1-15,0-6 1 0,5-10-2 16,0-8-7-16,1-7-15 15,-4-3-20-15,-3-4 8 16,-5 1 19-16,-3 0 9 16,-4 3 1-16,-6 5 3 0,-2 3 4 15,-1 7 19-15,-1 3 1 16,-1 6-5-16,2 4-5 15,1 4-17-15,0 10 1 0,3 5 11 16,3 6 6-16,-3 5-10 16,-1 2-5-16,-2 2-3 15,-2-4-1-15,-4-4-7 0,-2-5-9 16,-2-8-9-16,2-8 4 15,2-6-2-15,3-11-4 16,6-11-10-16,6-6 17 0,7-7 16 16,5-8 2-16,5-1 1 15,2-1-1-15,0 2 5 16,1 2 3-16,-2 5 8 15,-4 8 5-15,-10 9 10 0,-5 6-1 16,-5 7 0-16,-6 5 10 16,-2 4-5-16,-1 8-20 15,-5 6-16-15,0 5-1 0,1 3 0 16,1 4-9-16,2-3-4 15,6-3 5-15,3-4 4 16,10-4 6-16,5-6-2 0,2-2 5 16,2-3-2-16,-5 1-1 15,-2 0 2-15,-7 2-1 16,-9 3-5-16,-5 4 4 15,-14 5 15-15,-9 7 4 0,-9 4-5 16,-4 1-8-16,1-1-3 16,3-1-1-16,11-7-2 15,14-6-35-15,7-13-120 0,13-6-178 16</inkml:trace>
  <inkml:trace contextRef="#ctx0" brushRef="#br0" timeOffset="26410.8464">23023 6723 922 0,'18'-15'46'16,"5"0"-18"-16,-1 2-18 15,-2-1-6-15,-5 2 0 16,-6 3-2-16,-6 2 0 0,-5 5 3 16,-11 2-4-16,-9 13 15 15,-5 7-6-15,-5 9 0 16,-3 12 12-16,3 10-2 0,5 4-7 15,5 3-8-15,10-6-2 16,14-4-1-16,3-12-3 16,11-13-8-16,6-15 0 15,6-8 4-15,5-16 7 0,0-10-1 16,1-12 0-16,0-9-3 15,-3-10 3-15,-4-8 0 16,-2-10 4-16,-3-8 2 0,-7-3-5 16,-1 5-2-16,-6 10 0 15,-4 15 56-15,-3 18 82 16,-3 18-24-16,-1 15-41 15,-4 14-31-15,-4 22-41 0,-3 17-5 16,0 18 5-16,1 16-2 16,7 8 2-16,5-2-15 15,9-8-68-15,11-15-54 0,10-19 1 16,3-20 19-16,4-18-12 15,1-10 37-15,5-17-53 16,-1-11-149-16,1-7 82 0,-1-7 211 16,-3-4 98-16,-3-2 12 15,-2 1 55-15,-6 0 5 16,-5 5-31-16,-6 7-24 0,-6 8-13 15,-5 8-1-15,-5 8-13 16,-8 9-16-16,-8 4-30 16,-4 12-26-16,-7 7-13 15,-5 8-1-15,-3 5 0 0,2 3-2 16,1 1 0-16,6 0-11 15,5-2-2-15,8-3-15 16,6-5-4-16,7-3 0 0,5-5 5 16,11-7 16-16,4-6 8 15,4-5 2-15,0-1 1 16,2-9 0-16,-4-3-2 0,-2-5 2 15,-6 1 0-15,-4 4 0 16,-7 1 8-16,-1 5 31 16,-4 6 33-16,-5 3-16 15,-3 13-31-15,3 1-17 0,4 7-3 16,3-1-2-16,6 0-4 15,10-5 1-15,7-7-2 16,5-7-11-16,3-5-27 0,0-12-39 16,-2-8-30-16,-1-6 16 15,-8-8 62-15,-4-6 31 16,-4-9 1-16,-4-5 2 0,-1-5 6 15,0-3 7-15,4 2-8 16,0 6 7-16,2 11 43 16,-2 14 8-16,-2 15-5 0,-2 12-17 15,0 13-36-15,-5 20-5 16,-1 18 7-16,-2 13 2 15,-1 10-9-15,-1 8 0 16,-2-1-30-16,-2-9-83 0,4-13-72 16,-2-18-14-16,2-15-151 15,-2-14 166-15,1-9 24 16</inkml:trace>
  <inkml:trace contextRef="#ctx0" brushRef="#br0" timeOffset="26800.8471">23880 6703 658 0,'0'-42'133'16,"2"-2"-25"-16,4 3-17 16,4 4 17-16,0 8-27 0,1 7-19 15,0 9-7-15,4 9-26 16,0 4-13-16,4 8-9 15,4 3-4-15,3 5-1 0,4-2-1 16,2-2 0-16,-1-4-8 16,0-8-27-16,-2-2-7 15,-5-12 29-15,-6-6 11 16,-5-5 1-16,-4-1 3 0,-6-2 7 15,-1 1 27-15,-4 4 9 16,-3 6 8-16,-2 5 11 16,-3 7-17-16,-4 6-21 0,0 15-19 15,-5 9-7-15,0 9-1 16,-1 9 0-16,3 1 2 15,5 0-3-15,7-5-8 0,7-9-38 16,6-11-21-16,9-14-6 16,6-6 24-16,6-18 12 15,2-11 0-15,1-7 29 16,2-3 11-16,-2 1 6 0,-2 2 53 15,-3 8 13-15,-4 10-10 16,-2 9-31-16,-3 9-18 16,-2 5-10-16,-5 11-5 0,-5 6-7 15,-5 0-81-15,-1-3-223 16</inkml:trace>
  <inkml:trace contextRef="#ctx0" brushRef="#br0" timeOffset="26988.0474">24488 6277 1574 0,'4'22'16'15,"9"21"-14"-15,5 10 1 16,1 5-11-16,-2 0-134 15,-5-9-159-15,-5-15-565 0</inkml:trace>
  <inkml:trace contextRef="#ctx0" brushRef="#br0" timeOffset="27159.6477">24591 6035 1262 0,'-5'12'4'15,"6"9"-9"-15,12 9 9 0,3 1-63 16,1-4-229-16,1-6-569 16</inkml:trace>
  <inkml:trace contextRef="#ctx0" brushRef="#br0" timeOffset="27409.2481">24697 6341 1266 0,'-20'34'135'16,"5"7"-42"-16,7 10-41 15,5 3-35-15,6-3-16 16,6-9-2-16,7-14-40 15,2-13-67-15,2-15-57 0,1-16-61 16,-2-18 32-16,0-10 84 16,-1-10 115-16,-1-5 113 15,-3 4 41-15,-3 8-4 0,0 13 15 16,-1 12-10-16,0 15-79 15,4 12-64-15,0 18-12 16,5 16-1-16,-1 7-2 0,-4 9-12 16,-10 5-148-16,-7-2-461 15</inkml:trace>
  <inkml:trace contextRef="#ctx0" brushRef="#br0" timeOffset="28048.8493">21351 8135 882 0,'-27'-1'112'0,"-5"5"-54"16,-3 16-6-16,-7 11-17 15,-1 8-16-15,1 8-1 16,7 0 0-16,5-2-5 0,13-6-10 16,13-8-3-16,10-6 1 15,16-9-1-15,11-5 2 16,8-4-5-16,8-4 0 15,-1 2 3-15,-3 1 2 0,-8 4-1 16,-9 6 2-16,-16 6 21 16,-10 10 36-16,-14 4 23 15,-11 6-19-15,-9 3-31 0,-6 0-9 16,-2-3-2-16,4-7-13 15,6-5-7-15,6-9-2 16,9-8-2-16,10-7-38 0,6-6-75 16,9-11-113-16,7-8 7 15,6-10-269-15</inkml:trace>
  <inkml:trace contextRef="#ctx0" brushRef="#br0" timeOffset="28204.8495">21474 8118 809 0,'-11'-7'17'0,"6"5"-13"0,3 2-50 16,-1 0-97-16,1-2-118 15,-2 1 23-15</inkml:trace>
  <inkml:trace contextRef="#ctx0" brushRef="#br0" timeOffset="28719.6505">21469 8073 585 0,'-8'-30'189'0,"-1"8"-53"0,4 4-45 16,-1 7-19-16,5 9-11 16,0 7-8-16,2 21-49 15,3 18 3-15,3 17 29 16,0 15-15-16,4 11-19 0,-3 7-1 15,-1-5-30-15,-3-13-143 16,-4-15-323-16</inkml:trace>
  <inkml:trace contextRef="#ctx0" brushRef="#br0" timeOffset="29078.4511">21317 8422 1026 0,'37'-19'31'15,"10"-1"14"-15,13 4 7 16,5 4-35-16,0 2-14 16,-3 6 0-16,-10 5-2 0,-9 10 0 15,-9 8 1-15,-13 5 31 16,-8 6 13-16,-7 2-11 15,-8 1-9-15,-4-3-7 0,-6-3-8 16,-2-5-3-16,-4-7 1 16,0-9 1-16,0-6-4 15,0-6 2-15,1-15-2 0,3-9-1 16,5-11 6-16,7-9-6 15,4-6-2-15,12-3-4 16,9 3 2-16,11 8 1 16,4 10-1-16,4 11 1 0,2 14-2 15,-4 12-4-15,-4 6-41 16,-9 8-110-16,-10 4-199 15</inkml:trace>
  <inkml:trace contextRef="#ctx0" brushRef="#br0" timeOffset="30498.0536">22037 8434 1331 0,'-2'5'38'0,"4"3"-20"16,11 2-13-16,7-4-3 15,6-4-2-15,8-3-5 0,4-12-14 16,2-8-20-16,-1-6-21 16,-2-8-34-16,-7-5 27 15,-7-3 52-15,-6-3 15 0,-7 0 2 16,-6 2 6-16,-5 6 17 15,-10 9 36-15,-5 12 33 16,-7 15-16-16,-6 10-27 0,-2 22-19 16,3 12-26-16,4 14-5 15,10 7-2-15,13 0-3 16,13-3-22-16,21-10-57 15,13-13-50-15,12-16-28 0,4-15-6 16,1-10-43-16,-1-19-40 16,-8-10 3-16,-5-9 255 15,-9-6 216-15,-7-2 7 0,-8-4-54 16,-7 3-45-16,-7 4-23 15,-6 7-41-15,-3 5 0 16,-8 10-2-16,-1 6 0 0,-3 8-5 16,-3 11-20-16,-5 5-27 15,-3 14-13-15,-3 11-1 16,-3 8-3-16,-1 8 3 15,4 4-9-15,5-1-3 0,4-4-17 16,10-7 6-16,4-9 17 16,4-10 2-16,7-10 4 15,6-8-1-15,3-6 2 0,2-13-2 16,2-7 2-16,1-8 1 15,-3 0-3-15,-2-3 2 16,-8 3 4-16,0 5 11 0,-9 6 6 16,0 8 29-16,-4 9 14 15,-3 5-9-15,2 13-40 16,2 7-17-16,6 3 0 15,8 0-1-15,10-2-13 0,8-8-26 16,4-8-17-16,5-9-19 16,2-12-28-16,-2-8-58 15,-5-7 23-15,-6-5 105 0,-8-5 36 16,-6-1 10-16,-8 0 63 15,-6 1 32-15,-1 1-17 16,-2 3-17-16,-3 3-14 0,0 9-8 16,-1 3-14-16,3 8-3 15,-1 6-4-15,2 5-16 16,-1 4-12-16,3 8-9 15,0 5-1-15,0 4 0 0,5 2-10 16,4-3-27-16,4 1 2 16,5-5 24-16,1-3 15 15,2-2 5-15,-3-1 0 0,-1 1 6 16,-2-3 3-16,-4 1 9 15,-3 4-1-15,-1 2 9 16,-5 1 2-16,0 3-7 0,1 1-7 16,1 2-7-16,3-4-6 15,3-4-1-15,5-5-2 16,5-6-5-16,5-9-8 15,4-11-7-15,2-8 1 0,1-7 9 16,-1-6 9-16,-3-2 5 16,-4 1-4-16,-5 2 3 15,-6 8 11-15,-4 7 19 0,-3 12 20 16,-5 4 6-16,0 9-24 15,1 1-26-15,0 9-11 16,0 5 2-16,4 4 1 0,0 0 1 16,4 1-12-16,-1-6-19 15,3-6-25-15,1-7 12 16,1-5 15-16,2-10 9 0,1-7 7 15,-4 0 11-15,1-4 3 16,-3 7 9-16,-3 2 27 16,-1 6 13-16,-1 8-4 15,-3 3-15-15,1 13-19 0,-1 14 3 16,0 10 0-16,1 10-5 15,0 11-9-15,-1 7 1 16,2-1-2-16,2-5 0 0,1-9-18 16,0-12-19-16,-1-13 9 15,-1-12 24-15,2-14 6 16,1-4 0-16,-4-7 1 0,1-1-3 15,1 1 10-15,-2 5 16 16,0 6 1-16,0 6-20 16,0 12-3-16,0 10 7 15,-2 9-6-15,2 5-2 0,-3 6 0 16,1 3-3-16,-2-2 0 15,1-5-2-15,-4-6-5 16,2-8-9-16,-3-10 8 0,0-7-2 16,1-9-2-16,-1-2-2 15,1-2-12-15,-1-8-2 16,1-5-31-16,-2-6-34 0,-1-11-57 15,-4-11-137-15</inkml:trace>
  <inkml:trace contextRef="#ctx0" brushRef="#br0" timeOffset="31465.2553">22975 7849 843 0,'-1'-24'125'16,"-2"4"-67"-16,3 2-20 0,0 4-24 15,-2 2-1-15,2 3 14 16,2 3-8-16,1 3-18 15,2 3 3-15,3 7-7 0,-1 13-2 16,0 12 10-16,1 8 18 16,-1 6-8-16,1 0-9 15,0-5-1-15,1-8-9 16,0-11-26-16,-2-14 7 0,4-8 10 15,-1-15 4-15,2-10 9 16,-3-9 0-16,1-8 1 16,-2-5 0-16,-2 0 20 0,0 2-3 15,0 8 22-15,-3 10 57 16,0 12 16-16,-1 9-30 15,2 8-57-15,0 15-24 0,3 9 8 16,3 4-2-16,4 4-7 16,3 1-3-16,3-4-49 15,1-11-72-15,2-12-24 0,1-8 20 16,-3-15 22-16,1-10-2 15,-2-10 65-15,-2-3 44 16,-1-4 60-16,-3 2 60 16,2 3 2-16,-1 7-5 0,2 7-19 15,-1 9-19-15,2 10-43 16,3 6-10-16,2 9-11 15,0 5-10-15,3 3-3 0,1 2-4 16,-1-2 1-16,0-1-16 16,0-7-54-16,-2-7-46 15,-1-4-13-15,-5-10 28 0,-1-10 67 16,-4-6 32-16,-1-3 3 15,-6 1 52-15,-1 5 42 16,-4 5 32-16,-1 8 14 16,-1 10-46-16,1 22-52 0,-2 15-42 15,2 20 9-15,-1 20-1 16,2 19-6-16,2 14-3 15,-1 8 1-15,0 4-2 0,-1-2-19 16,-2-14-25-16,-1-17-90 16,-3-21-12-16,-1-23 129 15,-1-19 34-15,0-18 30 0,-1-8 10 16,2-12-10-16,0-3-12 15,1-1-2-15,4-4-14 16,-1-1-18-16,3-4-9 0,2-6-61 16,1-6-133-16,-3-12-280 15</inkml:trace>
  <inkml:trace contextRef="#ctx0" brushRef="#br0" timeOffset="31636.8556">23723 7563 700 0,'-7'-7'-299'0</inkml:trace>
  <inkml:trace contextRef="#ctx0" brushRef="#br0" timeOffset="32354.4568">20431 8355 1058 0,'-25'10'40'0,"1"13"-32"0,2 11-1 16,-1 12-6-16,2 8 2 16,2 7 19-16,6 0 17 15,5 1-22-15,7-8-8 0,10-7-4 16,9-10-2-16,5-6-1 15,6-10 0-15,2-9-1 16,0-5-1-16,-2-5 0 0,0-2 0 16,-5 0 0-16,-4 0 0 15,-6 3 1-15,-6 13 0 16,-7 7 34-16,-3 10 60 0,-10 5-40 15,-4 3-29-15,-2 1-15 16,1-5-7-16,5-8-2 16,6-9-2-16,2-7-5 15,8-13-37-15,9-13-71 0,6-15-40 16,4-17-81-16,1-12-352 15</inkml:trace>
  <inkml:trace contextRef="#ctx0" brushRef="#br0" timeOffset="33056.4581">20666 8426 1189 0,'-12'-4'88'0,"4"8"-40"16,4 17-26-16,4 9-22 16,2 8 1-16,7 10-1 15,2 5 1-15,3 1-1 0,1-1-13 16,-1-6-30-16,-1-6-10 15,-3-10-7-15,-4-8-34 16,-5-10 91-16,-1-11 5 0,-5-6 14 16,-4-12-7-16,-1-7-3 15,-4-7-3-15,1-9 8 16,0-4 19-16,1-5-5 0,2-4-7 15,3 1-4-15,3 0-10 16,4 7 18-16,1 9 2 16,2 9 2-16,4 8-9 0,1 8-11 15,3 6-3-15,1 3-2 16,-1 1-2-16,2 1 2 15,-1 2-1-15,0 1 1 16,-2 0-1-16,-3 3 2 0,0 3-4 16,-3 3 4-16,-2 6 5 15,-1 1 7-15,-2 6-6 16,-3-3-3-16,-1 0-2 0,0-3 0 15,-1-1 1-15,2-3-2 16,-2-1-4-16,1-2 4 16,0 0-2-16,0-1 1 0,1-3-3 15,0-2-2-15,3-3 3 16,-3-1 1-16,3-3 1 15,-1 0-1-15,-1-5-5 0,2-1-1 16,-2-3 2-16,2 0 3 16,0 0 0-16,1 1-3 15,5 3 2-15,-1 2 0 16,3 0-2-16,0 2 2 0,0 0-3 15,1 1 0-15,0 0-1 16,0 2-56-16,-1 1-47 16,0 0-22-16,-3 0 7 0,-2 2 18 15,-1-1 17-15,-1 0 51 16,-1 0 47-16,-3 0 15 15,-2 0-4-15,3-2 27 0,-1 2 6 16,1 0-12-16,2 4-21 16,0-2-16-16,2 1-3 15,6 2 0-15,4-2 0 16,4-3-2-16,2-5-57 0,2-7-177 15</inkml:trace>
</inkml:ink>
</file>

<file path=ppt/ink/ink1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cm"/>
          <inkml:channel name="T" type="integer" max="2.14748E9" units="dev"/>
        </inkml:traceFormat>
        <inkml:channelProperties>
          <inkml:channelProperty channel="X" name="resolution" value="751.53668" units="1/cm"/>
          <inkml:channelProperty channel="Y" name="resolution" value="998.99384" units="1/cm"/>
          <inkml:channelProperty channel="F" name="resolution" value="5.68611" units="1/cm"/>
          <inkml:channelProperty channel="T" name="resolution" value="1" units="1/dev"/>
        </inkml:channelProperties>
      </inkml:inkSource>
      <inkml:timestamp xml:id="ts0" timeString="2018-12-25T10:27:47.396"/>
    </inkml:context>
    <inkml:brush xml:id="br0">
      <inkml:brushProperty name="width" value="0.05292" units="cm"/>
      <inkml:brushProperty name="height" value="0.05292" units="cm"/>
      <inkml:brushProperty name="color" value="#FF0000"/>
    </inkml:brush>
  </inkml:definitions>
  <inkml:trace contextRef="#ctx0" brushRef="#br0">1923 12616 658 0,'0'0'110'15,"0"2"-72"-15,3-1-28 16,1 3-14-16,2 3 15 16,1 2 10-16,3-1 5 0,2 3 8 15,2-2 8-15,0-1-32 16,2-2-1-16,0-6 7 15,2-6 13-15,0-17 17 0,5-19 15 16,5-17 2-16,6-21-27 16,8-17-12-16,0-15-10 15,6-13-10-15,5-1-1 16,-2-1-7-16,2 3-59 0,-3 9-151 15,-4 9-149-15</inkml:trace>
  <inkml:trace contextRef="#ctx0" brushRef="#br0" timeOffset="14398.8253">13389 4925 771 0,'42'-9'29'0,"5"1"39"16,6 0-20-16,6 4-21 0,6 1-13 16,4 1-7-16,5 0-2 15,3 2-1-15,2 0 0 16,3 0 3-16,5 0 0 0,-2 0-1 15,2 0-1-15,2 0 4 16,2-1 1-16,1 1-3 16,2-2 0-16,4-1 3 0,1 0 0 15,3-2 2-15,2 0-6 16,1-2-2-16,0 0-2 15,0 0 1-15,-2-3 7 16,0 2 11-16,-4 0-6 0,-1 2 2 16,-4-1-1-16,-4 2-4 15,-1 1-1-15,-3 0-5 16,-4 2-3-16,-2 0 0 0,1 1 2 15,0 1 4-15,0 0-6 16,1 0 0-16,0-1-2 16,1 1 0-16,-4 0 0 0,0 0-1 15,-2 1 0-15,-3-1 1 16,-2 0 1-16,-3 1 0 15,-5-1 4-15,-1 2 1 16,-2-1 1-16,-3 0 0 0,-2 0 4 16,-1-1-4-16,-1 1-2 15,-2-1-3-15,-3 1 0 16,-1 1-1-16,-5 1 0 0,-1 0-2 15,-3 1 2-15,-2 1-1 16,-2-1 0-16,-1 1-1 16,-2-2-1-16,0 1 2 0,1-2-1 15,-2 0 1-15,-1-2 0 16,-1 0-1-16,-2 0 0 15,-1 0 2-15,0 0 2 0,-2-1 4 16,-1 0 0-16,0 1 0 16,-1-1-4-16,-3-1-2 15,1 0 1-15,-2-1 2 16,1 2 12-16,-1-2 0 0,0 1-7 15,-1 0-2-15,2-1-4 16,-3 1 0-16,0 1-2 16,-3 0 0-16,-3 0 1 0,0 1-2 15,-2 0 2-15,2 0-2 16,-1 0 1-16,2 1-2 15,-2 1 0-15,1 0 0 0,-3 0 1 16,-2-1-2-16,-2-1 2 16,-1 0 0-16,-2 0 2 15,-1 0 7-15,-1 0 0 16,-3 0-6-16,-2 0-6 0,-2-1-5 15,2 1-6-15,1 0-10 16,2 0-16-16,4 6-48 16,5 3-136-16,3-2-22 0,3-1-308 15</inkml:trace>
  <inkml:trace contextRef="#ctx0" brushRef="#br0" timeOffset="19999.2351">4670 11740 549 0,'-10'3'51'16,"2"0"0"-16,-1 0 11 0,-1-1-45 15,0 2-8-15,-2 0-4 16,0 2-2-16,-2 0 0 16,-1-1 0-16,1 1-2 0,-3 0 0 15,0 1-1-15,-2 1 2 16,-1 2-2-16,-1 0 3 15,-2 1 12-15,1 4 6 16,-1-1-8-16,0 3-4 0,1-1 1 16,1 0 10-16,0 1-3 15,0-2-3-15,-2 1 0 16,1-2-1-16,-1 3 7 0,-3-1 0 15,1 1-2-15,-2 2 2 16,-1 1-8-16,0 3-9 16,-3 1 0-16,1 2-2 0,-2 0 8 15,1 1 8-15,0 0-6 16,4 0 0-16,-1-3-1 15,4 0 7-15,5-2 9 0,3-2-9 16,1-1-5-16,3-1-6 16,1 0 0-16,1 0-5 15,-1 3 1-15,1 2 0 16,-4 3-1-16,0 2-2 0,-2 1 4 15,0 4-5-15,2-4 3 16,0 2-1-16,2-1 8 16,2-1 5-16,0 2-9 0,4-1-1 15,1 1-2-15,2-1 0 16,3 3-1-16,0-1 1 15,1 1 0-15,3 0 2 0,1 1-3 16,-1 2 2-16,0 0-1 16,0 0 0-16,1 3-1 15,-1-2 0-15,1 1 2 0,0-2-1 16,3 0-1-16,1 1 1 15,2-1 6-15,1-1 1 16,3 0-4-16,3 1 4 16,3-1 0-16,2-4-7 0,4 0 2 15,1-2 0-15,4 1-1 16,-2-4-1-16,5-2 0 15,-1-1-1-15,1-1 0 0,2 0 1 16,0-2-1-16,3 2 0 16,0-1 0-16,-1 3 0 15,0 0 1-15,0 2-1 0,0 4 0 16,-1-3 0-16,0 1 1 15,2 2-1-15,2-2 3 16,1-3 1-16,1 0-1 16,1-2-2-16,1-4 4 0,1 1 3 15,1-5-1-15,3 0-2 16,-1-1 6-16,0-1-4 15,0 0-4-15,1 0-1 0,0 1-1 16,-3 1 0-16,2 1 1 16,-2 1-2-16,1 1 0 15,-2-1 0-15,-1-1 1 0,0 0-1 16,1-2 0-16,0-2 1 15,2-2 0-15,1-3 7 16,1 1 7-16,1-3 0 0,0-1 3 16,1 0-3-16,1 2-6 15,-1-1 0-15,0 2-2 16,-1-2-2-16,1 4-1 15,-1-2-1-15,2 0-2 0,-1-3 0 16,-1 0 0-16,0-3 0 16,1 0-1-16,-2-2 1 15,1 0 1-15,-2-1-3 0,-1 4 2 16,-1-2-1-16,0 3 0 15,0 0 2-15,1 2 0 16,-1-3 0-16,2 2-1 0,0-4 1 16,1 1-2-16,-2-1 2 15,3-5 0-15,-1 2 1 16,1-5-1-16,-1 2 1 15,-2-2-3-15,0 0 1 0,-1-1 1 16,0-1-1-16,0-1 0 16,-4-1 0-16,1-1 0 15,-4 0 0-15,1-1 0 0,-2 3-1 16,-1-1 2-16,1 0 2 15,0 1 1-15,-2 0-1 16,0 0-2-16,-2-2 0 0,-1 0 0 16,0 1 0-16,-2-1 1 15,1-1 0-15,0 1-1 16,-2-1 1-16,-1 1 1 0,-3 2 2 15,0-1 1-15,-2 2-1 16,-2 1 0-16,-1 1-1 16,2-2 0-16,-3 2-1 15,4 0 1-15,-4 0-3 0,2-4 0 16,0 1-1-16,1-1 0 15,1-2 0-15,-1 1 3 16,2-2-3-16,-1 0 0 0,0-3 0 16,1 1 1-16,-1 0-3 15,0-1 2-15,-2 2 1 16,0-2-2-16,0 3 3 0,-2-3-4 15,-3 3 3-15,0-1 2 16,-3-1 5-16,1-1 10 16,-2-2-9-16,-1 0-2 0,-1-1 0 15,0-4-1-15,0 2-2 16,-1-2-1-16,3-2-1 15,1 1-1-15,-1-3-2 16,1-2 2-16,0 3-3 0,-2-1 2 16,-1 0-1-16,-2 2 1 15,-2 0 0-15,-2 2 0 16,-2-1 0-16,-3 4-1 0,-2-3 2 15,0 0-2-15,-1 0 3 16,-4 0-3-16,-1 1 2 16,0-2 0-16,2-1 0 0,0 2-2 15,1-2 4-15,2-2 0 16,-1 3-1-16,0-3-1 15,2 0-1-15,-2-1 0 16,0-1 0-16,-1 0 0 0,-2 0 0 16,-1 3-1-16,-2-1 2 15,1 0-1-15,-2 1 2 16,0 0 1-16,-1 0 0 0,0 0-4 15,-1 0 1-15,0-1 2 16,-1 0-2-16,0 0-2 16,-1-1 3-16,-2 1-4 0,-1-2 4 15,-1 2-2-15,0 1 1 16,-1-2-1-16,-1-1 2 15,0 1-2-15,-1 2 1 16,-2-2 0-16,1-1 0 0,-2 1 3 16,-1 1-2-16,0 1 1 15,-3 1-3-15,-1 0 1 16,-1 0 1-16,-1 0-2 0,-2 1 0 15,-1-1 2-15,1 1-3 16,1 0 1-16,-3 1 0 16,0 1 1-16,0 1-1 0,-1-2 0 15,0 3-1-15,-3 0 2 16,1 1-1-16,-3 0 0 15,-3 2-1-15,2-1 2 16,-4 3-1-16,0 1 0 0,-2 1 0 16,0 1-1-16,-2 2 2 15,0 0-1-15,1 1 0 16,-1-1 0-16,0 2 0 0,0 0 0 15,-2 0 1-15,2 2-2 16,-3 0 2-16,0 3-3 16,1 0 3-16,0 2-2 0,0-1 2 15,-1 1-1-15,2 0 0 16,0-1 0-16,1 0 0 15,0-1 0-15,0-1 1 16,2 0-1-16,-1 0 1 0,1-1-2 16,1 2 1-16,1 0 1 15,-2 1-2-15,1 0 2 16,1 2-1-16,-1 0-1 0,-1 1 1 15,2 1 0-15,-2-2 0 16,0 2 0-16,0 0 0 16,-3 0 1-16,2 1-1 0,-2 0 0 15,1 1-1-15,1 1 2 16,0-3-2-16,1 2 1 15,0 1 0-15,0-1 0 16,2 0 0-16,1 1 0 0,3-2 1 16,-2 0-2-16,3 0 2 15,1 1-2-15,-2-1 2 16,2 2-1-16,-2 3 0 0,3-2-1 15,-2 4 2-15,0-1-3 16,0 4 2-16,-1-2-1 16,2-1 1-16,-2 2 0 0,2-1 0 15,2 1 0-15,-1-1 0 16,3 0 0-16,-3 3 0 15,1 0 0-15,1 1 0 0,-1 0 0 16,3 1 0-16,-1-1 0 16,4 0 0-16,0 0 0 15,0-1 0-15,1 0 0 16,1 0 0-16,-1 1-1 0,2 0 1 15,-2 1-1-15,3 0 3 16,-1 0-3-16,3 1 1 16,2 0-1-16,-2 1 2 0,2 0-4 15,1 2 4-15,1 0-3 16,4-1-4-16,0 1-4 15,3 0-11-15,4-1-20 0,3 2-53 16,0-1-77-16,0-3-120 16,-1-1-324-16</inkml:trace>
  <inkml:trace contextRef="#ctx0" brushRef="#br0" timeOffset="22666.8398">8456 11911 650 0,'-10'-11'87'16,"3"2"-31"-16,3 2-4 0,4-3-19 16,0 3-19-16,7 3-11 15,0 3-1-15,8 2-6 16,1 4 5-16,1 9 6 0,4 2 4 15,1 0 8-15,1 1-3 16,0-6-6-16,2-6 6 16,0-5 9-16,5-8 19 0,1-14 5 15,1-13 4-15,5-11-9 16,1-10-16-16,1-7-11 15,-1-6-10-15,-3-2-3 16,-6 2 1-16,-8 5-6 0,-10 5-119 16,-11 13-172-16,-10 16-318 15</inkml:trace>
  <inkml:trace contextRef="#ctx0" brushRef="#br0" timeOffset="23306.4409">7001 13798 761 0,'0'-2'79'0,"2"1"-68"15,4 1-10-15,0 1 2 0,6 1 4 16,-1 6 6-16,3 5 22 15,2 7 10-15,1 1 3 16,2 4-9-16,-1-2-19 16,1-4-8-16,-1-4-6 0,0-5-1 15,0-9-2-15,1-8 2 16,2-14 9-16,0-10-4 15,6-13-3-15,1-11-1 0,6-10-5 16,1-7 1-16,4-1 1 16,-1 4-2-16,0 2-7 15,-3 11-42-15,-6 8-56 0,-8 10-99 16,-7 9-310-16</inkml:trace>
  <inkml:trace contextRef="#ctx0" brushRef="#br0" timeOffset="26566.8466">7824 13010 698 0,'0'1'70'0,"0"-1"-47"16,0 0-19-16,0 0 4 15,0 0 6-15,4 0 4 16,1-2 6-16,4-4-1 0,2-5-1 16,5-7-5-16,4-7-11 15,2-7-1-15,3-4-3 16,2-8-20-16,-5-7-70 0,-6 2-82 15,-6-3-193-15</inkml:trace>
  <inkml:trace contextRef="#ctx0" brushRef="#br0" timeOffset="27284.4479">5143 12047 601 0,'-4'2'11'0,"1"0"23"16,3 3-10-16,2 3-19 15,2 2 4-15,5 2 14 16,0-3-13-16,1 1-4 0,1-3-1 15,4-2 0-15,0-4 4 16,0-2-3-16,3-6 8 16,3-6 4-16,4-12 5 0,2-9 4 15,3-11-10-15,9-14-8 16,4-13-6-16,4-12 1 15,3-10-2-15,3-9-1 0,-5-3-63 16,-8-7-296-16</inkml:trace>
  <inkml:trace contextRef="#ctx0" brushRef="#br0" timeOffset="30232.8531">8614 13268 636 0,'-10'-4'114'15,"1"3"-37"-15,4-1-10 16,3 2-26-16,2-1-25 0,0 3-17 16,7 0 0-16,2 0 1 15,2 3 3-15,6 4-1 16,-1 3 6-16,3 2 23 15,3 4 0-15,3 1-2 0,4 3-3 16,1 0-8-16,4-2-9 16,4 1 1-16,2-2 12 15,1-2 4-15,2 0-3 0,2-1-4 16,1-1 0-16,1-1 1 15,-2-3-9-15,-1 0-1 16,-2 1-1-16,0-4 3 0,-1 2 2 16,0-2-3-16,-1 1-2 15,0 0 0-15,-2 1-2 16,-1 3-4-16,0-1-2 15,-4 3 2-15,2 3-2 0,-2 1 2 16,1 1 5-16,0 0 14 16,1 0-10-16,1-1-4 15,-2-3-4-15,4-4-3 0,0-2 2 16,0-1-1-16,0-3 1 15,2 2-1-15,-4-2 0 16,-2 1 1-16,-3-1-2 0,-2 4-2 16,-3 0 3-16,-4 1-2 15,-2 0 2-15,-1 0-2 16,-5 2-1-16,1-4 2 0,-2 3 3 15,-2-2 13-15,2-1-3 16,-2 0-3-16,0-3-6 16,0 2-1-16,0-3-2 15,-4 0-1-15,0-1-1 0,-3-1 0 16,-2-1 4-16,0-1-2 15,-2 0 2-15,0-1 12 16,0 1 22-16,-3 0-16 0,-3-1-18 16,-1 2-3-16,-1-2-2 15,-2 0 1-15,-2 2-17 16,0-2-40-16,-3-4-78 0,-1-3-48 15,-4-4-151-15,-2-2-410 16</inkml:trace>
  <inkml:trace contextRef="#ctx0" brushRef="#br0" timeOffset="31122.0546">9842 13558 816 0,'-24'-15'99'0,"4"0"-26"16,5-1-32-16,8-1-21 15,4 0-14-15,0-2-4 0,3 3 0 16,0-1-2-16,0 4 1 15,0 1-1-15,0 4 0 16,0 2 0-16,0 4 1 0,0 0 26 16,3 1 8-16,-2 2-24 15,2 8-9-15,2 0 16 16,1 4 46-16,4 5-20 0,0 2-12 15,3 4-2-15,2-1-5 16,2 2-3-16,3-1-1 16,-1 3-5-16,4 0-6 15,0-2-3-15,1 2-3 0,-1 1 7 16,3 0 4-16,-2-1-5 15,0 0-2-15,-1-1 0 16,-2-1-1-16,-1 1 0 0,-2-4 0 16,-1 2 2-16,-1-3 0 15,0-2-5-15,-2-2-1 16,2-1-2-16,-2-2 2 0,-2-2-3 15,0 0 1-15,-3-3 1 16,-2-1-1-16,-1 0-2 16,-3-2 2-16,-1-3 1 15,0-2 1-15,-2 1-1 0,0-2 2 16,0 1 2-16,0 1 6 15,-4-2 12-15,0 0-17 16,-4 0-3-16,-2 1-2 0,-3-1 1 16,-2 1-3-16,-2 0 3 15,-2 0-4-15,-4 2 2 16,-2 4-1-16,-1 0 0 0,-3 3 1 15,1 2-1-15,-3-1 0 16,0 0 0-16,1 1 1 16,-1-2-1-16,2-1 0 0,-4-3 0 15,0 2 1-15,-1 0 0 16,-2-1 0-16,-1-1-1 15,-1 1 1-15,1 0-1 16,0 0 2-16,2-1-1 0,2-1 1 16,0 1-1-16,3 0 4 15,0-1-1-15,3 1 0 16,0-1-1-16,1-1 0 0,4 1-1 15,2-1 0-15,4 0 0 16,3 1 0-16,3-2 1 16,3 0 0-16,4-1-1 0,0-2-3 15,3 2 0-15,0-2-3 16,3 1 0-16,6 0 3 15,4-1-5-15,6-6-17 16,6-6-25-16,5-7-66 0,1-9-151 16,1-7-360-16</inkml:trace>
  <inkml:trace contextRef="#ctx0" brushRef="#br0" timeOffset="42900.0753">2333 5680 265 0,'-32'-15'69'0,"0"0"-25"0,-3 1-23 15,-1 2 3-15,-1 0-15 16,1 1-6-16,-2 2-2 15,0 1 1-15,-2 0-3 0,0 2 1 16,-1 2 0-16,-1 3 0 16,0 1 1-16,3 0-1 15,1 5 1-15,5 2-2 0,5 2 4 16,3-1 6-16,6-1 11 15,5 1-2-15,2-1 5 16,4 0 15-16,1-1 3 0,6-1-19 16,1-1-22-16,2 0 7 15,6-1 35-15,1-1 25 16,8-2-12-16,3 0-13 0,8 0-12 15,7 0-4-15,5 0-7 16,8 0-9-16,2 0-5 16,5 2-2-16,1 2-1 15,-2 1 0-15,5 0-2 0,0 2 3 16,3-1-2-16,0-2 0 15,5-2 10-15,8-1 67 16,-3-1-75-16,3-2 1 0,3-3 1 16,2-1 2-16,0-1 2 15,0 0 0-15,3 0-1 16,6-2-2-16,-1 1-1 0,1-1 4 15,3 0 3-15,-3 2-1 16,-3 1-6-16,-4 2-2 16,-3 0-1-16,2 2 0 15,-7 1 1-15,-3 1 9 0,-2 0 15 16,-1 0-3-16,2 2-6 15,-3 3 3-15,3-2-5 16,0 0-5-16,4-1-4 0,-1 0-5 16,-2-2 2-16,1 0-2 15,0 0 0-15,0 0-1 16,-6-2-1-16,-1 0 1 0,-3 0-1 15,-3 0 1-15,-3 1-1 16,-2 1 1-16,-2 0-1 16,-2 0 0-16,0 0 0 15,1 1 0-15,-3 1 0 0,1 2 1 16,0-1-1-16,-1 3 2 15,-3 0-1-15,1 0 0 16,-2 2 0-16,0-2 0 0,1 1-1 16,0-1 1-16,0-1 0 15,0 0 0-15,-1-1 1 16,1-1 1-16,-3 1 3 15,1 0 3-15,0-2 1 0,-1 1 1 16,-1 0-4-16,0-1-1 16,-1 1 1-16,-1-1-3 15,-1 1 1-15,1 0-2 0,2-1-1 16,0 0 0-16,5-2 0 15,-3 0 1-15,2 0 1 16,0 0-1-16,-4 0-1 0,-1 0-1 16,-3 0-1-16,-1 2 1 15,-4 0-4-15,-1 0 4 16,-3 1 1-16,-1 1-1 0,0 0-3 15,1 0 3-15,0 0-2 16,5 0-1-16,3-1-12 16,2-3-84-16,1-8-140 15,0-13-293-15</inkml:trace>
  <inkml:trace contextRef="#ctx0" brushRef="#br0" timeOffset="46909.2824">1057 15814 430 0,'24'-4'72'0,"6"-5"53"15,8-1-42-15,9-5-13 16,7-5-33-16,7-7-15 0,3-4-9 15,3-4-4-15,-2-5 0 16,-6-2-2-16,-3-3-2 16,-4 1-3-16,-5 0 3 0,-1-1-3 15,-5 0 1-15,-2-2-1 16,-2 2 10-16,-4-6 13 15,-4-1 6-15,-2 3 5 16,-3-3-2-16,-2-2-3 0,-4 3-3 16,1 1-18-16,-5-1-6 15,-3 4-2-15,-2 1 1 16,-8 3 0-16,-1-2-1 0,-12 2-1 15,-7 3 2-15,-7-1-2 16,-10 2-1-16,-6 2 4 16,-6 4 1-16,-3 4 3 0,2 2 7 15,-2 2 0-15,1 1-12 16,0 4 2-16,1 0 2 15,0 2-2-15,-3 1 0 0,-5 1-1 16,0 4 1-16,0 2-4 16,0 1-1-16,1 3 2 15,4 1-2-15,-1 3 4 16,2 1-2-16,1 0 1 0,-1 1-2 15,1 0 0-15,1 4 0 16,5 2-1-16,3 1 0 16,2 5 1-16,1 1 1 0,0 2-2 15,0 3-1-15,3 1 1 16,-2 2 0-16,-1 1 0 15,4 4 0-15,2-1 0 0,3 4 1 16,3 3-1-16,2 3-1 16,7 4 1-16,1 1 0 15,4 5 1-15,2 4-2 16,5 5 2-16,3 1-2 0,-1 7 1 15,3 1-2-15,0-2 2 16,4-1 0-16,2-2-1 16,3-1 0-16,2-1 0 0,3-2 3 15,4-1-3-15,2 1 0 16,1-3-1-16,9-4 2 15,1-3 1-15,3 0-3 0,4-3 3 16,2-3 0-16,3-3 0 16,0-3-1-16,1 0 1 15,1-2 0-15,-2-2-74 0,-3-3-111 16,-4-7-257-16</inkml:trace>
  <inkml:trace contextRef="#ctx0" brushRef="#br0" timeOffset="53461.2939">5906 15089 724 0,'-1'-17'8'15,"1"1"20"-15,7 1-3 16,1 1-15-16,2-1-3 0,-2 4-3 15,2 1-2-15,-2 1-2 16,-1 4 1-16,-1 1 0 16,2 2 4-16,-2 3 13 15,2 4 2-15,1 5-5 0,2 4 1 16,1 3-1-16,1 2-4 15,4 0 10-15,-1 2-5 16,-2-2 1-16,1-3 4 0,-2-4-12 16,-2-6-5-16,0-1 5 15,-2-4 6-15,-1-6 3 16,1-10 5-16,1-10 12 0,1-8-12 15,3-9-4-15,0-10-9 16,3-4-1-16,0-2-4 16,-1 3-1-16,2 1-3 15,-1 6-2-15,-1 5 4 0,0 9-2 16,-3 10-3-16,-2 4 0 15,-3 9 3-15,-2 7-1 16,-2 6-2-16,-2 3-28 0,-1 8 3 16,-1 3-1-16,2 0-19 15,0 2-23-15,1-1-9 16,0-6-55-16,0-4-101 0,-2-4-118 15</inkml:trace>
  <inkml:trace contextRef="#ctx0" brushRef="#br0" timeOffset="55317.6971">7552 15463 729 0,'-3'8'28'0,"3"4"-23"15,0 1 7-15,4 4 6 0,2-3 1 16,4 1 7-16,-2-4-3 16,2-1-4-16,0-1-1 15,2-3-2-15,-4-4 1 0,3 0 0 16,0-3-1-16,0-6 1 15,0-6-1-15,1-4 12 16,1-8 1-16,1-3-4 0,0-5-6 16,4-1-12-16,1-5-4 15,1-4-1-15,4-3 3 16,1-2-4-16,2-5-9 0,-3-6-71 15,-5 0-111-15,-5 0-262 16</inkml:trace>
  <inkml:trace contextRef="#ctx0" brushRef="#br0" timeOffset="69154.9214">7380 15058 756 0,'-37'-25'47'0,"3"-2"3"15,0-1-9-15,0-1-25 0,-1 1-11 16,-2-3-2-16,-2 3-3 15,-4 0 3-15,-3 1-3 16,-1-1 2-16,-6 4 9 16,-1 2 9-16,-5 2-2 0,-2 3-5 15,-7 3-2-15,0 1 30 16,-3 1-34-16,1-1-6 15,0-2 0-15,-1-1 0 0,2-2-1 16,0 1 1-16,-1 0 0 16,-2-1-1-16,-4 5 0 15,0 1 1-15,-2 2-1 0,-3 3 0 16,-1 3 0-16,-3 2 1 15,2 1-1-15,-7 2-1 16,3-1 2-16,-2 2-1 16,1-2 0-16,1 0 0 0,-2 0-1 15,3-2 3-15,2 2-2 16,-2 0 0-16,0 2 3 15,3 0 2-15,0-2 5 0,0 5-3 16,0 1-5-16,2 0-1 16,1 3 0-16,-4 0 0 15,0 4-1-15,1 2 1 0,0 1-1 16,-1 3 0-16,0 0 0 15,3 2 0-15,0-1 1 16,0 1-1-16,1-3 1 0,1 0-1 16,4-1 0-16,3-1 0 15,2-1 1-15,2 1-1 16,2 1-1-16,2 2 1 15,-3 4 3-15,-2 2 8 0,0 3-1 16,3 3-1-16,1 3-5 16,2 2 4-16,0 2-6 15,2 3-1-15,3 3 0 0,0 2-2 16,2 0 2-16,-2 2 0 15,3 0 0-15,3-1-1 16,1-2 0-16,3 1-1 0,2 0 1 16,8 0 2-16,3 2 0 15,5 2 0-15,5-1 1 16,3 2 0-16,4 1 10 15,3-2-10-15,4 2-5 0,2 1 2 16,3-3 3-16,4 0-4 16,2 0 1-16,5 0 1 15,7 0-1-15,2 0 2 0,7-2-2 16,2 2 3-16,7 0 0 15,6 0 0-15,4 0 2 16,8 1 2-16,4 3 0 0,5-2-1 16,5 1-1-16,3 0 1 15,2 0-4-15,1-1 3 16,3-1-3-16,2 4 1 15,4-2-2-15,0 2-2 0,3-2 5 16,4 1-3-16,1-3 1 16,3-5-3-16,3-2 4 15,4-6 6-15,2-5-2 0,4-3 0 16,3-5 4-16,3 0 0 15,-1-7 0-15,0 2-8 16,3-2-1-16,3 1 2 0,1 1-2 16,3 0-1-16,2-1 1 15,1-1 0-15,3-1-2 16,-1-4 2-16,0-1-1 15,0-5 0-15,1-1 1 0,-2-4 0 16,2 0 3-16,-2 0 9 16,2-2 3-16,2 0-3 15,0-4-5-15,3 0-2 0,0-5 0 16,-1 1-1-16,-4-4-2 15,-3 0 4-15,-1-2-3 16,-3 0-3-16,-6 2 4 0,-2-2-6 16,-4 3 3-16,-1-1-3 15,-5 2 1-15,-2-2 0 16,-3-2 0-16,-2-1 0 15,-4-4 1-15,-2-2-1 0,-3-4 0 16,-3-4 2-16,-4-1-1 16,-1-5 0-16,-4 0 6 15,-1-2 0-15,-2-6 2 0,-4 4-5 16,-3-3 4-16,-2 0-1 15,-4 2-3-15,-3-1 1 16,-5 3-3-16,-3 3-1 0,-6-1 0 16,-2 5 0-16,-5-2-1 15,-6 1 0-15,1-3 1 16,-7-1-1-16,-1-3 2 0,-1-2-2 15,0-1 1-15,1-1-3 16,-2 1 3-16,1 1-2 16,-3 7 0-16,-1 1 1 15,-4 2-1-15,-2 4 1 0,-3 5 1 16,-2-2 2-16,0 3 0 15,-2-2 16-15,-2 0-1 16,0 0-7-16,-1 0 4 0,0-2-10 16,0-4-3-16,0 0-1 15,0 1-1-15,0-1 2 16,0-4 3-16,-3 2-2 0,1 0-2 15,-4-1 0-15,-1 1-2 16,-4-1 1-16,-2 3 0 16,-4 0 0-16,-2-1-1 15,-2-1 0-15,-1 2 2 0,-2-2-3 16,0-1 1-16,-1-1 1 15,-1 0-1-15,-2 2-2 16,1 1 4-16,-1-1-2 0,1 0 0 16,0 2 0-16,-2 3 1 15,0-3-1-15,0 2 0 16,-2 0 0-16,1-1-1 0,1 0 0 15,-3 2 1-15,-2-3 1 16,1 0 0-16,-3 1-1 16,0 0 1-16,-1 0-1 0,0 0-2 15,-3-2 3-15,-2 1-2 16,-2 0 3-16,-3 2-4 15,-2 1 3-15,-3 0-2 16,-2 4 1-16,-1 4-1 0,-1 1-1 16,-1 1 4-16,3 5-2 15,1 3 0-15,2 3-3 16,4 3 5-16,2 2-3 0,6 0 0 15,7 5-2-15,3 3-14 16,9 2-52-16,5-3-101 16,5-1-191-16</inkml:trace>
  <inkml:trace contextRef="#ctx0" brushRef="#br0" timeOffset="70168.9232">8318 15570 457 0,'-19'4'95'16,"5"-2"8"-16,3 0-23 15,6-1-24-15,1 1-11 16,4-3-21-16,4 0-23 0,3-4 0 16,5 0 7-16,5-3 12 15,5-2 7-15,5-2 2 16,6-4 0-16,5-1-10 0,6-7 8 15,5-3-5-15,5-2-3 16,5-5 4-16,4-2-3 16,2-6 18-16,1 1 1 0,4-2-16 15,1 0 2-15,0-2-1 16,-1 1-10-16,-1 2 1 15,4-1-4-15,-3 1-5 0,-2 2 2 16,-1 2 4-16,0 1 1 16,-1 4-2-16,-2 1-7 15,-4 1 1-15,-1 2-3 16,-4 2-1-16,-4 1 1 0,-6 2-2 15,-4 1 1-15,-3 0 1 16,-8 3-3-16,-1 2 2 16,-5 1 0-16,-4 3-1 0,-2 1 2 15,-5 3-1-15,-3 3 0 16,-2 0 0-16,-4 2 0 15,-1 2 0-15,-1 0 0 0,-2 2 1 16,0-1 0-16,0 1 1 16,0 0 0-16,-2-1-2 15,0 2-2-15,-2 0-1 0,-1 0 1 16,-3 2-4-16,-1 4-6 15,-4 0-23-15,-2 1-32 16,-3 1-41-16,-5-3-48 16,-3 0-83-16,-3-2-158 0</inkml:trace>
  <inkml:trace contextRef="#ctx0" brushRef="#br0" timeOffset="70512.1238">9850 14528 511 0,'-20'-3'88'0,"0"1"20"16,4 0-15-16,2 1-1 16,3 1-35-16,4-1-10 15,3-1-10-15,2 3-10 0,2 1-9 16,0-1-17-16,7 3-2 15,3 1 2-15,4 4 3 16,3-3 14-16,3 2 15 16,2-2 1-16,4 0 4 0,-1-1 4 15,3-1-12-15,0-2 2 16,1-1 9-16,0 0-9 15,0 0 10-15,-1 0-16 0,-3 1-3 16,-1 1-6-16,-5 4-1 16,-3 0-10-16,-4 3-1 15,-4 3-2-15,-4 2 0 0,-4 3 3 16,-1 5 8-16,-8 6-1 15,-4 1-6-15,-3 5-3 16,-3 5-4-16,2 0 3 0,3-2-4 16,7-4 0-16,7-7-24 15,3-14-88-15,13-15-177 16,2-19-543-16</inkml:trace>
  <inkml:trace contextRef="#ctx0" brushRef="#br0" timeOffset="76284.134">9491 12801 671 0,'-6'-10'84'15,"0"2"-28"-15,0 3-27 16,-1 3-14-16,-1 1-9 16,-2 4-11-16,2 7 1 0,-5 6-1 15,-3 5 3-15,0 7 3 16,-2 7 1-16,0 3 2 15,2 3-2-15,4-4 2 0,5-3-1 16,4-9 0-16,6-6-4 16,11-11 2-16,9-6 3 15,5-6 0-15,5-5 1 0,3-3-3 16,-4 2-2-16,-3 2 2 15,-3 6-1-15,-8 3 18 16,-5 11 18-16,-6 8 18 16,-4 5 6-16,-3 8 4 0,-7 5-13 15,-4 1-29-15,-3 0-13 16,-2-3-7-16,2-2-1 15,2-8 0-15,3-7 0 0,0-6-2 16,3-6 0-16,1-7-18 16,2-1-36-16,-1-11-46 15,-2-5-65-15,1-5-60 0,-2-8-176 16</inkml:trace>
  <inkml:trace contextRef="#ctx0" brushRef="#br0" timeOffset="76830.1349">9456 12723 908 0,'-5'-4'112'0,"2"2"-42"16,6 3-35-16,9 4-39 15,7 5 0-15,5 7 8 0,6 8-6 16,4 4 1-16,4 5 5 15,-1 1-8-15,-2 0-1 16,-6-3-22-16,-8-3 2 0,-5-6 5 16,-6-5 17-16,-8-2 1 15,-4-2 4-15,-7-4 1 16,-6-1-4-16,-1-5 4 15,-5-1 0-15,1-4-4 0,-2-7 4 16,2-5 4-16,1-3 2 16,4-3 9-16,3-2 19 15,4 2 20-15,5-1 8 0,3-1-4 16,8 2-13-16,7-2-14 15,5 2-8-15,6 0-6 16,3-1-14-16,2 5-4 0,-1 4-1 16,-2 5-3-16,-5 2-5 15,-8 2-22-15,-2 2-31 16,-6-2-7-16,-7 3 23 15,-2-1 35-15,-6-3 12 0,-5 1-5 16,0-1 3-16,-2-4 0 16,3 1-1-16,0-2 9 15,4 2 28-15,5-2-3 0,1 4 6 16,2-1-13-16,2 1-20 15,3 2-4-15,1 0-2 16,1 1-1-16,1 0 0 0,3 1 0 16,-1 1-2-16,2-2-40 15,-5 1-83-15,0-8-72 16,-3-2-105-16,-4-3-308 15</inkml:trace>
  <inkml:trace contextRef="#ctx0" brushRef="#br0" timeOffset="77469.7361">9783 12809 586 0,'-13'1'105'0,"4"0"-48"0,3-3-26 16,1 0-6-16,2-3 21 16,3-3 10-16,0-3-19 15,4-1-12-15,4-1-2 0,2 0 12 16,3 3-2-16,-1 4-3 15,1 6-14-15,3 1-9 16,-3 9-1-16,0 7-1 0,0 3-1 16,-1 3 1-16,-4 0-2 15,0 0 1-15,-4-2 0 16,-1-2-2-16,-1-5 1 15,-2-4-1-15,0-4 0 0,-2-5 1 16,-2-3 6-16,-2-8 2 16,-2-8 5-16,-2-6 3 15,3-4-9-15,0-5-2 0,2-1 2 16,3-3 1-16,2 4 0 15,4 0-6-15,3 7-5 16,3 0 0-16,0 5 3 0,-2 6-5 16,0 4 3-16,-2 4-2 15,1 2-3-15,-2 3-27 16,0 1-46-16,-2 2-25 0,-2-1-48 15,-1 4-139-15</inkml:trace>
  <inkml:trace contextRef="#ctx0" brushRef="#br0" timeOffset="78187.3373">10018 12765 860 0,'3'-1'20'15,"4"-3"-16"-15,3-5 37 16,1-5-9-16,2-4-16 16,1-3-10-16,-3-2-4 0,0-2-1 15,-3 1 1-15,-3-1-3 16,-3 1 4-16,-2 2-1 15,-1 2 1-15,-4 5 16 16,-2 3 31-16,0 6 5 0,-3 6-6 16,3 2-19-16,0 10-18 15,0 5-9-15,1 6-3 16,3 4-2-16,3 3 6 0,2-2-5 15,9-1 1-15,5-7-1 16,5-6 2-16,6-10-5 16,5-8-7-16,1-12-32 0,2-10 6 15,0-7-8-15,-3-4-27 16,-4-2 31-16,-6 2 25 15,-8 2 16-15,-6 2 2 16,-8 5 11-16,-4 3 19 0,-9 4 12 16,-3 6-2-16,-2 2-5 15,0 8 10-15,-2 5 0 16,2 8-16-16,2 13-22 0,1 10-5 15,1 6-4-15,4 5 0 16,7 0 1-16,3-2-2 16,7-5 2-16,6-11-1 0,6-6-3 15,3-10-8-15,1-7-36 16,0-5 3-16,-3-12-2 15,-4-4 14-15,-7-6 3 0,-4-2 24 16,-5 1 6-16,-3-2 6 16,-8 2 28-16,-1 5 25 15,0 2 10-15,2 7 2 16,0 2 4-16,7 5-7 0,-1 6 1 15,4 2-46-15,1 14-27 16,5 7 3-16,7 2 1 16,2 3-1-16,6 1 0 0,0-6-1 15,3-12-13-15,-2-7-51 16,1-7-34-16,-4-11-13 15,-3-7-57-15,-4-7-75 0,-4-3-336 16</inkml:trace>
  <inkml:trace contextRef="#ctx0" brushRef="#br0" timeOffset="79622.5398">10476 12239 776 0,'-5'-6'99'16,"3"4"-8"-16,2 0-13 16,0 6-53-16,0 5-38 0,2 2 21 15,3 4 1-15,1 4-5 16,6 0 0-16,1 1-4 15,2-2 3-15,5 0-2 0,-1-2-2 16,0-3-25-16,-2-3-47 16,-3-5 11-16,-4-3 36 15,-4-3 18-15,-2-5 7 0,-4-4 5 16,-3-7 6-16,-4 0 23 15,0-8 24-15,-3 1 0 16,1-2 8-16,2-3-36 16,-1 5-9-16,5 3 21 0,0 8 9 15,3 5 4-15,0 6-11 16,6 4-38-16,3 10-5 15,2 1-2-15,7 1 6 0,-1-1-2 16,1 0-6-16,1-6-49 16,-2-7-18-16,-3-2 3 15,-1-10 16-15,-6-5 33 0,-3-8 12 16,-2-2 8-16,-2 0 3 15,0-1 50-15,-1 2 18 16,0 5-15-16,1 4 2 0,0 7 3 16,5 5-11-16,1 5-30 15,4 1-2-15,1 5-7 16,4 4-3-16,0 3-5 15,2 1-4-15,-1-3-2 0,1-1-31 16,-1-7-101-16,-2-3-28 16,0-7-15-16,0-9-8 15,-5-7-103-15,-1-3 75 0,-3-3 204 16,-1-2 192-16,-3 3 65 15,0 4-53-15,-1 1-32 16,2 6-38-16,-1 5-32 0,-1 3-18 16,0 5-24-16,1 3-20 15,-1 2-20-15,0 5-7 16,-1 6-8-16,-4 6 4 15,-1 6 4-15,-3 4-7 0,-2 4-1 16,1 1-59-16,2 0-31 16,0-6 4-16,3-4 14 15,1-6 57-15,4-5 21 0,4-8-1 16,4-4 3-16,3-7 10 15,5-6 30-15,0-4 0 16,2-6-10-16,0-2-10 0,-3-4-6 16,-3-1 1-16,-2-3-10 15,-4-3 0-15,-6-4-2 16,-1 1-3-16,-8-2-1 15,-1-3-1-15,-3 6 0 0,0 5-2 16,1 9 3-16,2 6 17 16,2 7 11-16,3 7-16 15,3 6-5-15,2 6-15 0,0 3-4 16,0 4 7-16,0 3-3 15,1-3 1-15,1 1-1 16,-1-4 2-16,-1-4-1 0,0-3 3 16,0-2 1-16,0-1 0 15,0-2 0-15,0 2 1 16,0-3 0-16,0 1 1 15,0 0 0-15,0 0 0 0,0 0-1 16,2-1-2-16,0 1 1 16,1 0 0-16,1 0 0 15,0 0-1-15,1 0 1 0,0-2 0 16,-1 2 0-16,0 0 0 15,0 0 0-15,0-2 1 16,-1 2-1-16,0 0 0 0,1 0 0 16,-1 0 0-16,-1 0 0 15,1 0 0-15,-2 0 0 16,1 2-2-16,-2-2 2 15,2 2-2-15,-1 3 0 0,0 4 1 16,-1 4 1-16,0 4-1 16,3 3 0-16,0 0 1 15,-1 2 0-15,1-3 0 0,1-4 1 16,-1-4-2-16,0-3 2 15,-2-4-1-15,1-4 1 16,-1-6 1-16,1-6 5 0,-1-5-2 16,0-4-3-16,1-3-3 15,0 1 2-15,-2 5 0 16,1 7 0-16,-1 1-1 15,1 6 0-15,0 5 0 0,-1 16-1 16,0 11-3-16,2 13 17 16,1 18 10-16,2 22 5 15,3 15-9-15,5 4-10 0,5-2-7 16,2-6-1-16,2-12 2 15,-1-18-3-15,-4-16-1 16,-3-12 0-16,-3-7 3 0,-8-5-2 16,-3-5 1-16,0-4 3 15,0-1-2-15,-3-2 1 16,-1-4-1-16,1-1-1 0,2-1-1 15,-2-3 2-15,3 1-2 16,-1-4-1-16,1-5-35 16,-2-10-85-16,-2-8-173 15,-4-14-344-15</inkml:trace>
  <inkml:trace contextRef="#ctx0" brushRef="#br0" timeOffset="81151.3425">11342 11346 915 0,'0'-13'140'16,"-1"4"-69"-16,0 5-21 15,-1 1-38-15,-1 1-4 16,-2 2-4-16,-2 5-9 0,-3 6-3 16,-3 6 4-16,-2 6 2 15,-2 11 3-15,-2 7 0 16,2 7 0-16,2 3-1 0,6 3 0 15,1-2 0-15,6-3-1 16,2-9 4-16,5-8-3 16,5-9 0-16,1-9 1 0,3-12 1 15,2-7 2-15,4-14 3 16,2-7-2-16,0-9-3 15,0-7-2-15,-3-4-2 16,1-4 3-16,-7-3-3 0,-5-1 4 16,-4-1-2-16,-4 4 1 15,0 7-1-15,-7 5 3 16,-2 7 23-16,-2 9 31 0,0 8 20 15,2 5-22-15,1 6-25 16,2 3-17-16,3 2-10 16,0 8-8-16,3 8-3 0,0 9 6 15,4 6 1-15,5 9 1 16,3 5-2-16,5 3 2 15,4-2 2-15,1-1-14 0,2-5-31 16,3-7-14-16,-4-6-11 16,0-6-23-16,0-7 29 15,-1-8-1-15,-1-6-8 16,1-7 23-16,0-9 10 0,-1-7 20 15,-1-6 9-15,-2-4 11 16,-1-5 2-16,-6 0 10 16,-3-3 9-16,-3 0 24 0,-5 3 0 15,0 3 21-15,-5 6 31 16,-4 7-24-16,-1 7-17 15,-3 5-16-15,0 6-19 0,0 4-17 16,-1 9-8-16,3 10-4 16,1 5 2-16,2 7 2 15,4 4 0-15,4 2-12 0,2-2-44 16,8-5-12-16,2-7 15 15,3-8-14-15,-1-7 37 16,0-9 27-16,-3-5 9 16,-1-8 2-16,-2-8 6 0,-2-5 27 15,-5-4 17-15,1-4-5 16,-2 2-3-16,-2 0-5 15,0 7-4-15,-1 7 23 0,0 7-4 16,3 8 1-16,0 6-40 16,0 13-30-16,5 11 7 15,4 2 4-15,1 6 0 0,3 0 0 16,1-7-29-16,0-7-59 15,2-11-29-15,-1-10 19 16,-4-6 9-16,-1-13 40 16,-3-8 22-16,0-7 20 0,-4-4 8 15,-1-5 31-15,-2-1 37 16,0-6-11-16,0-2-26 15,3 0-2-15,-1 1 9 0,1 5 9 16,0 8 4-16,0 10 2 16,-1 11-8-16,-1 7-20 15,0 10-11-15,-1 2-12 0,0 15-19 16,0 12 1-16,0 11 12 15,0 11 3-15,0 4-26 16,0 2-60-16,1-3-45 0,4-6-6 16,3-13 10-16,0-9-25 15,-1-8 66-15,1-8 76 16,-2-8 12-16,0-4 6 15,1-4 14-15,0-6 34 0,0-2 6 16,2-1 9-16,-1 0-4 16,2 0-4-16,-1 1 2 15,3 1-18-15,1-1-12 0,1 3-11 16,5-2-8-16,0-1-5 15,0 1-8-15,1-2-3 16,-1 0 1-16,-2-1 0 0,-5-2-1 16,1 1 0-16,-5-2 2 15,-5 3-1-15,-2 1 0 16,-1 3 0-16,-2 3-1 15,-4 2-2-15,-1 5-7 0,-1 1 4 16,-1 4-1-16,2 4 6 16,-2 6 0-16,3 5 0 15,1 1 1-15,2 4 1 0,3-4-2 16,0 1 2-16,4-4 2 15,4-3-2-15,-1-4 5 16,4-4 5-16,-1-4 6 0,4-1 11 16,0-4 5-16,1-7-15 15,1-4-12-15,-2-4-4 16,3-2-1-16,-5 0 1 15,-2 2-1-15,-4 4 0 0,1 4-1 16,-4 5 0-16,0 5-1 16,1 6 0-16,-1 4 0 15,2 6 2-15,1 0 0 0,1 1-1 16,1 1-1-16,-2-3-4 15,0-4-44-15,-2-5-88 16,-4-4-115-16,-4-4-166 0</inkml:trace>
  <inkml:trace contextRef="#ctx0" brushRef="#br0" timeOffset="81322.9428">12100 10930 1121 0,'1'-16'128'0,"11"1"-43"16,13 0-69-16,10-1-10 15,6-6-4-15,4-2-4 16,-7 1-38-16,-9 0-247 0,-13-2-707 16</inkml:trace>
  <inkml:trace contextRef="#ctx0" brushRef="#br0" timeOffset="83460.1466">8979 15715 843 0,'-13'-6'55'15,"8"6"8"-15,5 2-29 16,5 10-35-16,8 11-6 0,5 12 8 16,9 16-2-16,6 14-1 15,3 10 7-15,3 5-4 16,-2-1-4-16,-3-6 7 15,-9-9-13-15,-7-14-23 0,-5-12 29 16,-6-10-2-16,-7-10 6 16,-2-8 3-16,-5-9 8 15,-2-2 5-15,-1-14-2 0,0-9-3 16,0-6 1-16,2-7-3 15,2-3-8-15,5-2-2 16,1 2 3-16,4 5 9 0,5 6 15 16,3 7 5-16,3 9-4 15,-1 7-12-15,3 8-7 16,2 7-5-16,1 11 2 0,2 5-2 15,0 6-5-15,-1 2 2 16,-1 3 0-16,-4-3-1 16,-3-3-1-16,-5-1 2 15,-7-6-2-15,-1-2 1 0,-7-6 0 16,-4-4-25-16,0-6-27 15,0-3 9-15,2-6-9 16,4-9-14-16,3-8-13 0,2-4-18 16,11-4 41-16,5-5 19 15,2-2 31-15,3 0 6 16,0 2 3-16,-1 1 19 0,-4 3 42 15,-5 5 6-15,-3 3-22 16,-2 7-1-16,-6 2 8 16,0 5-1-16,-1 2-1 0,-5 2-1 15,-1 2-13-15,-3 3-23 16,0 7-12-16,-1 5-4 15,2 5-1-15,2 9 0 16,3 4-1-16,4 2 5 0,4-1-4 16,8-3 2-16,3-5-2 15,2-11-24-15,3-9-43 16,-2-6 12-16,-1-14 20 0,-2-7 2 15,-5-5 5-15,-4-3 21 16,-4-3 9-16,-2-2 4 16,-5 0 22-16,-2 5 6 0,-3 7 3 15,3 4 41-15,1 5 25 16,3 13-5-16,3 8-23 15,1 15-64-15,8 7-11 16,7 6 1-16,4 4 1 0,6-2-2 16,3-7 0-16,-1-11-66 15,0-11-77-15,-6-9-55 16,-4-13 83-16,-7-12-74 0,-7-5-64 15,-4-5 25-15,-5-6 92 16,-7-1 310-16,-4-2 123 16,-2 0-111-16,-1-2-95 0,3 0-33 15,0 5 12-15,4 8 27 16,5 10-5-16,2 9-3 15,3 8-32-15,2 8-31 0,3 10-28 16,5 11-15-16,2 12 17 16,6 9 3-16,2 7 0 15,2 8-4-15,1-4-61 16,-2-7-120-16,-2-12-95 0,-2-14-306 15</inkml:trace>
  <inkml:trace contextRef="#ctx0" brushRef="#br0" timeOffset="84084.1477">9819 15869 788 0,'-2'-25'158'16,"1"3"-32"-16,1 4-37 15,5 6-53-15,2 2-23 0,3 4-5 16,4 2-2-16,0 2-4 16,1 1-2-16,1-1-1 15,-2 0-1-15,-4 0-29 16,-2 0-61-16,-5-5 27 0,-3-1 37 15,-3-4 28-15,-5 2 0 16,-4-1 2-16,-2 1 18 16,-1 5 25-16,2 4 0 0,0 2 7 15,3 6-17-15,3 10-18 16,4 8-14-16,3 8-2 15,1 5 0-15,8 2-1 0,4 5 1 16,1-6-2-16,5-10 1 16,0-9-58-16,1-14-45 15,-1-9 54-15,0-17 32 0,-4-11 9 16,-4-9 1-16,-4-8 6 15,-5-4 1-15,-2-4 1 16,-7-4 16-16,-5-2 4 16,-1-2-4-16,-1 4-6 0,1 9 0 15,4 10 34-15,1 14 24 16,2 12 9-16,1 17-2 15,3 14-34-15,2 19-43 0,3 16 0 16,3 10 4-16,7 12 0 16,7 1-3-16,2-7 2 15,3-13-9-15,1-17-102 0,-2-14 14 16,-3-18 40-16,-6-10 44 15,-3-15 3-15,-7-9 12 16,-5-8 10-16,-1-5 19 0,-2-2 25 16,-1-2-1-16,0 3-1 15,2 10 22-15,2 10-8 16,0 9-2-16,5 10-29 15,3 8-30-15,5 17 0 0,4 3-1 16,1 5-5-16,6 2-4 16,-1 0 1-16,0-1-31 15,0-9-120-15,-6-9-89 0,-4-10-91 16,-8-3-278-16</inkml:trace>
  <inkml:trace contextRef="#ctx0" brushRef="#br0" timeOffset="85784.5507">9649 16719 985 0,'-20'-13'47'16,"4"-2"8"-16,0 0-30 16,-1 4-21-16,0 1-3 15,3 5 0-15,0 5-1 0,0 10-17 16,-2 11 0-16,1 12 12 15,1 11 4-15,2 13 1 16,6 7 6-16,4 1-5 0,4-4 2 16,9-5 0-16,7-11-1 15,2-18-3-15,4-11 1 16,0-14-1-16,1-10-5 15,1-16 6-15,-3-11 2 0,-1-8-10 16,-4-8-15-16,-4-4-2 16,-4-3 16-16,-8-2 10 15,-2-2 1-15,-8-4-1 0,-3 2-1 16,-3 4 1-16,1 8 0 15,2 14 18-15,3 9 65 16,0 18 18-16,7 13-20 0,1 19-39 16,4 11-49-16,6 12 6 15,3 10 3-15,5 8 0 16,6 0-2-16,0-7-4 15,-1-7-29-15,1-10-25 0,-3-11 13 16,-2-14-2-16,-1-9-4 16,-3-6-32-16,-1-11 40 15,0-7-29-15,-1-6-17 0,-1-3 41 16,2 1 45-16,-3-1 3 15,-1-2 9-15,1 4 21 16,-2 2-3-16,-2 2-3 0,-3 1 2 16,-2 1 15-16,-2 3 11 15,-6 0-4-15,0 2 6 16,-3 0-8-16,-3 3-6 0,-1 3-10 15,1 2-10-15,0 5-6 16,-1 4-9-16,2 3-9 16,2 8-3-16,1 6 0 15,4 6 1-15,4 9 2 0,1 1-5 16,7 1 13-16,5-4-19 15,4-3-11-15,-1-8-6 16,2-11-16-16,1-6 6 0,-2-4 24 16,-1-13 16-16,-3-7-1 15,-3-4 3-15,-2-3-1 16,-4-5 1-16,-4-2 1 0,0 2 13 15,-3 4 14-15,-2 5 4 16,1 6 26-16,0 8 6 16,3 9 3-16,1 11-4 0,5 11-60 15,4 3-5-15,5 5 3 16,3-1-1-16,4-6-1 15,1-8-15-15,0-12-62 16,-1-11 2-16,-1-15-12 0,-5-8-26 16,-5-7-30-16,-3-5 38 15,-5-1 57-15,-3-2 50 16,-8-2 33-16,-7 0 53 0,-2-2-19 15,-2 4-1-15,3 3-20 16,1 11 46-16,4 8 16 16,5 12-7-16,3 11-15 0,4 7-46 15,1 16-50-15,8 10 4 16,4 11 3-16,1 9 1 15,5 4 1-15,2 3-13 16,3-6-100-16,-2-10-47 0,-1-13-64 16,-6-12-82-16,-1-12-2 15,-7-8 171-15,-4-12 95 16,-3-8 93-16,-4-5 216 0,-1 2-41 15,-2-5-55-15,3 2-20 16,1 2-37-16,2 4-54 16,1 3-20-16,2 4-14 0,4 4-8 15,1 3-10-15,3 2-4 16,0 1-4-16,0 1-1 15,0 0 0-15,-3 2-3 0,-1 0 2 16,-3 1-2-16,-3-2 1 16,-1 0-2-16,-7 1-6 15,-2 1-1-15,-3 1 9 16,-2 2 2-16,0 3-4 0,1 7 19 15,2 4 23-15,5 7-22 16,5 2-3-16,2 5-2 16,7 2-8-16,5-3-1 0,2-3-2 15,4-7-1-15,-2-5 0 16,-2-7-6-16,1-6-11 16,-7-9 4-16,-1-7 2 0,-6-7 7 15,-1-4 5-15,-2-6 1 16,-4 5 1-16,0 5 2 15,0 4 22-15,0 7 74 16,5 7-1-16,1 6-42 0,1 7-41 16,9 6-19-16,1 2 2 15,6 1 1-15,5-2-1 16,3-4-6-16,1-11-89 0,-1-14-110 15,-6-13-164-15</inkml:trace>
  <inkml:trace contextRef="#ctx0" brushRef="#br0" timeOffset="96423.7693">15028 12314 888 0,'-18'-14'21'0,"4"5"30"15,5 5 1-15,4 2-33 0,4 0-9 16,1 3-4-16,4 6-8 16,3 6-2-16,2 15 7 15,3 10-5-15,-1 10-2 0,1 3 8 16,2 0-4-16,-1-5 0 15,1-13 2-15,0-14-1 16,2-12-1-16,0-7 11 16,2-13 49-16,5-16 25 0,4-13-17 15,5-12-17-15,5-15 2 16,4-10-22-16,3-9-9 15,5-6-11-15,-1 1-8 0,5 7-2 16,0 8-2-16,0 12 1 16,-3 18-2-16,-4 17 1 15,-5 14-3-15,-7 14 0 0,-6 6-3 16,-2 12-2-16,-3 9 0 15,1 4-15-15,1 0-66 16,2-2-42-16,2-3-74 16,-4-9-117-16</inkml:trace>
  <inkml:trace contextRef="#ctx0" brushRef="#br0" timeOffset="103053.781">15129 16368 1043 0,'-26'-19'7'16,"7"3"8"-16,7 7 5 15,4 1-12-15,3 2 2 0,5 2-7 16,3 3-2-16,1 1-2 15,6 9-2-15,2 8-1 16,1 14 3-16,0 9-4 0,0 6 2 16,1 2 4-16,-1-5-1 15,-1-7 1-15,1-13 0 16,1-14-2-16,3-9 4 15,4-13 14-15,4-12 54 0,5-12-3 16,4-10-20-16,6-7-9 16,2-9-9-16,4-3-10 15,6-1-11-15,3 4-5 0,1 9-3 16,2 8-1-16,-3 14-1 15,0 12 0-15,-4 12-5 16,-2 8-24-16,-5 4-74 0,-7 4-131 16,-3-2-299-16</inkml:trace>
  <inkml:trace contextRef="#ctx0" brushRef="#br0" timeOffset="111649.3961">20584 16533 857 0,'-9'3'9'0,"2"6"-1"16,1 4 9-16,3-1-1 15,3 3 8-15,-1 3 3 0,2 0-4 16,5 3 4-16,4-1 5 16,0-2-2-16,0 0-11 15,1-5-3-15,2 0 4 0,-4-4 6 16,0-1-13-16,1-1 0 15,-2-5-2-15,1 1 4 16,-1-1 13-16,2-3-2 0,3-5-14 16,5-5-8-16,2-7-1 15,10-11 1-15,6-9 0 16,5-9-2-16,8-6-2 15,3-6 0-15,4 1 0 0,0 4-1 16,-4 8-9-16,-3 5-74 16,-7 8-87-16,-9 5-108 15,-9 4-205-15</inkml:trace>
  <inkml:trace contextRef="#ctx0" brushRef="#br0" timeOffset="116438.6045">21561 12926 842 0,'-14'-5'78'0,"2"3"-18"15,5 4-8-15,5 8-27 0,0 5-20 16,2 4-5-16,4 0 13 16,3 0-5-16,4-2-3 15,4-7 4-15,4-9-3 0,7-9 4 16,4-14 36-16,5-10 0 15,8-11-27-15,4-8-9 16,4-9-4-16,3-3 2 16,6-9 2-16,2-4-4 0,6-3-5 15,2-3-1-15,0 0-7 16,0-3-101-16,-10 4-121 15,-9 4-517-15</inkml:trace>
</inkml:ink>
</file>

<file path=ppt/ink/ink1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cm"/>
          <inkml:channel name="T" type="integer" max="2.14748E9" units="dev"/>
        </inkml:traceFormat>
        <inkml:channelProperties>
          <inkml:channelProperty channel="X" name="resolution" value="751.53668" units="1/cm"/>
          <inkml:channelProperty channel="Y" name="resolution" value="998.99384" units="1/cm"/>
          <inkml:channelProperty channel="F" name="resolution" value="5.68611" units="1/cm"/>
          <inkml:channelProperty channel="T" name="resolution" value="1" units="1/dev"/>
        </inkml:channelProperties>
      </inkml:inkSource>
      <inkml:timestamp xml:id="ts0" timeString="2018-12-25T10:30:03.101"/>
    </inkml:context>
    <inkml:brush xml:id="br0">
      <inkml:brushProperty name="width" value="0.05292" units="cm"/>
      <inkml:brushProperty name="height" value="0.05292" units="cm"/>
      <inkml:brushProperty name="color" value="#FF0000"/>
    </inkml:brush>
  </inkml:definitions>
  <inkml:trace contextRef="#ctx0" brushRef="#br0">3422 3758 724 0,'-9'-10'56'0,"4"1"-4"0,4 3-37 15,0 2-9-15,1 0-3 16,0 2-2-16,0 0 0 15,0 2 0-15,0 0-2 0,2 0 1 16,3 0-2-16,3-1 2 16,2 0-1-16,7-1 1 15,2-3 0-15,8-2 0 0,3-4 0 16,8 0 1-16,3-2 11 15,6-3 35-15,5 1-2 16,2 1-15-16,-1 5-14 16,-2 3-10-16,-6 6-6 0,-4 5 0 15,-9 10 2-15,-6 5-5 16,-6 6-1-16,-5 7 12 15,-1 6 10-15,-5 6 11 0,-1 6-5 16,0 1-15-16,-2 6-3 16,1 1-3-16,-5 4-2 15,-2 4 0-15,-2 1 2 0,-9 7 0 16,-5 2-2-16,-5 4 3 15,-1-1-2-15,-2-1 0 16,-1 0 0-16,3-5 0 16,3-7-2-16,3-7 1 0,5-6 0 15,2-6-1-15,5-8 4 16,4-4-2-16,0-7 2 15,5-3 6-15,3-4 0 0,1-3-1 16,3-1-1-16,1-3-2 16,-2-3-2-16,2 1-3 15,-2-1 1-15,0-1-1 0,-3-2-1 16,1 1 1-16,-3 2-2 15,-1-2 1-15,1 3 0 16,-2 4-2-16,-1 4 3 0,-3 4-1 16,0 4 3-16,0 3 14 15,-2 3 4-15,-2 1-5 16,1 0 2-16,0 0-7 15,3-2-6-15,2-1-3 0,1-2 0 16,4 0-1-16,0-1 2 16,4-3-3-16,-1 0 0 15,1 1 2-15,-1 0-2 0,0 2 1 16,1-1-1-16,-2 4 1 15,-5 3 0-15,0 1 15 16,1 3 6-16,-4 1-10 0,0 1 1 16,-1 0 6-16,3 2-2 15,1-2-3-15,3 0-4 16,3-2-4-16,4-1-3 15,2 0 0-15,2-1 1 0,1 3-1 16,-1 1-1-16,-1 3 0 16,-2 2-1-16,-5 5-2 15,-4 2 5-15,-3 1-4 0,-2 1 2 16,-1-1 1-16,0 0-1 15,0-2 4-15,1-4 5 16,2-1-4-16,1-3-6 0,1-2 1 16,3 1-2-16,-3-4 2 15,3 0-2-15,0 0 1 16,1 1 0-16,1 1-2 0,-2 0 3 15,2 1-2-15,-3 2 2 16,-2 0-1-16,-3-1-1 16,-2-2 1-16,0 0 1 15,-7-2 0-15,-2-3-1 0,-1-2 2 16,-2-1 4-16,-1-2 17 15,-1-2-4-15,2-2-7 16,-4-2-2-16,-1-3-1 0,2 0-2 16,-4-2-6-16,0-4 0 15,-4 1 1-15,0-1-1 16,-3 0 0-16,-4 0 0 0,-1 0-2 15,-2 3 0-15,-3-3 1 16,1 4 1-16,3-4-1 16,-1 1-1-16,5-3 1 15,0 0-1-15,7-1 0 0,4-6-1 16,3 1 3-16,3-4-2 15,4 0-1-15,2-1-3 16,2 0-19-16,-1 3-41 0,-1 3-56 16,-3-3-84-16,-3-1-158 15</inkml:trace>
  <inkml:trace contextRef="#ctx0" brushRef="#br0" timeOffset="9172.8161">6636 7573 601 0,'0'0'40'0,"2"2"15"0,1 6-29 15,3 1 36-15,1 7-2 16,2 5-6-16,2 0 1 15,2 2 1-15,-2 0-4 0,2-4-14 16,0-2-13-16,0-7-8 16,0-4-5-16,2-8-5 15,4-16-3-15,6-20 1 0,8-21-8 16,9-23-8-16,7-26-112 15,5-19-141-15</inkml:trace>
  <inkml:trace contextRef="#ctx0" brushRef="#br0" timeOffset="9781.2172">10468 7955 1114 0,'-18'22'12'16,"6"5"-6"-16,2 6-6 16,6 3 4-16,1-3 3 15,3-5 1-15,3-4 4 0,5-8-1 16,4-6 1-16,6-10 6 15,7-20 6-15,12-18-2 16,12-22 10-16,13-20-19 16,14-27-9-16,14-17-5 0,13-14-5 15,10-9-50-15,-1 1-102 16,-5 6-126-16,-12 17-463 15</inkml:trace>
  <inkml:trace contextRef="#ctx0" brushRef="#br0" timeOffset="19359.634">18981 9549 803 0,'-3'-2'66'0,"-1"2"-23"16,2 3-18-16,2 5-22 15,-2 3 5-15,4 1 13 0,2 4-8 16,2 1-2-16,1 2 8 16,3-1 10-16,1-3-9 15,4 2 1-15,-2-5 0 16,3-4-3-16,3-6 1 0,3-3 1 15,6-14 14-15,4-9 19 16,7-13-4-16,7-9 1 16,6-10-12-16,8-8-21 0,7-7-13 15,2-4-5-15,5-4-6 16,7-3-8-16,-1-4-49 15,-3 0-133-15,-8 1-121 0</inkml:trace>
  <inkml:trace contextRef="#ctx0" brushRef="#br0" timeOffset="24304.8427">20263 4787 850 0,'3'-10'4'0,"1"5"-1"0,1 5 6 16,-2 6-11-16,-2 12 3 15,2 9 28-15,-3 8-9 16,0 5 1-16,2 4 2 16,3 0-6-16,2-7 5 0,4-6 0 15,2-9 8-15,4-12 27 16,3-10-5-16,3-11-7 15,8-19 17-15,5-16-15 0,3-15-19 16,7-11-7-16,3-14-9 16,3-5-9-16,2-3-3 15,2 0-3-15,3 7-1 0,1 10-1 16,0 11-1-16,0 9 2 15,1 12-11-15,-3 10-32 16,0 6-44-16,-3 8-60 0,-7 1-26 16,-8 2-167-16</inkml:trace>
  <inkml:trace contextRef="#ctx0" brushRef="#br0" timeOffset="30123.6529">23124 7697 986 0,'-8'-7'8'15,"5"5"9"-15,3 2-3 0,3 3-16 16,4 4 10-16,0 2-9 15,0 9 2-15,0 5 3 16,-1 10 20-16,-1 3 37 0,1 3-4 16,-1 1-20-16,0-7-11 15,5-5-8-15,2-7-8 16,4-13 9-16,9-8 3 0,8-11 33 15,12-15 18-15,20-15-19 16,14-16-21-16,22-15-17 16,15-15-14-16,19-9-2 15,10-10-6-15,6 1-16 0,-4 1-98 16,-13 7-84-16,-17 12-158 15,-25 12-223-15</inkml:trace>
  <inkml:trace contextRef="#ctx0" brushRef="#br0" timeOffset="37502.4659">8572 16080 736 0,'0'0'24'0,"0"-2"-17"0,3 2-10 15,2 4 6-15,1 1-1 16,1 1 9-16,0 4 9 16,1 0 5-16,-1 0 11 0,1 2 6 15,1 0 7-15,-1-2-4 16,1-2-17-16,0-1-6 15,-1-2-2-15,-1-5-5 0,4 0-2 16,-1-6 12-16,3-8 12 16,4-5 0-16,2-5-13 15,2-6-9-15,2-7 0 16,-1 0 2-16,-1 2-5 0,-1-2 1 15,-1 2-2-15,-3 0 1 16,-1 5 2-16,-1 3-11 16,0 4 0-16,-2 2-2 0,-1 6 2 15,-1 4-4-15,-3 2 1 16,1 3-1-16,-3 4-2 15,-1-1-1-15,-1 2-3 0,-1 0 1 16,-1 3-17-16,2 1-43 16,-3 1-53-16,-3-3-71 15,-8-2-192-15</inkml:trace>
  <inkml:trace contextRef="#ctx0" brushRef="#br0" timeOffset="50154.0881">547 14356 140 0,'-16'9'-22'0,"6"4"53"15,10 1 564-15,1 3-594 16,13 4 20-16,2 0 5 0,6 2-13 16,4 0 4-16,0-2-10 15,2-2-13-15,-1-5 46 16,-3-4-161-16,0-4 141 0,-3-6 95 15,-3-5-43-15,-2-9-18 16,0-11 2-16,0-11 18 16,2-15-23-16,4-18-18 15,1-18-12-15,5-21 2 0,5-14-9 16,0-18-7-16,4-12-9 15,8-9-9-15,2-4-8 16,4 3-49-16,-5 5-159 0,-4 11-84 16</inkml:trace>
  <inkml:trace contextRef="#ctx0" brushRef="#br0" timeOffset="61417.3079">2613 15200 497 0,'-6'-8'57'0,"1"1"-25"15,3 1-12-15,0 0-3 0,2 2 12 16,-2 1 10-16,1 1 11 15,0-2-8-15,1 4-10 16,0 0-24-16,0 0-11 16,4 6 2-16,-1-1-3 0,4 7 5 15,1 1 4-15,4 6 3 16,-1 2-1-16,5 4-1 15,1-1 2-15,2 1-4 0,2-6-2 16,-1-2 2-16,1-6 4 16,-1-6 1-16,-1-5 2 15,-1-1 5-15,-3-8 8 0,1-10 6 16,1-8 7-16,-1-7-9 15,1-10-11-15,1-6-4 16,0-1-4-16,0-5 3 0,-3 3-2 16,-2 1-4-16,-1 6 7 15,0 2-10-15,-2 7-3 16,-2 7 1-16,-1 7-2 15,-1 5 0-15,1 8-1 0,-2 4-1 16,1 5-4-16,0 1-12 16,3 9-55-16,0 4-31 15,-2 2-31-15,-1-3-125 0</inkml:trace>
  <inkml:trace contextRef="#ctx0" brushRef="#br0" timeOffset="65192.5145">3211 11811 776 0,'-6'-7'45'16,"2"1"13"-16,4 5-8 15,6 2-41-15,3 8-14 16,4 5 4-16,1 5 0 0,5 4-2 15,0 4 8-15,5 0 0 16,-1 0-7-16,2-5 4 16,0-4 2-16,-2-6 0 0,-1-6 2 15,-4-7 2-15,-2-9 1 16,-2-14 13-16,1-15 47 15,-3-14-10-15,2-13-15 16,-1-15-9-16,1-10-10 0,3-9-15 16,1-3-12-16,6-5-6 15,0 2 2-15,4 10-30 16,2 11-107-16,1 16 22 0,2 13 7 15,0 18-57-15,2 12-104 16</inkml:trace>
  <inkml:trace contextRef="#ctx0" brushRef="#br0" timeOffset="68390.5202">5284 14895 566 0,'-4'-4'74'16,"1"3"-45"-16,3 1 6 15,0 10-29-15,1 8 12 16,3 6 26-16,2 5-5 0,0 3-10 15,4 0 0-15,-1-1-8 16,3-7 4-16,-2-4-3 16,1-8-3-16,0-7-2 0,1-7 3 15,2-11 19-15,2-16 35 16,6-12-25-16,5-13-24 15,5-12-5-15,3-4-14 16,4-6-2-16,1-1-3 0,1 6-3 16,-5 8-8-16,-3 11-4 15,-2 10-1-15,-4 12 0 16,-6 14-34-16,-7 7-104 0,-6 0-81 15,-4 4-385-15</inkml:trace>
  <inkml:trace contextRef="#ctx0" brushRef="#br0" timeOffset="75301.3323">6015 11798 774 0,'-2'-16'35'16,"0"6"-2"-16,2 3 3 0,0 1-21 15,0 2-10-15,0 3-4 16,4-2-1-16,2 5-1 16,3 8 4-16,1 5-4 0,3 9 1 15,4 4 14-15,0 6 7 16,4 0-5-16,-1-1-8 15,2-7-3-15,0-7 1 0,-4-7-3 16,0-9 5-16,-3-6 6 16,-1-17 10-16,-2-14 46 15,-1-17-9-15,2-14-25 0,0-12-12 16,0-11-7-16,3-7-12 15,4-1-4-15,4 1 0 16,4 8-3-16,3 9 0 16,4 13-2-16,-3 15-4 0,1 15 4 15,0 11-4-15,-2 10-15 16,-2 9-80-16,-2 6-49 15,-6 4-127-15,-5 2-284 0</inkml:trace>
  <inkml:trace contextRef="#ctx0" brushRef="#br0" timeOffset="84099.7477">5090 16102 772 0,'-9'-5'80'0,"-1"5"-68"15,8 8 6-15,2 12-12 16,0 12 18-16,0 11 28 0,1 11-6 15,1 8-23-15,1 2-9 16,2-3-4-16,-1-7-6 16,2-8-3-16,-1-14 0 0,1-9-4 15,-2-11-1-15,-4-11-41 16,0-10-107-16,-10-13-22 15</inkml:trace>
  <inkml:trace contextRef="#ctx0" brushRef="#br0" timeOffset="84302.5481">4856 16218 900 0,'0'-6'57'16,"14"-11"-33"-16,9-8-6 0,8-4-6 15,6-9 22-15,3-2-22 16,-2 3-15-16,-4 3-7 15,-4 6-12-15,-7 7-86 0,-8 6 1 16,-5 9-37-16,-9 4-74 16,-2 8-158-16</inkml:trace>
  <inkml:trace contextRef="#ctx0" brushRef="#br0" timeOffset="84520.9485">4948 16438 915 0,'0'-3'25'0,"9"-15"-31"15,12-6 10-15,6-7 5 0,4-2-21 16,2 0 3-16,-4 7-22 15,-9 6-45-15,-6 11-166 16,-10 8-194-16</inkml:trace>
  <inkml:trace contextRef="#ctx0" brushRef="#br0" timeOffset="84832.949">5038 16635 719 0,'-3'1'41'15,"3"0"49"-15,0-3-56 0,4-1-7 16,4-6 39-16,5-5 12 16,5-3-1-16,3-6-34 15,5 0-23-15,0-3-14 0,3 0-9 16,-1 5-10-16,-4-2-46 15,-4 4-104-15,-6-3-109 16,-3 0-370-16</inkml:trace>
  <inkml:trace contextRef="#ctx0" brushRef="#br0" timeOffset="85082.5495">5161 16231 865 0,'-5'1'28'0,"3"4"16"16,4 1-20-16,5 3-14 0,6 7 23 16,3 2 12-16,0 3-4 15,5 1-26-15,0-1-12 16,2-3-1-16,0-6-2 0,0-5-2 15,0-7-7-15,4-4-45 16,-2-11-72-16,-1-10-80 16,-1-4-163-16</inkml:trace>
  <inkml:trace contextRef="#ctx0" brushRef="#br0" timeOffset="85425.7501">5493 16038 933 0,'-25'5'107'0,"3"10"-1"15,1 3-30-15,0 9-40 16,1 3-24-16,1 7-11 0,3 5 2 15,2 2-2-15,-1 1-3 16,6-3 1-16,0-2-1 16,6-6-4-16,-1-7-16 15,3-9-20-15,1-7-27 0,2-9-19 16,4-2 0-16,4-13 25 15,1-5 7-15,5-4 17 16,0-5 12-16,2-1 18 0,2 0 8 16,-2 1 3-16,-1 4 0 15,-4 4 5-15,-1 7 27 16,-4 3 18-16,-3 7 1 0,-1 2-11 15,-2 5-22-15,0 3 10 16,1 2-3-16,0 0-15 16,1-2-8-16,3 0-3 15,0-3-3-15,2-3-5 0,1-3-53 16,-2-5-126-16,0-7-340 15</inkml:trace>
  <inkml:trace contextRef="#ctx0" brushRef="#br0" timeOffset="86517.752">5779 15961 682 0,'-10'-4'35'0,"-1"2"-5"15,-1 0 38-15,-1 4-25 16,-2 5-23-16,-3 7 15 0,-2 5-21 16,-1 6 6-16,0 7 1 15,1 3-1-15,1 4 9 16,4 0-5-16,5-1-9 0,4-4-7 15,4-5-3-15,2-11-3 16,9-9-1-16,3-11-5 16,3-10 1-16,1-13 9 0,2-7-4 15,0-7 0-15,-2-3 0 16,-4-1 0-16,-3 3-3 15,-7 7 3-15,-2 5 1 16,-2 8 32-16,-5 7 57 0,0 9-1 16,0 5-23-16,2 11-24 15,4 7-26-15,1 5-12 16,6 5 0-16,6 2-4 0,6-4-4 15,2-4-1-15,2-8-5 16,1-7-5-16,-1-10-47 16,-2-7-22-16,-3-9 5 0,-5-6 12 15,-2-7-23-15,-5-2-1 16,-2 0 30-16,-3 4 47 15,-1 3 16-15,-4 4 23 16,1 7 61-16,-1 7 37 0,4 5-26 16,0 5-13-16,1 7-54 15,0 9-19-15,5 6 11 16,1 3-4-16,2 0-15 0,2 1-8 15,2-5 0-15,0-7-4 16,-1-7-13-16,1-8-38 16,-3-3-13-16,-1-12 8 0,-2-10 20 15,0-4 2-15,-2-3 16 16,-1 1 9-16,-2 3 15 15,0 3 3-15,-1 9 47 0,-1 6 38 16,1 6 11-16,0 3-23 16,0 5-39-16,1 8-35 15,-1 7 10-15,0 0 1 16,2 2-6-16,2-3-5 0,-1-2-6 15,1-7-2-15,1-8-15 16,1-4-43-16,-4-11 11 16,1-7 33-16,0-4-9 0,0 1 22 15,-1 3 9-15,-2 5 10 16,3 9 51-16,0 4 6 15,2 10-30-15,1 12 17 0,5 8 17 16,3 8-11-16,1 6-24 16,2 6-12-16,1 1-16 15,1-3-9-15,-3-8-4 0,-3-7-17 16,-3-12-10-16,-4-13-71 15,-4-14-52-15,-2-17 95 16,-4-14-67-16,-3-14-39 16,-1-15 32-16,-3-9-6 0,1-6-13 15,1 0 83-15,1 5 143 16,2 11 118-16,3 13-9 15,1 15 3-15,2 10-50 0,0 10-27 16,3 9-34-16,3 6-35 16,-2 6-9-16,3 8-15 15,-1 13-16-15,-1 9 2 0,-3 10 0 16,-2 10-2-16,0 4-3 15,0 2-1-15,-3-6-1 16,-1-6-7-16,2-11-24 16,1-10-27-16,1-11-19 0,2-14-11 15,6-7-27-15,3-18 3 16,0-8-60-16,3-13-155 15</inkml:trace>
  <inkml:trace contextRef="#ctx0" brushRef="#br0" timeOffset="86720.5524">6249 15426 960 0,'-10'7'134'0,"1"2"-46"16,6 4-28-16,3 3-40 0,1 4-10 16,4 6-5-16,2 3-1 15,1 1 0-15,0 3-3 16,-1-1-2-16,0 0 0 15,0-3-2-15,-1-5-21 0,-1-3-53 16,-2-8-55-16,-1-6-61 16,-2-6-220-16</inkml:trace>
  <inkml:trace contextRef="#ctx0" brushRef="#br0" timeOffset="87297.7534">6315 15709 1062 0,'-4'6'118'0,"4"1"-28"16,0-1-47-16,5 2-16 15,4 0-17-15,-1-3-5 0,2-1-3 16,0-2-2-16,-2-2-5 16,0-6-5-16,-4-4 0 15,-2-4-18-15,0-5 0 0,-2-3-2 16,-2-3 8-16,-3 2 16 15,0 0 9-15,-2 6-1 16,0 3 7-16,-1 8 40 0,1 4 4 16,1 8-1-16,2 10-16 15,3 5-8-15,1 3-8 16,8 2-9-16,10-1-7 0,4-4-5 15,10-10-3-15,5-9-2 16,6-6-8-16,0-15-36 16,1-10-54-16,-4-7-34 15,-6-6-23-15,-7-1 41 0,-9-2 60 16,-7 2 55-16,-9 5 9 15,-3 3 38-15,-11 8 71 16,-3 10 49-16,-5 7-13 0,0 8-26 16,2 6-40-16,0 12-24 15,6 6-24-15,2 8-15 16,7 4-11-16,3 4-6 0,5 1-4 15,5-2 1-15,4-4-3 16,0-5-4-16,-1-7-10 16,-1-5-13-16,-2-3 0 15,-5-4 7-15,-5-1 14 0,-4 3 8 16,-7 2 5-16,-5 1 2 15,-3 3 5-15,-1 1 17 16,3-3-1-16,4 0-12 0,4-4-11 16,6-3-4-16,5-5-11 15,8-5-63-15,2-12-131 16,1-9-157-16</inkml:trace>
  <inkml:trace contextRef="#ctx0" brushRef="#br0" timeOffset="88046.5547">6987 15221 823 0,'-14'-16'112'0,"6"8"-31"16,5 9-15-16,3 18-17 15,7 10-39-15,1 15 2 16,6 16 31-16,1 11-9 0,0 4-20 15,3 0 5-15,-2-4-3 16,1-6-14-16,-4-13-1 16,-1-12 0-16,-1-13-2 0,-4-10-1 15,-2-9 1-15,-2-9-1 16,-1-9-3-16,-2-10 7 15,3-7-12-15,-1-11-6 16,0-7-2-16,3-4-6 0,0 3 6 16,1 1 17-16,-1 5 3 15,2 11 1-15,0 9 5 16,2 9 17-16,0 6 6 0,2 6-2 15,1 12 6-15,-2 6 10 16,3 7-10-16,-3 5-6 16,-3 5-11-16,-3 0-8 0,-4-2 0 15,-3 0-1-15,-10-1-2 16,-5-2-8-16,-5-4 4 15,-1-4-4-15,-1-5-4 16,3-7-13-16,7-11-72 0,9-7-34 16,6-17-73-16,9-9-129 15</inkml:trace>
  <inkml:trace contextRef="#ctx0" brushRef="#br0" timeOffset="88592.5556">7445 15398 962 0,'-12'-2'118'0,"2"-4"-18"15,2 4-35-15,1 1-43 0,-4 1-16 16,-1 4-6-16,-3 6 0 16,0 9-1-16,-3 7 2 15,-1 9-2-15,0 6 2 16,4 5 0-16,4 0 1 0,7-3-1 15,4-7 1-15,3-10-1 16,9-8-2-16,8-13 0 16,1-5-1-16,4-16 2 0,0-7 2 15,1-9-2-15,-4-6-2 16,-4-3 3-16,-6-1-2 15,-4-2 2-15,-6 5 0 0,-2 6 0 16,-1 6 1-16,-4 9 6 16,0 7 43-16,2 13 33 15,3 9-42-15,2 7-39 0,5 9 5 16,5 3 4-16,4 1-5 15,2-4-4-15,2-7-1 16,-1-6-4-16,2-12-1 16,-6-5-6-16,-3-14-17 0,-4-6-32 15,-3-8-29-15,-5-3-8 16,0-7 23-16,-7-5 25 15,-3-6 40-15,0-2 3 0,0 1 4 16,1 5 1-16,2 8 16 16,2 12 57-16,2 13 30 15,2 14-15-15,1 10-39 0,0 20-46 16,0 13 25-16,3 9-12 15,3 8-17-15,2 5-8 16,4-4-4-16,2-6-60 16,0-15-117-16,-4-11-85 0</inkml:trace>
  <inkml:trace contextRef="#ctx0" brushRef="#br0" timeOffset="89232.1568">7675 15282 933 0,'4'-9'90'0,"4"2"-18"16,5 0 4-16,2 2-32 15,5-1-30-15,0 2-11 16,0-1-3-16,-1 1-4 0,-4-3 0 16,-3-2-1-16,-2-2-11 15,-6 0 4-15,-4-1 15 16,0-2-4-16,-8 4 7 15,-3 3 4-15,-2 4 19 0,-2 4 34 16,-1 7-6-16,0 9-8 16,1 8-22-16,1 9-9 15,2 4-6-15,5 2-5 0,2 2-4 16,5-4-3-16,1-5-2 15,9-8-3-15,4-8-7 16,4-11-49-16,2-8 2 0,4-17 19 16,0-9-1-16,-2-11 1 15,-2-10 19-15,-2-5 17 16,-4-7 2-16,-2-2 2 15,-6-3 1-15,-1 6-1 0,-2 5 6 16,-3 12 15-16,-2 12 53 16,-1 11 29-16,-5 15-16 15,1 9-25-15,0 20-25 0,-2 11-30 16,2 15-5-16,2 9 0 15,4 8-5-15,1-1 1 16,8-9-4-16,6-10-6 0,2-11-30 16,2-15-11-16,1-13-42 15,-2-12 6-15,1-14 74 16,-3-12 3-16,-1-11-11 0,-1-6 16 15,-3-5 6-15,-1 1 2 16,-2 4 3-16,-1 7 12 16,-3 12 50-16,1 10 34 15,-2 11-8-15,1 7-39 0,2 9-42 16,0 11 2-16,4 6 4 15,1 3-12-15,3 4-9 16,1 0-1-16,1-4-16 0,2-8-84 16,-1-9-95-16,-1-12-136 15,-1-12-452-15</inkml:trace>
  <inkml:trace contextRef="#ctx0" brushRef="#br0" timeOffset="89887.3579">8288 14944 725 0,'-7'14'22'16,"1"-1"-24"-16,4-3 7 0,2-2-12 16,0-2-8-16,0-5 4 15,0 2 8-15,0-2 6 16,0-1 12-16,0-2 64 0,0-1-12 15,-3-1-22-15,1-2 36 16,-1-2 2-16,-2 3-10 16,1-1-7-16,-2 2-20 0,-1-2-10 15,1 4 0-15,-2 2-6 16,1 1-9-16,-1 4-15 15,-2 6-5-15,0 5 0 16,0 2 1-16,2 4-1 0,1-1 0 16,2 1 0-16,5-3 1 15,0 0-1-15,8-3 1 16,4-5-1-16,4-4-1 0,4-7-4 15,1-2 2-15,4-9 0 16,0-6-3-16,3-4 0 16,-2-2-3-16,-1-4-1 15,-4-1 0-15,-3-4 5 0,-6 0 0 16,-5-3-1-16,-3 0 5 15,-3-1-1-15,-1 3 1 16,-5 6 2-16,-1 4 2 0,-2 7 17 16,0 7 28-16,-2 6 0 15,1 4-17-15,-1 11-15 16,1 6-12-16,2 3-4 0,2 5 0 15,5 0-3-15,1-4-2 16,11-3 2-16,6-4-2 16,7-5-1-16,3-4-1 15,2-3 2-15,-2-2-3 0,-4 0-11 16,-8 0 7-16,-8 3 9 15,-8 3 5-15,-6 7 6 16,-12 3 34-16,-4 4-4 0,-6 5-1 16,1-1-7-16,1 1-15 15,3-1-13-15,7-4-3 16,3 3-6-16,2-3-32 0,-6-4-133 15,-1-2-183-15</inkml:trace>
  <inkml:trace contextRef="#ctx0" brushRef="#br0" timeOffset="90745.3594">7325 16078 869 0,'-10'1'58'16,"-1"7"45"-16,4 8-23 15,0 8-45-15,0 7 4 16,0 8 12-16,1 6-5 0,2 0-6 15,2-3-10-15,2-7-14 16,0-7-6-16,5-10-8 16,3-8-2-16,2-10-3 0,2-10-2 15,0-9 1-15,-1-10 2 16,-3-6-1-16,-3-5-6 15,-4-3-1-15,-2 2 8 0,-7 2-3 16,-5 6-4-16,-3 7 6 16,0 8 10-16,-2 9 3 15,6 7 23-15,1 3 10 16,6 6-18-16,5 1-17 0,4 2-9 15,8-4-2-15,5-2-1 16,1-2-1-16,-1-6-1 16,1-5 0-16,-4-5 3 0,-3-1 3 15,-4 4 2-15,-5-1 0 16,-2 4 3-16,-2 5 7 15,-3 4 9-15,-1 7 25 0,1 9-6 16,1 8-25-16,3 8 2 16,1 9 2-16,4 9-6 15,5 4-2-15,2 6-5 0,2 2-4 16,3 1-4-16,1-7 1 15,-2-7-2-15,-1-9-4 16,2-13-6-16,-5-10 11 16,0-10-15-16,0-8-2 0,-1-7 6 15,0-6 6-15,0-2 8 16,-4-4 1-16,-1-2 0 15,-1 1 2-15,-5 1 0 0,1 1 3 16,-5 0-3-16,-4-2 5 16,-1 3 2-16,-5 0 0 15,-2 1-1-15,-3 2-5 0,1 3 1 16,-2 2-1-16,2 7 1 15,-1 0-2-15,7 2-4 16,4 5 1-16,4 1-1 16,5 1-4-16,7-5-5 0,9 0 2 15,8-4-1-15,9-12-12 16,5-5-26-16,2-8-66 15,-1-8-98-15,-4-1-108 0,-4-5-547 16</inkml:trace>
  <inkml:trace contextRef="#ctx0" brushRef="#br0" timeOffset="91010.5599">7705 15809 1046 0,'-12'2'131'16,"2"6"-5"-16,4 9-25 15,2 4-63-15,1 9-5 0,3 7 12 16,0 7-8-16,0 2-5 16,7 3-11-16,-1 0-6 15,2-5-8-15,1-2-5 0,-1-6-1 16,1-6-1-16,-1-9-1 15,-2-4-2-15,0-7-9 16,1-8-46-16,-2-7-84 0,-4-14-71 16,-1-6-147-16</inkml:trace>
  <inkml:trace contextRef="#ctx0" brushRef="#br0" timeOffset="91540.9608">7856 15640 818 0,'-10'-2'64'15,"-1"2"41"-15,0 2-5 16,1 3-52-16,0 5-28 16,-1 6 7-16,1 1 4 0,0 4-3 15,3-1-4-15,4 2-7 16,3-3-8-16,0-1-6 15,5-5-2-15,3-1-2 16,0-2-3-16,2-2-3 0,0-3-46 16,-2-1-26-16,0 1-16 15,-1 2 20-15,-1 1 43 16,-1 0 12-16,-1 2 8 0,-3-2 6 15,2-1 4-15,-2-1-18 16,0-5-85-16,0-3-175 16</inkml:trace>
  <inkml:trace contextRef="#ctx0" brushRef="#br0" timeOffset="92383.3623">8013 15667 745 0,'-14'6'95'0,"0"7"-4"15,-1 4-19-15,1 6-21 16,1 5-16-16,2 2 14 16,1 0 0-16,3-1-12 0,3-4-11 15,4-4-7-15,1-6-11 16,9-4-5-16,2-4-3 15,3-3 0-15,1 1 0 16,-2-3 0-16,0 2 0 0,-4 2 2 16,-2 4-1-16,-5 3 3 15,-2 3 7-15,-1 4 44 16,-3 4 10-16,-3-1-13 0,-3 0-7 15,0-2-8-15,2-4-12 16,0-3-11-16,2-5-9 16,1-2-3-16,2-4-3 0,2-1-5 15,2-8-45-15,6-7-73 16,0-6-12-16,1-10-137 15,4-6-265-15</inkml:trace>
  <inkml:trace contextRef="#ctx0" brushRef="#br0" timeOffset="92679.7628">8069 15912 1018 0,'-5'6'61'0,"4"-4"21"16,4-2-61-16,7 0-11 0,3-6-2 15,1-5 6-15,1-5-2 16,0-3-8-16,-1-2-2 15,-3 1-3-15,-3-2 1 0,-4 4-3 16,-4 0 3-16,0 6 1 16,-7 2 2-16,-3 7 22 15,-1 3 46-15,-3 11-20 0,2 6-24 16,2 6-5-16,0 4 3 15,5 4-10-15,5 0-11 16,7-4-3-16,9-6-3 16,8-8-4-16,5-9-12 0,6-10-54 15,-1-15-67-15,0-8-142 16,-4-7-202-16</inkml:trace>
  <inkml:trace contextRef="#ctx0" brushRef="#br0" timeOffset="92835.7631">8323 15617 902 0,'-22'3'212'0,"1"12"-68"16,6 1-12-16,2 8-56 15,8 0-47-15,3 3-13 16,2 1-6-16,6-4-7 16,6-3-3-16,5-9-5 0,9-9-8 15,1-8-74-15,2-17-105 16,-2-10-222-16</inkml:trace>
  <inkml:trace contextRef="#ctx0" brushRef="#br0" timeOffset="95222.5673">6652 15156 625 0,'0'-4'23'16,"0"2"-15"-16,0 0 13 0,0 4-14 15,2 8 13-15,3 6 36 16,2 12-1-16,2 11-1 15,3 14 12-15,5 18-6 16,6 17-26-16,6 22-4 0,5 20 16 16,4 17-18-16,3 11-18 15,1 4 5-15,3 0-2 16,-2-19-6-16,-1-19-5 0,0-20 2 15,-5-20 0-15,-1-18-1 16,-5-13 4-16,-4-9-5 16,-6-4 1-16,-2-5 10 0,-3-3-1 15,-4-6-3-15,-2-4 3 16,-1-4-1-16,-1-5-10 15,0-3 3-15,0-6-5 16,-1-2 2-16,0-3 1 0,1-4 1 16,0-2-2-16,2-5 2 15,0-2-1-15,2-2-1 16,1 1 1-16,2-4-1 0,3-2 0 15,5 0-2-15,2-4 1 16,5-3-1-16,5-3 3 16,8-5-4-16,7-4 7 0,11-6 7 15,8-6 47-15,11-7-5 16,13-3 2-16,9-1-22 15,7-2-3-15,4 2-9 0,1 5-5 16,-6 4-9-16,-4 7-1 16,-11 4 8-16,-12 6-8 15,-10 5 0-15,-11 4 6 16,-11 4-6-16,-10 5-3 0,-8 2 0 15,-5 5 2-15,-8-1 0 16,-3 5 2-16,-6 1-2 16,-2 2-3-16,-3 1 0 0,-3-3-3 15,-1-1 8-15,-1-2-4 16,-4-3-1-16,-1 0-3 15,-2-3 0-15,-1-1 0 0,1-3-2 16,-2-2 2-16,0-3 0 16,1-6 1-16,-1-4-2 15,-1-8 2-15,-1-7-3 0,-3-9 1 16,-1-11 0-16,-4-10-1 15,-1-9 1-15,-3-4-2 16,-1-3 0-16,-5 3 1 16,-2 2 2-16,0 7-2 0,-2 9 2 15,0 10 0-15,3 9 0 16,3 9 2-16,4 8-2 15,3 6 3-15,4 6-3 0,4 2 2 16,3 4-2-16,1 1 0 16,2 5 1-16,1 1-2 15,3 1 2-15,-2 2-1 0,1 1 1 16,1 1-1-16,0 0 0 15,1 0 0-15,-1 3 0 16,0-3-1-16,-1 2 0 16,1-2 3-16,-1 2-1 0,-1 0-2 15,0 0 1-15,1 2-3 16,-1 1 3-16,0 0-1 15,1 2 1-15,1 1-2 0,1 0 0 16,-2 0 0-16,-1 2-1 16,-2 1-1-16,-3-2 1 15,-3 5 2-15,-7 2 0 0,-8 0 1 16,-7 5 1-16,-7 0-4 15,-13 6-2-15,-10 1 1 16,-9 6-5-16,-11 3-6 0,-7 3-14 16,-5 3 7-16,-3 2 12 15,-4 7 4-15,-2 2 0 16,1 4 0-16,1 7 0 15,1 1 4-15,4 5 2 0,6-2 0 16,3 1 1-16,11-4 0 16,9-7 0-16,10-4-1 15,8-7 1-15,13-9-2 0,12-8 2 16,8-7 0-16,10-3-3 15,5-3 1-15,4-2-10 16,7-1-145-16,5 0 24 0,2-3-48 16,2-4-124-16</inkml:trace>
  <inkml:trace contextRef="#ctx0" brushRef="#br0" timeOffset="96158.5689">7435 15286 836 0,'-14'-1'12'16,"1"-1"8"-16,5 4 16 0,2-2 19 15,4 3-11-15,2-1-29 16,5-3-10-16,9-6 1 15,8-6 2-15,8-8-8 16,11-10 1-16,6-10-9 0,1-10-124 16,-1-6-237-16</inkml:trace>
  <inkml:trace contextRef="#ctx0" brushRef="#br0" timeOffset="99496.9748">9474 15607 457 0,'-14'-29'214'16,"-3"3"-143"-16,2 3 41 0,1 5-36 15,3 6-14-15,4 3-17 16,3 5 4-16,2 4-7 15,2 10-28-15,6 10-17 0,3 7 7 16,4 8 21-16,2 5-12 16,3 4-10-16,0-3 0 15,-1-5-3-15,-3-5 0 16,-1-6 1-16,-3-6-12 0,-3-8-60 15,-3-6-35-15,-4-5-133 16,0-12-227-16</inkml:trace>
  <inkml:trace contextRef="#ctx0" brushRef="#br0" timeOffset="99730.9752">9589 15464 930 0,'-5'0'87'0,"3"3"-41"0,2 11-18 16,0 9-13-16,0 10 25 15,0 8-19-15,0 9-7 16,0 6 15-16,-2 6-15 16,-1-3-8-16,0-1-1 0,1-6-8 15,0-6 2-15,2-10 1 16,0-6-6-16,0-12-40 15,4-9-78-15,1-7-71 0,-3-11-127 16</inkml:trace>
  <inkml:trace contextRef="#ctx0" brushRef="#br0" timeOffset="100230.1761">9746 15716 896 0,'0'0'26'15,"0"0"-25"-15,4 5 13 0,0 2 23 16,0 4-6-16,-4 5 18 16,0 2 5-16,-3 2-15 15,-4 0-23-15,-1-2-9 0,-1-4-3 16,1-3-3-16,1-4 0 15,1-5 2-15,1-4 0 16,3-6-3-16,2-9 3 0,0-5-3 16,7-4 2-16,4-5 0 15,3 0-3-15,1 5 2 16,1 2 0-16,-2 9 1 15,0 5 0-15,-5 10 1 0,-2 3 20 16,-4 12 14-16,-2 7 25 16,-1 9-10-16,-2 6-23 15,-3 5-18-15,-2 2-4 0,-1-2-6 16,2-5 1-16,0-8-1 15,2-9-2-15,1-7 1 16,3-9 0-16,0-5 0 0,0-6 1 16,4-7-3-16,2 0 2 15,-1-3 2-15,5 3 2 16,-3 3-1-16,1 4-3 0,1 3 1 15,3 2-1-15,0 4-1 16,3 0 1-16,3 0-11 16,0-2-126-16,-4-5-97 15,1-8-287-15</inkml:trace>
  <inkml:trace contextRef="#ctx0" brushRef="#br0" timeOffset="100573.3767">10042 15411 918 0,'-12'-6'93'15,"0"1"-43"-15,5 3 41 16,-1 2-52-16,1 4-36 16,-2 7 2-16,-1 3-4 15,-2 4-1-15,0 4 12 0,1 0-1 16,3 0 0-16,3-3 0 15,5 1-8-15,1-7-1 16,9-2 1-16,6-5-2 0,2-2 2 16,4 0 2-16,-2 0-6 15,-1 1 1-15,-4 2 0 16,-6 5-3-16,-7 5 2 0,-2 3 4 15,-7 3 7-15,-5 3 53 16,-5-3-13-16,1 1-8 16,2-4-23-16,1-4-9 15,5-5-7-15,3-3-4 0,5-5-9 16,4-5-85-16,3-8-57 15,3-11-108-15,2-7-269 16</inkml:trace>
  <inkml:trace contextRef="#ctx0" brushRef="#br0" timeOffset="101119.3776">10068 15545 1027 0,'-9'10'45'16,"6"-2"-20"-16,3 2-7 0,6-4-5 15,3 2-9-15,2-1 3 16,-2-5 8-16,1-1-2 15,2-4 3-15,-1-5-2 16,0-4-12-16,-1-1 2 0,0-4-3 16,-4-2-6-16,-3 1 6 15,-3 0-1-15,0 4-3 16,-2 2 5-16,-4 6 2 0,-1 4 27 15,-2 8 9-15,0 8-9 16,1 3-2-16,3 7-1 16,3 1-15-16,2 0-9 15,8 1-4-15,7-7 0 0,5-3-1 16,6-9 0-16,3-9-16 15,2-8-73-15,-1-9-46 16,-2-6-22-16,-6-3-5 0,-5-3 28 16,-9 1 80-16,-5 2 56 15,-3 1 11-15,-10 4 74 16,-1 6 52-16,-3 6 12 0,-1 6-14 15,0 7-31-15,1 5-33 16,0 9-13-16,3 4-8 16,2 5-23-16,6 2-19 15,3 0-6-15,1 0-5 0,11-5 3 16,2-6-1-16,5-5-2 15,4-10-24-15,2-7-80 16,0-11-40-16,-2-5-51 0,-4-6-13 16,-5-3 19-16,-2-4 61 15,-4 3 109-15,0-3 25 16,0 1-1-16,1 5-6 0,-2 3-10 15,2 8-76-15,-3 3-207 16</inkml:trace>
  <inkml:trace contextRef="#ctx0" brushRef="#br0" timeOffset="101977.3792">9308 15340 569 0,'-20'-7'143'15,"5"1"-45"-15,3 2-32 0,8 2-12 16,4 4-13-16,4 13-39 16,5 11 0-16,4 12 34 15,3 18 12-15,0 13-13 0,2 11 1 16,0 3-7-16,1 1-8 15,1-3-4-15,-1-10 3 16,2-6-14-16,0-12-4 16,-2-8 2-16,1-6-4 0,-3-9-1 15,0-6 1-15,-2-7-5 16,-3-10-47-16,-1-5-91 15,-6-6-89-15,-4-12-173 0</inkml:trace>
  <inkml:trace contextRef="#ctx0" brushRef="#br0" timeOffset="102476.58">9311 15436 764 0,'-14'-9'24'0,"6"-1"16"15,8 0-4-15,5-1-24 0,7 0-4 16,7-4 9-16,8-3 0 16,10-5 20-16,9-4 8 15,10-6-14-15,10-3-1 0,8-4-7 16,4-1-14-16,0 1-2 15,-2-1-7-15,-2 2-1 16,-9 2 3-16,-9 2-1 0,-9 4-4 16,-7 7 7-16,-11 2-5 15,-6 6 2-15,-9 3 10 16,-4 6 35-16,-4 1-1 0,-3 5-5 15,-1-1-3-15,-1 2-12 16,1-1-18-16,2 3-7 16,2 0-1-16,2 2 4 15,1 5-7-15,6 7 4 0,1 3 2 16,2 8-4-16,2 4 19 15,2 8 23-15,-2 6-17 16,-3 5-4-16,-1 6 3 0,-1 1-9 16,-4-2-4-16,0-1-6 15,-2-5-2-15,1-9 1 16,-3-7-1-16,1-6 0 0,-1-4-1 15,-1-8 0-15,-2-4-4 16,0-3-46-16,-3-4-81 16,-1-6-105-16,-7-5-320 15</inkml:trace>
  <inkml:trace contextRef="#ctx0" brushRef="#br0" timeOffset="103022.581">9535 16215 876 0,'-4'1'30'16,"1"-1"-19"-16,3-1 5 0,12-3 8 15,4-6 33-15,7-3-23 16,6-6 3-16,11-5 19 16,9-6-22-16,10-8-16 0,7-4-8 15,9-5-8-15,1-2 4 16,-3-1-3-16,-1 0-4 15,-5 5 3-15,-7 2 1 16,-8 5 19-16,-9 5 19 0,-7 4 4 16,-11 6 3-16,-5 5 11 15,-7 5-1-15,-5 2-3 16,-5 5-6-16,-2 2-6 0,-1 2-9 15,0 1-11-15,0 0-14 16,0 0-1-16,0 0-6 16,0 1-2-16,0-1 3 0,-1 1-5 15,1-2 3-15,0 2-2 16,0-1-1-16,0 1-3 15,0 0-7-15,0 1-20 16,0-1-23-16,0-2-78 0,-2-7-106 16,-2-7-180-16</inkml:trace>
  <inkml:trace contextRef="#ctx0" brushRef="#br0" timeOffset="112554.1977">13871 11211 670 0,'-9'-15'25'0,"4"0"34"16,4 1-14-16,0 0-26 0,4 2-8 16,1 2 25-16,-1 5 11 15,1 3-9-15,-1 4-17 16,1 7-26-16,3 8 4 0,0 10 10 15,4 4 8-15,3 5 2 16,4 1-9-16,4 0-7 16,4-6 6-16,1-5-1 15,3-11 1-15,1-11 1 0,2-8 1 16,1-17 22-16,-1-13 26 15,0-11-20-15,-1-10-9 16,-2-7-6-16,-4-5-2 0,-4 1-11 16,-3 0-2-16,-2 0-6 15,-2 7 2-15,1 5 3 16,3 7 2-16,3 3-1 15,3 8-5-15,6 4-5 0,4 7 1 16,3 4 0-16,0 5 0 16,2 5-1-16,-5 5 0 15,-4 4-4-15,-5 4-7 0,-4 4-90 16,-9 4-37-16,-4-1-54 15,-3-4-192-15</inkml:trace>
  <inkml:trace contextRef="#ctx0" brushRef="#br0" timeOffset="123583.4171">16765 4685 946 0,'-14'-9'22'0,"3"1"37"0,8 6-26 16,2 2-18-16,4 0-12 15,4 0-2-15,1 1 1 16,4 6-1-16,1 4-5 16,-1 6 6-16,2 3 0 0,0 7-5 15,1-1 2-15,2 1 4 16,-1-6-5-16,3-4 4 15,-3-7 3-15,3-10 0 0,1-5 54 16,2-14 19-16,3-14-15 16,2-11-10-16,4-15-14 15,4-9-6-15,2-7-14 0,2-5-13 16,0-4-4-16,2 2-2 15,-1 6-11-15,0 11-78 16,-4 8-32-16,-1 11-71 16,-3 8-105-16,-3 9-357 0</inkml:trace>
  <inkml:trace contextRef="#ctx0" brushRef="#br0" timeOffset="126781.4227">14689 13652 475 0,'0'-6'27'15,"1"3"-5"-15,2 1-19 16,0 2 23-16,-2-1 7 16,2 2-24-16,0 3 6 15,1 1 11-15,-1 3 31 0,2 4-10 16,3 2 3-16,-2 2-12 15,6 4-10-15,-3-2-9 16,4 3-7-16,2-5 1 0,0-3-5 16,1-5 0-16,-1-6 7 15,5-2 3-15,1-10 12 16,0-7-5-16,3-6-8 0,-1-4-1 15,2-2 1-15,-2-5-4 16,-1-2-5-16,-4-2-3 16,2 0 0-16,-6 3 4 15,-1 0 7-15,-2 2 4 0,0 8-3 16,-2 3-4-16,-1 5 1 15,-2 3-1-15,0 4-3 16,-1 3-6-16,-2 2-1 0,1 1-2 16,-2 2-2-16,-1 1 4 15,0-1-3-15,-1 2-2 16,1 0 4-16,0 0-3 0,-1 2-4 15,1-1 4-15,0 3-3 16,1 2-4-16,-2 0-111 16,0-5-70-16,-3-3-298 15</inkml:trace>
  <inkml:trace contextRef="#ctx0" brushRef="#br0" timeOffset="140306.6465">14724 16405 673 0,'-3'-3'72'16,"2"1"-43"-16,-1 2-17 15,4-1-12-15,1 2-2 0,-3-1 4 16,3 4 1-16,2 3 8 16,2 2 16-16,0 2 15 15,2 1-4-15,1 1-6 0,0 0-9 16,2-5-6-16,1-2-2 15,-1-6-3-15,4-6 6 16,2-9 7-16,0-7-7 0,3-9-5 16,2-7 4-16,1-6-2 15,3-8-3-15,0-3-4 16,1-5-3-16,-2 1-3 15,-1-1 2-15,-2 10-1 0,-4 5 4 16,-4 6 4-16,-3 10-5 16,-4 8-2-16,-3 9-2 15,-3 4 5-15,0 3 7 0,0 5 6 16,-2-1-10-16,0-1-2 15,-1 1-6-15,1 2-6 16,0 0-3-16,0-1 1 0,0 1 0 16,0 0 4-16,0 3 1 15,0 0 1-15,0 1-13 16,-1 1-23-16,1 3-18 15,1 2-19-15,-1 0-46 0,-2-2-52 16,2-5-180-16</inkml:trace>
  <inkml:trace contextRef="#ctx0" brushRef="#br0" timeOffset="150384.2642">18322 17649 569 0,'-10'-1'6'15,"5"-1"-4"-15,2-2 1 0,-1-1 10 16,1-1 34-16,-1 0 39 15,0 1 11-15,2-1-5 16,1 2-28-16,-2 1-12 0,3 2-22 16,6 6-26-16,1 4-5 15,2 4 2-15,2 4 2 16,4 5-3-16,1 1 3 0,2-5 1 15,-1-2-4-15,4-3 6 16,-1-7-2-16,5-11 3 16,3-15 16-16,9-13 18 0,7-16-5 15,8-19-2-15,8-14 3 16,9-8 5-16,5-9 1 15,3-9-31-15,2-4 0 16,-1 7-6-16,-1 6 4 0,-8 8-5 16,-7 15-1-16,-6 17-2 15,-10 14-3-15,-8 11-2 16,-7 11 0-16,-5 7-3 0,-6 7-2 15,-2 7-5-15,-2 2-48 16,-4 11-36-16,-4-3-84 16,-6-5-147-16</inkml:trace>
</inkml:ink>
</file>

<file path=ppt/ink/ink1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cm"/>
          <inkml:channel name="T" type="integer" max="2.14748E9" units="dev"/>
        </inkml:traceFormat>
        <inkml:channelProperties>
          <inkml:channelProperty channel="X" name="resolution" value="751.53668" units="1/cm"/>
          <inkml:channelProperty channel="Y" name="resolution" value="998.99384" units="1/cm"/>
          <inkml:channelProperty channel="F" name="resolution" value="5.68611" units="1/cm"/>
          <inkml:channelProperty channel="T" name="resolution" value="1" units="1/dev"/>
        </inkml:channelProperties>
      </inkml:inkSource>
      <inkml:timestamp xml:id="ts0" timeString="2018-12-25T10:32:49.429"/>
    </inkml:context>
    <inkml:brush xml:id="br0">
      <inkml:brushProperty name="width" value="0.05292" units="cm"/>
      <inkml:brushProperty name="height" value="0.05292" units="cm"/>
      <inkml:brushProperty name="color" value="#FF0000"/>
    </inkml:brush>
  </inkml:definitions>
  <inkml:trace contextRef="#ctx0" brushRef="#br0">8268 4352 744 0,'-5'7'38'0,"2"3"-3"15,3-1-29-15,5 5-1 0,5 2 10 16,3 2 5-16,6 0 0 16,-1-2 1-16,5 2 8 15,-1-7 17-15,2 1-22 0,-1-4-4 16,2-5 18-16,-3-3 0 15,1-6-4-15,-1-12 4 16,3-12 8-16,1-12-3 0,4-13-18 16,3-16-9-16,6-14-9 15,5-14-6-15,4-9 1 16,5-8-6-16,5 1-1 15,1 6-7-15,1 10-12 0,-6 14-8 16,-2 16 13-16,-7 17-10 16,-6 16 1-16,-4 12-25 15,-6 11-27-15,-5 7-54 0,-4 5-62 16,-4 1-113-16</inkml:trace>
</inkml:ink>
</file>

<file path=ppt/ink/ink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cm"/>
          <inkml:channel name="T" type="integer" max="2.14748E9" units="dev"/>
        </inkml:traceFormat>
        <inkml:channelProperties>
          <inkml:channelProperty channel="X" name="resolution" value="751.53668" units="1/cm"/>
          <inkml:channelProperty channel="Y" name="resolution" value="998.99384" units="1/cm"/>
          <inkml:channelProperty channel="F" name="resolution" value="5.68611" units="1/cm"/>
          <inkml:channelProperty channel="T" name="resolution" value="1" units="1/dev"/>
        </inkml:channelProperties>
      </inkml:inkSource>
      <inkml:timestamp xml:id="ts0" timeString="2018-12-25T09:51:57.280"/>
    </inkml:context>
    <inkml:brush xml:id="br0">
      <inkml:brushProperty name="width" value="0.05292" units="cm"/>
      <inkml:brushProperty name="height" value="0.05292" units="cm"/>
      <inkml:brushProperty name="color" value="#FF0000"/>
    </inkml:brush>
  </inkml:definitions>
  <inkml:trace contextRef="#ctx0" brushRef="#br0">12436 2635 872 0,'-17'-18'42'15,"4"5"12"-15,7-2-27 16,4 1-10-16,2 2-7 0,7-2-8 16,1 2-1-16,2 4 2 15,1 2 2-15,-1 6 2 16,1 14-5-16,-3 10 3 0,0 9 4 15,0 8 8-15,3 1-6 16,2 0-7-16,6-7-4 16,6-9-1-16,5-10 1 15,9-14-2-15,3-12 2 0,3-14 4 16,2-14-5-16,1-12 4 15,1-13-1-15,-6-10 6 16,2-4 15-16,-4-3-4 0,-4 3-13 16,-6 10-7-16,-6 11-1 15,-4 14 2-15,-4 13-2 16,0 14-1-16,-2 7-25 0,1 3-155 15,1 3-358-15</inkml:trace>
  <inkml:trace contextRef="#ctx0" brushRef="#br0" timeOffset="436.8008">15251 2540 914 0,'9'6'7'0,"-1"8"-1"0,3-1 20 15,3 6 23-15,3 4-18 16,2 0-17-16,0 0 1 16,2-1 12-16,-2-3 6 0,3-5-15 15,0-5-3-15,4-9 2 16,7-13 30-16,10-18 11 15,15-15-3-15,15-22-29 0,16-16-15 16,15-14-8-16,10-11-3 16,3-3-2-16,-9-5-38 15,-15 7-262-15</inkml:trace>
  <inkml:trace contextRef="#ctx0" brushRef="#br0" timeOffset="1107.602">8017 2530 983 0,'-13'-24'54'16,"5"9"26"-16,4 5-60 16,3 6-14-16,1 4-4 0,3 3-7 15,3 11 4-15,3 9 3 16,3 8 3-16,2 7 2 15,2 6 1-15,6-3 6 0,3-5-5 16,2-13-3-16,6-12-4 16,6-14 1-16,6-18 7 15,10-21 4-15,9-18-6 0,9-13-5 16,11-11 0-16,4-7-3 15,6-3-4-15,-3 2-13 16,-5 4-125-16,-7 1-183 16</inkml:trace>
  <inkml:trace contextRef="#ctx0" brushRef="#br0" timeOffset="14991.6264">14307 5564 872 0,'5'12'5'16,"1"-2"-4"-16,3-1 3 15,2-4 2-15,5-5 26 0,5-9 10 16,4-13-13-16,9-15 2 15,7-15 6-15,8-15-4 16,4-12-8-16,4-9-14 0,-1-4-7 16,2-3-4-16,-6 9-2 15,-6 12-1-15,-5 15-5 16,-2 15 3-16,-4 16 1 0,0 13-22 15,-3 8-78-15,2 3-70 16,4 2-195-16</inkml:trace>
  <inkml:trace contextRef="#ctx0" brushRef="#br0" timeOffset="21169.2372">16569 5567 803 0,'-9'-23'34'0,"-2"4"25"0,3 3-12 15,1 4-17-15,4 5-9 16,0 2-14-16,2 4-4 15,1 1-3-15,0 11-7 16,0 7-12-16,0 11 15 0,-6 7 1 16,-1 8 2-16,-1 5 1 15,-2 0 0-15,2-1 1 16,2-6-1-16,4-1 1 0,4-7 9 15,5-1 10-15,10-4 9 16,8-3 13-16,6-3-9 16,4 0-16-16,3-3-10 0,-1 1-6 15,-6-2-2-15,-6 0 2 16,-12 6-2-16,-8 2 3 15,-12 6 0-15,-14 4 3 0,-11 7-3 16,-10-2-1-16,-5 0 1 16,4-5 0-16,2-9 5 15,10-6-5-15,14-13-2 16,12-9-11-16,7-17-85 0,11-16-202 15</inkml:trace>
  <inkml:trace contextRef="#ctx0" brushRef="#br0" timeOffset="21715.2382">16600 5756 1048 0,'-3'5'60'0,"7"7"-48"16,8 12-10-16,3 9 2 0,2 13-4 15,3 9 4-15,-1 7-3 16,0 7 0-16,-5 2 1 16,0 0-1-16,-4-4 0 0,0-4 0 15,-3-3 5-15,0-10 0 16,2-8-1-16,0-7-1 15,2-8-3-15,1-8 0 0,0-5 0 16,0-8-1-16,-1-6-1 16,-1-8-2-16,-1-13-2 15,-4-9-8-15,-3-12-20 0,-2-10-19 16,-6-9-22-16,-3-4-2 15,-2-2-10-15,1 2 77 16,2 5 28-16,-1 6 54 16,5 9 4-16,0 5-13 0,4 9-5 15,-3 1-20-15,5 5-17 16,3 4-8-16,3-1-4 15,2 4-8-15,3-2-1 0,3 3-1 16,2 1-1-16,-3 2 0 16,0 6 0-16,-3 4 0 15,-1 4-2-15,-3 11-3 0,-2 13 6 16,-4 13 5-16,-1 12 0 15,-4 8 4-15,-4 7 2 16,-3 1-3-16,-3-3-4 16,-2-8-4-16,4-11 0 0,2-10-7 15,1-14-43-15,4-15-120 16,1-13-212-16</inkml:trace>
  <inkml:trace contextRef="#ctx0" brushRef="#br0" timeOffset="22776.04">17149 5707 1113 0,'1'-2'82'16,"-2"2"-22"-16,-1 0-39 0,-1 0-20 15,-2 2-1-15,-2 7-2 16,-7 2 3-16,-5 5 0 15,-5 5-1-15,-5 8-1 0,-4 2 0 16,0 6 2-16,5 2-1 16,6 0 0-16,7 0 1 15,12-3 0-15,5-7-4 0,12-6 2 16,6-11-5-16,3-10 2 15,3-8-7-15,-1-13-10 16,-3-9 9-16,-2-6 4 16,-8-3 3-16,-4-1 5 0,-5 7 2 15,-2 6 1-15,-1 6 21 16,-3 7 49-16,0 8 25 15,2 5-35-15,1 14-45 0,0 6-21 16,5 4 2-16,5 4 1 16,4 2-1-16,5-8-4 15,2-8-13-15,1-11-5 0,0-6-6 16,-3-14 15-16,-2-6 9 15,-4-9 4-15,-6-4 2 16,-4-1 1-16,-4-1-1 16,2 1 3-16,-2 3 2 0,0 5 9 15,0 6 11-15,1 5 3 16,1 4-5-16,3 6-11 15,3 2-11-15,2 5 0 0,1 0-2 16,1 7-1-16,0 7 0 16,-1 5 1-16,2 4-1 15,-2 3-1-15,-1 0 2 0,0-1 0 16,-2-7-3-16,-2-4-3 15,-2-7 2-15,-1-5 3 16,0-2 4-16,2-10 0 0,1-7-2 16,0-4 3-16,2-8-3 15,2-8 0-15,-2-6 0 16,-2-8-1-16,-1-4 0 15,-2-3-2-15,-2 4 0 0,2 6 0 16,-4 9 4-16,0 13 2 16,1 10 7-16,0 12 23 15,-1 10 4-15,1 21-33 0,0 15-14 16,2 16 9-16,2 10 2 15,5 4-3-15,2 0-2 16,7-10-15-16,2-12-13 0,2-16-8 16,-2-10-6-16,-1-12-11 15,-2-12 7-15,-2-8-17 16,-1-12-40-16,-1-8-35 15,-4-7 20-15,0-6 7 0,0-4-41 16,-2-2-18-16,-1 0 112 16,0 6 110-16,-2 9 158 15,-2 5-1-15,0 10-47 0,-1 5-6 16,-4 7-21-16,0 4-51 15,-3 2-43-15,0 8-27 16,-3 5-12-16,2 1 1 0,-3 4 1 16,2 1-1-16,0-4-1 15,1 0-2-15,2-4-14 16,-2-1-7-16,4-1 13 0,-2-3 8 15,2 1 3-15,1 3 1 16,2 3-4-16,-1 3 2 16,4 8-2-16,-1 1 8 15,6 4-1-15,3 2-1 0,5-3 0 16,5-2-1-16,2-8-2 15,4-6-2-15,2-11 0 16,2-7-5-16,1-13-46 0,-4-10-105 16,-2-10-98-16,-4-8-370 15</inkml:trace>
  <inkml:trace contextRef="#ctx0" brushRef="#br0" timeOffset="23509.2413">17930 4971 1005 0,'-4'6'70'0,"-2"9"-7"16,4 14-59-16,0 16 13 16,-1 20 49-16,-2 19-18 15,3 20-20-15,-1 15-12 16,3 6-2-16,0 8-12 0,3-3-2 15,4-9 0-15,3-19-8 16,0-16-22-16,1-21-12 16,-1-17 15-16,-2-16 5 0,-2-12-21 15,-2-12-49-15,-4-8-73 16,-2-13-208-16</inkml:trace>
  <inkml:trace contextRef="#ctx0" brushRef="#br0" timeOffset="24882.0437">18128 5229 858 0,'-5'-8'45'0,"-1"0"25"0,3 6-21 16,2 2-24-16,1 12-16 16,0 11-12-16,-3 16 5 15,6 12 2-15,-3 13 5 0,4 9 2 16,1 0-6-16,1-5-3 15,3-9-2-15,2-14-10 16,-5-13-17-16,-1-14-19 16,0-10 18-16,-4-11 22 0,-1-15 11 15,-1-9-3-15,-4-8-2 16,-2-11 1-16,0-6 0 15,-2-7 12-15,1 1-12 0,3 2 0 16,2 7 1-16,-2 10 27 16,5 11 47-16,0 15 3 15,2 12-34-15,3 10-42 0,4 13 0 16,3 8 7-16,6 6-2 15,4 0-7-15,4-2-2 16,3-9-2-16,2-11-18 16,0-13-34-16,-3-9 3 0,-4-14 18 15,-6-7 15-15,-6-7 17 16,-5-7 4-16,-6 1 2 15,-1 2 17-15,-2 5 12 0,-1 5 26 16,-2 10 20-16,5 9 13 16,2 11-21-16,1 13-71 15,6 13 0-15,5 7 3 0,3 10-2 16,3 5 0-16,3 0-2 15,6-2-18-15,0-8-42 16,0-8-88-16,0-12-46 0,-3-11-53 16,-2-7-164-16,-6-14 300 15,-3-10 141-15,-5-4 149 16,-4-8 81-16,-2 1-78 15,-2-2-45-15,0 2-27 0,-1 3-11 16,-1 5-31-16,0 2-23 16,2 9-10-16,-4 3 1 15,2 4-1-15,-3 5-10 0,-1 4 4 16,-5 8-14-16,-2 7-16 15,-2 8-2-15,2 4-3 16,-2 6-8-16,3-1-14 16,4-3-14-16,6-4 2 0,2-8 21 15,3-4 11-15,6-5 6 16,1-6 2-16,4-2 4 15,-2-7-1-15,0-5 0 0,-1-3 1 16,-2-2-1-16,-4 1 0 16,-2 3 3-16,-2-2 3 15,-2 5 16-15,-2 2 7 0,1 4 4 16,-3 3-15-16,1 2-12 15,2 7-10-15,0 3-5 16,2 5 5-16,4-3-1 0,4 0-9 16,2-8-2-16,4-5-5 15,-1-3-1-15,0-10 7 16,-1-4 5-16,-3-6 6 15,-3-1 2-15,-3 0 2 0,-4 0-1 16,1 4 8-16,-2 3 5 16,-3 7 12-16,3 4 3 15,0 6-2-15,4 8-25 0,2 13-12 16,3 11 11-16,3 13 1 15,2 14 0-15,3 13-2 16,2 6-1-16,3-3 2 0,2-5-4 16,-2-6-51-16,-2-15 37 15,-3-14 16-15,-7-13 2 16,-4-11 0-16,-6-7 1 15,-3-4 9-15,0-10 13 0,-5-7-17 16,-1-8-1-16,-1-8-3 16,1-8 3-16,0-11-6 15,2-10-1-15,1-7 1 0,3 1-4 16,1-1 0-16,0 6 1 15,5 8 4-15,1 10 1 16,1 13-1-16,-2 8 3 0,2 10-1 16,-3 4 1-16,-1 5 2 15,2 4-2-15,0 1-4 16,3 3-4-16,3 5 2 0,2 8 0 15,0 7 1-15,1 4-3 16,-3 6 6-16,-2 2-3 16,-3 0-1-16,-2-5-2 15,-5-4 5-15,-6-5-2 0,-5-4 5 16,-3-6-3-16,-2-4 1 15,1-7-7-15,1 0-7 16,7-10-33-16,4-11-70 0,5-8-177 16,8-5-259-16</inkml:trace>
  <inkml:trace contextRef="#ctx0" brushRef="#br0" timeOffset="25537.2449">19217 5008 835 0,'-8'-13'71'16,"0"1"15"-16,5 2-25 0,1 1-17 16,2 3-13-16,0 2-18 15,-3 2-7-15,4 0-3 16,1 2-2-16,-1 0-1 0,0 6-6 15,5 4 5-15,-1 7 4 16,5 8-2-16,-1 10 3 16,0 5-2-16,1 6-1 0,-1 0 1 15,-2-3-3-15,-2-6 1 16,-3-8-1-16,1-9-2 15,-3-7 2-15,-3-7 3 16,-2-6 4-16,-2-2 8 0,-4-10 4 16,1-8 4-16,2-6-10 15,1-10-7-15,1-11 0 16,2-5-4-16,4-5-1 0,0-2-1 15,2 3 0-15,3 5 2 16,3 8-1-16,0 9 7 16,1 10 11-16,-1 7 3 0,2 7-4 15,-2 4-9-15,2 5-7 16,2 1-1-16,1 7-1 15,2 6 0-15,-1 3-1 0,0 7 1 16,-1 0-1-16,-2 6 0 16,-7-2-1-16,-2 0 1 15,-5 0 2-15,-6-2 1 16,-5-3 0-16,-4-3 3 0,1-3-2 15,-1-4 0-15,4-4 2 16,4-3 8-16,3-1-2 16,3-3-1-16,4 0-5 0,1 1-6 15,3 0-2-15,5 4 7 16,2 1-3-16,3 1 1 15,3 3-1-15,3 1 0 0,1 1 1 16,2-1-1-16,0-3 0 16,1-3-1-16,-1-4-5 15,0-2-30-15,-1-3-100 16,-1-7-57-16,-4-2-134 0,-2-2-186 15</inkml:trace>
  <inkml:trace contextRef="#ctx0" brushRef="#br0" timeOffset="25849.2454">19571 5046 735 0,'-3'-3'174'0,"0"3"-32"16,0 3-27-16,3 7-62 15,0 4-30-15,-1 5 17 0,4 2-21 16,3 1-13-16,4-2-3 16,4-3-3-16,5-6-3 15,2-8 0-15,1-6-12 0,0-10-23 16,1-6-32-16,-5-8-5 15,-7-2 42-15,-4-2 31 16,-6 1 4-16,-2 1 4 16,-7 6 42-16,-2 4 41 0,-5 4 3 15,2 7-23-15,0 8-17 16,-1 3-26-16,1 13-16 15,-1 7-11-15,2 7 0 0,3 5 2 16,6 1-4-16,6-4-3 16,6-4-23-16,12-9-46 15,10-13-38-15,7-7-60 0,4-15-64 16,1-11-275-16</inkml:trace>
  <inkml:trace contextRef="#ctx0" brushRef="#br0" timeOffset="26956.8474">20040 4846 832 0,'1'-11'171'16,"-2"2"-16"-16,-2 2-36 15,-1 6-60-15,-1 1-40 0,0 3-15 16,-2 8-6-16,-3 5-1 16,-2 6 5-16,0 0-4 15,-2 2-2-15,0 2-9 0,0-1 4 16,1 3-4-16,2 1 8 15,-1 3 2-15,4 1 4 16,4-1 0-16,4-1-1 16,0-5 0-16,8-6-1 0,2-7-1 15,3-9-1-15,3-4-7 16,-2-12 5-16,1-9 3 15,-2-7 3-15,-1-8-2 0,-2-7 3 16,-3-7-1-16,-1-6 1 16,-2-2 1-16,-3-6-3 15,0-1-1-15,-1 4 1 0,0 10 1 16,-3 9 2-16,-1 13 34 15,1 11 29-15,0 10 10 16,0 11-39-16,-1 17-32 0,1 11-14 16,0 12 9-16,0 11 1 15,1 8 0-15,5-1-3 16,7-7-10-16,2-8-9 15,5-12-10-15,1-13-7 0,1-10 2 16,3-11 4-16,-1-7-8 16,1-10 5-16,-1-7 0 15,-2-7 22-15,-1-4 12 0,-3 1 2 16,-3-1 1-16,-2 5-1 15,-3 5 14-15,-3 8 39 16,-1 8 11-16,-1 9 9 16,-1 5-38-16,-2 13-32 0,0 11 5 15,2 7 8-15,0 2-13 16,6 1-1-16,4-5-6 15,5-7-5-15,4-11-12 0,1-12-26 16,3-6-17-16,0-14 5 16,-2-7 23-16,-4-9 12 15,-1-3 16-15,-6-2 9 0,-2 3 0 16,-2 4 8-16,-3 6 36 15,-1 7 9-15,-1 5 13 16,-1 7 0-16,-1 5-32 0,1 3-25 16,-1 8-18-16,4 6 9 15,2 4 4-15,2 4-4 16,4 0-3-16,2-1-1 15,3-5-11-15,0-7-11 0,-1-5-13 16,0-7 1-16,-3-3 12 16,-3-7 17-16,-5-4 8 15,-2-3 2-15,-2 1 1 0,-1 2 10 16,-1 1 22-16,-2 4 12 15,1 2 0-15,0 5-7 16,0 2-11-16,0 4-20 0,0 8-13 16,-1 8-1-16,3 4 2 15,0 3 4-15,6-1-10 16,9-2-18-16,7-10-38 15,6-9-41-15,6-6 3 0,1-14-25 16,-2-8-31-16,-6-5 99 16,-6-5 57-16,-12 0 12 15,-8 2 108-15,-5 6 58 0,-9 2-5 16,-3 8-35-16,0 6-53 15,0 7-20-15,-2 6-22 16,4 9-27-16,3 11-14 0,0 4-3 16,4 4 4-16,7 4-2 15,0-3-11-15,11-6-10 16,6-8-24-16,7-11-25 0,5-8-6 15,0-9-4-15,0-10-25 16,-4-6-7-16,-5-3 37 16,-6-1 19-16,-8 5 3 15,-6 2 19-15,-1 7 34 0,-4 6 0 16,-4 9 1-16,-4 0-53 15,-2 11-122-15,-4 4-281 16</inkml:trace>
  <inkml:trace contextRef="#ctx0" brushRef="#br0" timeOffset="28080.0494">15606 6602 930 0,'-10'1'56'0,"3"-1"17"0,5 0-16 15,3 0-33-15,3 2-26 16,5 2 2-16,3 1 1 15,3 0 0-15,6-3 0 16,4-2 1-16,6-3 1 0,4-10 0 16,4-2 6-16,0-7-5 15,1-1-6-15,-2-3 0 16,-4-1-8-16,-8 4-4 0,-4-2 10 15,-7 4 4-15,-5 3 0 16,-3 3 2-16,-3 0 2 16,-1 4 1-16,-1 2 0 0,-1 1-2 15,-1 0 0-15,-2 1 2 16,1 0-3-16,-3 0 0 15,1 1 0-15,-3 0 5 16,2 2 5-16,-2 0-2 0,0 2 14 16,0 0 10-16,0 2-26 15,2 0-4-15,-2 0-3 16,2 2-1-16,-2 3-1 0,1 0 0 15,1 0 1-15,1 2 0 16,0 0 0-16,1 1-5 16,4 0 5-16,1 1-1 0,3-1-1 15,1 1 2-15,2 1 0 16,1 1 1-16,2-1 0 15,0 1 2-15,3 1 10 0,2-1 1 16,0 1 2-16,2-1 1 16,-1-1-2-16,0 0-10 15,-2-1-3-15,-1 0-2 16,-2-1 1-16,-3 0-1 0,0 0 0 15,-3 1 0-15,0 2-2 16,-3 2-23-16,-4 0-66 16,-1 0-123-16,-5-2-230 0</inkml:trace>
  <inkml:trace contextRef="#ctx0" brushRef="#br0" timeOffset="30232.8531">15909 7539 911 0,'-3'0'24'0,"0"0"21"15,1-2-6-15,2 2-27 16,5-2-11-16,4 1-1 0,3-1 2 16,6 0-1-16,3-1 1 15,8-3 1-15,7 0-1 16,5-5 1-16,10-5 2 15,8-6 0-15,8-6-1 0,8-4-2 16,1-3-2-16,0-2 0 16,-3 0-1-16,-10 4-27 15,-10 1-36-15,-12 6 0 0,-16 3 37 16,-10 4 27-16,-14 2 1 15,-7 3 2-15,-13 3 3 16,-7 3 0-16,-7 2 8 0,-2 3 11 16,-1 3 6-16,3 0 8 15,5 2-1-15,7 1 1 16,7 0 4-16,4 0 6 15,6-1-46-15,4 1-6 0,-1 1-2 16,2 0 2-16,1 3 2 16,3 0 1-16,0 3-1 15,3 4 1-15,1 2 1 0,1 5 0 16,3 4 5-16,2 3 7 15,-1 2 22-15,2 4 3 16,-1 1-6-16,-1-1-10 0,-1 1-7 16,-2 1-11-16,-1-2 1 15,-1-4-4-15,-2-1-2 16,-2-2-2-16,0-5-42 0,-3-5-106 15,-4-8-224-15</inkml:trace>
  <inkml:trace contextRef="#ctx0" brushRef="#br0" timeOffset="33742.8593">17283 6682 801 0,'-28'13'44'15,"-1"10"-5"-15,-1 5-16 16,6 3-12-16,3 4-7 16,7-2-1-16,8-2-2 0,6-4-2 15,8-6-1-15,11-5 0 16,9-3 1-16,5-4-1 15,3-1 1-15,3 4 0 0,0 0 0 16,-4 4 3-16,-5 6-2 16,-6 7 2-16,-9 4 4 15,-5 4 2-15,-7 4 35 0,-2-1 9 16,-6 0-6-16,-5-5 1 15,-2-2-4-15,-2-6-9 16,0-6-10-16,1-6-15 16,0-6-6-16,3-4-2 0,1-5 1 15,4-8-5-15,1-10-15 16,3-5-83-16,1-9-60 15,0-7-338-15</inkml:trace>
  <inkml:trace contextRef="#ctx0" brushRef="#br0" timeOffset="33992.4597">17641 6586 1053 0,'0'39'4'0,"3"15"8"16,2 9 5-16,1 4-13 16,3-1-3-16,-1-5-1 15,-1-9-3-15,-2-10-10 0,-3-13-21 16,0-8-14-16,-7-10-3 15,-4-7-30-15,-5-4-132 16,-5-10-233-16</inkml:trace>
  <inkml:trace contextRef="#ctx0" brushRef="#br0" timeOffset="34132.86">17433 6876 652 0,'-17'-29'201'0,"7"5"-83"0,5 1-43 16,6 0-35-16,11-1-21 16,8-5-14-16,13 0-1 15,7-3-4-15,8-3 4 0,3-1-4 16,0 0-4-16,-4 0-13 15,-7 2-270-15</inkml:trace>
  <inkml:trace contextRef="#ctx0" brushRef="#br0" timeOffset="34460.4606">17810 6453 1035 0,'-7'14'71'15,"4"9"-35"-15,6 12-10 0,0 10 1 16,8 8-1-16,3 4-19 15,5 3-4-15,3-7-5 16,2-8 1-16,0-11-16 0,0-11-12 16,-2-11 4-16,-2-12 14 15,-4-5 10-15,-1-13 4 16,-4-8 0-16,-2-6-2 15,-5-6 3-15,-2-4 6 0,-5-2 2 16,-7-3-4-16,-4 3-5 16,-6 2-2-16,-4 7-2 15,-2 7 3-15,-2 8 3 0,-1 9 10 16,2 7-1-16,2 6-11 15,8 8-3-15,5 7-8 16,7 2-34-16,7-2-98 0,6-3-154 16</inkml:trace>
  <inkml:trace contextRef="#ctx0" brushRef="#br0" timeOffset="35084.4617">18127 6302 1180 0,'-7'6'95'16,"6"12"-70"-16,3 12-24 0,5 14 2 16,2 9 0-16,4 9-5 15,3 4 3-15,1-1-2 16,-1-9-18-16,-3-9-69 15,-2-15-20-15,-4-12 6 0,-7-14 52 16,0-6 46-16,-5-13 18 16,-4-9-18-16,-4-6 1 15,-1-7 12-15,0-7 12 0,0-3 8 16,-1-4-8-16,3 2-8 15,4 1-5-15,2 4 5 16,6 5 22-16,2 7 6 0,3 6-23 16,7 4-9-16,3 6-1 15,1 5-4-15,2 5-2 16,0 4-1-16,-1 6 0 0,0 6-1 15,-5 6 2-15,-4 4 1 16,-3 3 2-16,-5 3-5 16,-6 1 4-16,-9 2-3 15,-5-2 4-15,-3-2-4 0,-5-3-1 16,0-4 2-16,3-4 1 15,2-5 2-15,7-4 10 16,5-3 3-16,4 0-5 0,6-1-4 16,2 0-13-16,5 1-5 15,7 1 11-15,4 1 0 16,6 1-2-16,3 1 1 0,4 2 0 15,1 0-3-15,-3 0 5 16,-1-1-4-16,-5-2 2 16,-4 0-4-16,-4-2 1 15,-5-1 0-15,-2-4-7 0,-4 0-2 16,0 0-12-16,-2-2-5 15,1-4-27-15,-1-2-58 16,2-1-45-16,0-2-174 0</inkml:trace>
  <inkml:trace contextRef="#ctx0" brushRef="#br0" timeOffset="35770.8629">18617 6114 942 0,'-3'-3'105'0,"3"6"-22"16,2 15-67-1,1 13-13-15,2 12 5 0,1 11 1 0,1 6-3 16,0 2-3-16,0-6 0 16,0-10-2-16,-2-9-3 15,-3-10-1-15,0-11-2 16,-6-10 3-16,-5-6 7 0,-3-10-2 15,-2-9 0-15,-2-7-2 16,0-5-2-16,2-7 2 16,-1-6 0-16,4-3-1 0,3-2-2 15,4 2 1-15,1 3 0 16,6 11 4-16,4 9-1 15,3 11 4-15,4 13-3 0,0 9 1 16,3 11-2-16,2 10 3 16,0 5-1-16,0 1-4 15,0-1 1-15,0-9-3 16,-3-8-5-16,0-11-10 0,-2-7-18 15,-2-13-2-15,-3-10 23 16,-2-5 8-16,-3-5 5 16,-2-2 3-16,-1-3 7 0,0 3 17 15,1 6 10-15,3 6 8 16,2 8 15-16,3 11-15 15,3 10-30-15,1 13 9 0,3 13 8 16,0 10-12-16,4 7-10 16,-3 2-2-16,3-1-4 15,-2-6-11-15,-1-9-39 0,-3-9-88 16,-6-12-23-16,-2-7 0 15,-5-7-127-15,-4-9-95 16</inkml:trace>
  <inkml:trace contextRef="#ctx0" brushRef="#br0" timeOffset="37455.6658">20950 4027 827 0,'-3'-18'62'16,"2"4"-2"-16,1 1-22 0,-2 5-14 15,2 1 11-15,0 1-12 16,0 2-16-16,2 1 2 15,-1 1-2-15,2 2 4 0,3-1-8 16,3 1-5-16,4 0 3 16,4 0 0-16,3 3-2 15,3 0 1-15,2 4-1 0,2 0-1 16,0 2 2-16,0 2 2 15,-2 1-2-15,-1 2-1 16,-3 4 1-16,-2 2-1 16,-2 5 3-16,-3 0-2 0,-3 8 1 15,-1 1-2-15,-3 3 2 16,-1 2 2-16,-3 1 5 15,-3 2 3-15,1 0 5 0,-2 4 5 16,-5-2 4-16,1 1-1 16,-3 1-2-16,1 0-2 15,2-2-1-15,1 0-5 0,2-2-7 16,-1 1-4-16,4-3-1 15,2-2-2-15,2-2 1 16,3-5 1-16,-1-5 0 16,3-3-1-16,1-3-2 0,3-6 3 15,3-2-1-15,0-5-1 16,1-3 0-16,0-2 1 15,-2-2 2-15,-3 0-4 0,-3 0 3 16,-5-3 1-16,-2 2 0 16,-3 1 1-16,-1 0 21 15,-6 8-1-15,-3 2-14 0,-2 5-10 16,0 7 6-16,2 4-5 15,3 4 0-15,5 3 0 16,4 2-1-16,6-1-1 0,4 3 2 16,2-2-1-16,0 3 0 15,-2-2 1-15,-3 1-1 16,-3 3 0-16,-5 2 4 15,-1 3 7-15,-3-1 17 0,-1 2-1 16,-3 1-7-16,2 0-5 16,3 1-3-16,1-2-9 15,-1 0-2-15,4 0 10 0,-1-3 1 16,1 1-7-16,0-4-3 15,1-4 0-15,-2-3-2 16,-2-4 1-16,-5-4 2 16,-3-2 1-16,-5-3 12 0,-4 0-1 15,-4-1-4-15,-7 1-6 16,-3-1-1-16,-3 0 0 15,-3-2-3-15,-4 1 0 0,1-2-2 16,3 0-2-16,2-1-14 16,5-3-36-16,5-8-83 15,5-6-182-15</inkml:trace>
  <inkml:trace contextRef="#ctx0" brushRef="#br0" timeOffset="37954.8667">21765 4991 899 0,'-4'-11'64'15,"1"5"6"-15,3 6-25 16,3 9-38-16,0 10-7 15,3 14 5-15,-1 9 14 0,-1 11 12 16,-1 5 0-16,0 0-22 16,0-5-8-16,1-12-3 15,-2-10-7-15,-1-14-33 0,0-13-66 16,-2-10-11-16,-6-17-15 15,-1-8-306-15</inkml:trace>
  <inkml:trace contextRef="#ctx0" brushRef="#br0" timeOffset="38064.0669">21726 4831 509 0,'11'0'27'0,"-1"6"-33"16,1 4-68-16,1 1-122 15</inkml:trace>
  <inkml:trace contextRef="#ctx0" brushRef="#br0" timeOffset="38376.0674">21882 4940 1011 0,'0'14'88'0,"0"5"-79"16,5 12-2-16,1 7 14 0,3 5-15 15,2-1-4-15,2 0-3 16,-1-8-6-16,-1-8-34 16,-3-11-22-16,-1-10 36 15,-2-7 19-15,-2-14 8 0,-2-8 3 16,-1-6 2-16,-2-8 8 15,2-1 33-15,-2 0 3 16,1 3-14-16,1 7 7 0,-1 7 25 16,2 9 2-16,2 8-20 15,1 5-32-15,2 12-19 16,2 9 2-16,4 5 2 0,1 9-3 15,0 2 1-15,1-1-17 16,2-5-68-16,1-11-106 16,-3-11 0-16,0-10-104 0,0-16-213 15</inkml:trace>
  <inkml:trace contextRef="#ctx0" brushRef="#br0" timeOffset="38578.8678">22150 4896 455 0,'0'-46'69'0,"2"4"8"16,-1 5 117-16,3 9-64 15,-1 7-34-15,-1 10 0 16,0 7 7-16,-1 4-29 0,-2 9-60 15,-1 14-20-15,-1 15 9 16,-2 13 1-16,1 14-2 16,4 10-1-16,-2 3 1 0,6-1-6 15,8-6-25-15,2-13-153 16,3-14 29-16,-4-15-208 15,-5-15-224-15</inkml:trace>
  <inkml:trace contextRef="#ctx0" brushRef="#br0" timeOffset="39499.2694">22162 5071 1104 0,'9'-2'95'0,"7"2"-92"0,9 0-1 15,11 0 1-15,8-3-1 16,4-4-4-16,4-4 5 15,-3-4-9-15,-5-5-7 0,-9-2-71 16,-10-1 11-16,-11-2 56 16,-7 3 18-16,-9-1 10 15,-6 4 46-15,-6 2 6 16,-4 3-6-16,-2 6 1 0,-4 8-15 15,0 4-19-15,0 14-18 16,0 7-7-16,4 7-1 16,3 5 1-16,7-1-3 0,10 1-10 15,3-8-6-15,10-4-23 16,6-10-39-16,6-7-10 15,1-8-12-15,1-6-22 0,-3-9 36 16,-2-4 56-16,-4-5 30 16,-3-1 8-16,-5 0 55 15,-2 2 40-15,-5 2-15 0,0 4-7 16,-2 6 3-16,2 3-9 15,0 4-27-15,-1 4-34 16,4 0-14-16,1 0 3 16,3 6-3-16,3-1-3 0,0-2-15 15,1 0-43-15,0-3 0 16,-2 0 17-16,-2-3 16 15,-3-1 11-15,-4 0 20 0,0 1 0 16,-2 0 3-16,1 3 0 16,-4-1 4-16,2 1 2 15,-2 0 5-15,1 1-5 0,-1 2-8 16,-3 3-1-16,1 2 1 15,-3 1 0-15,1-1 0 16,2-1-1-16,-2-2 1 16,2-1 1-16,0-4 2 0,2 0 13 15,0 0 18-15,1 0-3 16,-1 0-10-16,2 0-6 15,-2 0-11-15,1 0 0 0,1 0-3 16,3 2-2-16,-3 2-1 16,4 3-2-16,2 5 7 15,1 3-3-15,3 4 0 0,1 4-1 16,0 1 1-16,0-1 1 15,-1-2 0-15,0-4-1 16,-5-3 1-16,-2-3-2 16,-1-7 2-16,-1 0 4 0,0-2 40 15,-2 2 10-15,1 1-32 16,-1 4-14-16,-1 0-1 15,2 2-4-15,0-3-5 0,0 1 2 16,0-2 0-16,2 0-4 16,-2-3 1-16,0-1-6 15,1 1 4-15,-1-2 2 0,1 0 2 16,0 0-4-16,-1-1 0 15,0-1 1-15,0 0 1 16,1-1 4-16,-1-3 0 16,0-4-6-16,1-1-27 0,0-3-28 15,1-1-58-15,-2-4-93 16,0 1-286-16</inkml:trace>
  <inkml:trace contextRef="#ctx0" brushRef="#br0" timeOffset="40809.6717">22737 5110 711 0,'-4'-3'56'0,"-1"-2"15"0,4 3-8 16,1 1-21-16,-2-1-26 15,4 0-16-15,-2-1-2 16,2 1 2-16,-1 0-7 15,2-2-36-15,-2 0-18 0,0-1-35 16,1-1-36-16,0-4 13 16,1-1 24-16,0-4 75 15,0-3 69-15,1-3 55 0,-1-4 36 16,-1-2-24-16,1 1-26 15,-2 1-37-15,-1 4-18 16,0 3-1-16,-4 5 20 16,2 6 8-16,0 6-16 0,-4 3-26 15,-1 11-22-15,-1 7 0 16,-1 5 3-16,-3 6-1 15,2 7 1-15,1 0-1 0,4 0 1 16,3-2-7-16,1-6-5 16,2-7-8-16,2-8 6 15,3-7 12-15,2-8 1 0,2-5 2 16,5-8 1-16,0-5 0 15,0-2-1-15,2 1 0 16,-5 2 2-16,-3 4 4 0,-3 6 29 16,-3 7 18-16,-3 7-17 15,0 14-33-15,0 11 29 16,-2 12 29-16,-1 14-26 15,1 12-22-15,0 9-10 0,0 4-3 16,2-2 0-16,0-8-3 16,-1-10-19-16,-1-11-3 15,-2-16 8-15,-4-16 8 0,-2-11 8 16,-5-9 1-16,-3-9 0 15,0-13-1-15,0-6 1 16,4-14 5-16,4-8 6 0,6-8-10 16,5-10-1-16,7-1-2 15,7-1-3-15,5 4 5 16,4 6-2-16,3 7 3 0,-1 12 6 15,0 7-1-15,-4 7-1 16,-4 8-4-16,-5 7 0 16,-3 7 6-16,-3 4-2 15,-1 4-8-15,0 12 0 0,1 8 2 16,0 7 0-16,1 5-3 15,0 3 2-15,-3-3-1 16,0-6-4-16,-1-9-10 0,-3-9 5 16,-2-11 7-16,-3-8 15 15,-4-13-8-15,0-10 0 16,0-7 0-16,1-6 6 0,7-4 1 15,0 0-3-15,11 3-7 16,6 6-2-16,3 8 1 16,4 6 0-16,2 9-1 15,0 5 0-15,-2 6 1 0,0 4-1 16,-5 1-2-16,-3 4-3 15,-4 1-6-15,-5 0-16 16,-2-2-9-16,-5-1-5 0,0-2 19 16,-3 0 26-16,-5-5 1 15,0 1 4-15,0-1 13 16,3 2 25-16,0 3 5 0,1 2-25 15,2 11-23-15,0 5-7 16,4 5 5-16,3 6-2 16,5-1 0-16,4 1-5 0,2-3-5 15,4-8-10-15,-1-6-26 16,-1-9 8-16,-1-5 14 15,-4-11 18-15,-2-4 7 16,-4-7 0-16,-1 1 6 0,-3-1 5 16,-2 3 13-16,-1 4 17 15,3 5 12-15,-3 6-7 16,0 6 4-16,1 2-46 0,0 8-14 15,1 5 10-15,3 4 0 16,0 1-1-16,3-1-10 16,3-4-32-16,1-5-50 0,0-8 3 15,3-8-23-15,0-11 14 16,1-8 46-16,-4-8 52 15,1-4 8-15,-2-5 55 0,-1-4 37 16,-2-2-36-16,1-2-37 16,1 6-16-16,-4 6-6 15,0 11 36-15,-3 7 55 16,0 13-14-16,-3 8-47 0,0 14-37 15,-4 12-6-15,-4 10 8 16,-3 11 1-16,-4 10-1 16,-1 3-15-16,1-5-84 0,4-11-149 15,1-11-283-15</inkml:trace>
  <inkml:trace contextRef="#ctx0" brushRef="#br0" timeOffset="41527.273">23444 4811 1110 0,'13'-20'152'0,"3"3"-45"16,3 5-58-16,2 7-31 0,2 2-14 15,5 3-4-15,-3 1 0 16,2 6 2-16,-3 1-5 16,-1 1-1-16,-5 2-10 0,-4-3-25 15,-4 0 2-15,-6-2 22 16,-2 0 13-16,-2 0 4 15,-5 4 6-15,0 3 15 0,-3 4 12 16,2 2-3-16,1 4-13 16,4-4-10-16,2 5-7 15,5-5-1-15,5-1-2 0,4-7 0 16,4-6-1-16,2-5 0 15,0-6-10-15,1-11-7 16,-1-4-7-16,-3-8 6 16,-3-2 20-16,-3 0 0 0,-4-3 2 15,1 1 1-15,-4 3 14 16,0 9 6-16,-3 3-7 15,1 7 17-15,-3 6 8 0,0 5-12 16,-3 11-30-16,-2 8-4 16,-4 4 5-16,-2 9-6 15,1 2 2-15,1 0-2 0,4-6-34 16,2-3-37-16,3-9-15 15,5-6-8-15,4-10 18 16,4-4 62-16,1-8 20 16,-1-3 2-16,-2-7 0 0,0-2 8 15,-4-3 39-15,-3 2-1 16,1 2 26-16,-2 2-21 15,0 5-12-15,-1 4 26 0,1 5-11 16,-1 7-14-16,0 2-31 16,1 9-12-16,0 5 1 15,1 6 2-15,0 0-1 0,-1 3-1 16,2-6 0-16,-3-3-17 15,1-7-29-15,0-7-38 16,-1-4 0-16,0-13 54 16,-2-4-43-16,4-7 55 0,-1 0 19 15,4 0 13-15,1 4 21 16,0 3 15-16,2 6 0 15,2 5-16-15,-2 6-11 0,1 2-8 16,1 3-10-16,-3 5-4 16,1 4-2-16,-3 1-2 15,-5 1-7-15,-3-7-70 0,-6-4-217 16,-7-4-669-16</inkml:trace>
  <inkml:trace contextRef="#ctx0" brushRef="#br0" timeOffset="41683.2733">23723 4401 1499 0,'0'-5'64'16,"10"7"-68"-16,11 9-1 15,4 2-11-15,1-3-90 0,-5-5-224 16</inkml:trace>
  <inkml:trace contextRef="#ctx0" brushRef="#br0" timeOffset="43071.6757">22206 5819 940 0,'-9'-12'67'16,"2"2"54"-16,2 10-35 16,4 4-53-16,1 16-36 15,3 13 3-15,2 16 2 16,0 12 0-16,-2 12-1 0,1 8-1 15,-3-2-3-15,0-5-22 16,-2-9-42-16,-3-13-47 16,-2-14 39-16,-2-14 11 0,-1-9 5 15,-3-12 3-15,-4-4-157 16</inkml:trace>
  <inkml:trace contextRef="#ctx0" brushRef="#br0" timeOffset="43680.0768">22016 6310 802 0,'-5'-12'145'0,"0"3"-47"0,6-1-29 16,8 0-38-16,8-2-24 15,11-2-4-15,10-5 1 16,10-1-2-16,7-1 0 16,3-2-1-16,1 1-2 0,-6 0-8 15,-8 4-86-15,-10 3-64 16,-12 2 3-16,-8 4 66 15,-10 2 32-15,-8 5 52 0,-4 2-1 16,-4 0 42-16,-2 0 20 16,2 2-4-16,1 2 24 15,3-2-5-15,6 1-30 0,-1 0-30 16,4-1-7-16,-1 4 8 15,1 0 6-15,3 1 12 16,0 4-3-16,-3 3-10 16,3 3 1-16,-1 4 7 0,1 4-2 15,2 2-6-15,0 2-6 16,6-3-8-16,2-4-1 15,2-8-2-15,3-7 0 0,2-7-6 16,-2-6 0-16,0-9-1 16,-6-6 2-16,-3-4 7 15,-5-4 2-15,-4 2 4 0,-1 3 20 16,-4 4 28-16,-1 4 20 15,-1 6 4-15,2 5-10 16,1 5-19-16,3 12-42 16,5 3-16-16,6 7 9 0,6 0-3 15,6 0-1-15,4-5-11 16,3-7-17-16,-1-9-22 15,-3-4-13-15,-7-11 18 0,-10-5 40 16,-9-6 11-16,-7 0 10 16,-12-2 32-16,-7 0 29 15,-3 2 1-15,1 4-16 0,0 2-3 16,6 7-19-16,5 3-24 15,8 7-8-15,4 2-7 16,4 9-8-16,7 4-25 16,3-1-87-16,-2-2-198 0</inkml:trace>
  <inkml:trace contextRef="#ctx0" brushRef="#br0" timeOffset="44085.6775">22909 6034 990 0,'0'-6'82'0,"0"0"-9"15,0 3-43-15,0 0-23 0,2 1-4 16,-1 2-1-16,-1 0 2 16,-3 8-3-16,3 5-4 15,-5 8 5-15,0 6 4 0,2 4-4 16,2 0 0-16,5-5-4 15,6-5 2-15,10-11-7 16,1-10 1-16,1-7 6 0,2-15 0 16,-4-4 0-16,-6-9 3 15,-7-3-3-15,-9-2 4 16,-6 1 3-16,-13 2 3 15,-4 7 2-15,-5 7 17 0,0 7 18 16,4 11-13-16,6 6-20 16,11 12-13-16,7 5-17 15,12-1-89-15,8-1-276 0</inkml:trace>
  <inkml:trace contextRef="#ctx0" brushRef="#br0" timeOffset="44506.8782">23598 5651 1023 0,'-1'-17'114'0,"-2"4"-47"16,-3 6-22-16,-5 4-31 0,-5 3-12 16,-9 3-5-16,-4 9 4 15,-7 5-2-15,-3 7 3 16,0 6-3-16,3 3 1 0,9 1-1 15,9 1-7-15,9-4-5 16,11-7-52-16,16-6-28 16,11-6 29-16,14-9 8 15,7-3-3-15,4 0 6 0,-3-2 40 16,-8 2 15-16,-9 0 13 15,-16 8 32-15,-12 8 23 16,-9 4 25-16,-13 8 36 0,-11 1-46 16,-3 2-35-16,-2 1-22 15,5-4-18-15,3-4-9 16,8-8-2-16,8-4-6 0,8-10-34 15,0-4-144-15,3-12-70 16</inkml:trace>
  <inkml:trace contextRef="#ctx0" brushRef="#br0" timeOffset="44694.0785">23733 5526 1272 0,'2'2'90'0,"-1"14"-82"16,0 10-9-16,2 13 2 0,-1 10 0 15,1 13 1-15,0 5-18 16,0 0-42-16,2-5-144 16,0-9-213-16</inkml:trace>
  <inkml:trace contextRef="#ctx0" brushRef="#br0" timeOffset="45349.2797">23719 5809 869 0,'7'-20'137'16,"2"7"-31"-16,6 5-49 0,6 4-38 15,6 1-10-15,5 1-6 16,1 1-3-16,-1-2 0 16,-2-4 0-16,-7-4 0 0,-5 0-13 15,-7-3-16-15,-7-2 21 16,-2 1 8-16,-7 1 7 15,-4 2 4-15,-2 4 18 0,-2 6 10 16,-2 2-13-16,-3 11-13 16,1 7-8-16,0 8-4 15,3 4-2-15,4 4 1 16,8-1-1-16,4-2-1 0,11-7-9 15,8-10-6-15,3-9-17 16,2-8-11-16,2-12-14 16,-1-8 16-16,-1-6 21 0,-4-4 19 15,-2-2 4-15,-6 2 1 16,-3 2 8-16,-5 6 37 15,-3 4 36-15,-1 9 18 0,-2 6 18 16,-2 8-25-16,-4 11-71 16,1 10-28-16,1 9 5 15,2 7 0-15,2 4 1 16,7 0-4-16,8-4-31 0,7-8-80 15,6-14-66-15,5-13 33 16,2-8 26-16,-1-14-7 16,-2-11 88-16,-4-6 32 0,-3-6 19 15,-5-3 71-15,-6 0 13 16,-1-2-24-16,0 0-17 15,-3 1-16-15,0 8 16 0,-1 2 22 16,-2 8 5-16,-2 9-6 16,-3 5-7-16,0 11-12 15,-4 4-25-15,-2 16-38 0,-6 8 4 16,-1 13 5-16,-5 8 0 15,2 8-1-15,4 1-11 16,6 1-54-16,4-8-66 16,5-8 1-16,7-11-8 0,3-13 37 15,2-10-68-15,2-8-95 16,2-13-267-16</inkml:trace>
  <inkml:trace contextRef="#ctx0" brushRef="#br0" timeOffset="46176.0811">24691 5536 806 0,'6'-17'184'16,"-6"5"-6"-16,-6 5-29 15,-7 7-63-15,-8 7-50 16,-8 9-33-16,-5 8 0 0,-2 5-3 16,-3 4 0-16,4 2-1 15,7-1-2-15,4-5-12 16,9-4-11-16,6-4-7 15,5-8-8-15,5-4 14 0,9-6 11 16,7-3 11-16,7-7 5 16,5-2 1-16,4-5-1 15,-1-2 0-15,1-2 0 0,-5 0 0 16,-3 0 0-16,-4 2 0 15,-5-1 1-15,-4 2 2 16,-6 1 5-16,-3-1 9 0,-2 2 6 16,-1 0-7-16,0 3-2 15,-4 1 7-15,0 2-5 16,2 2-8-16,-1 3-7 15,3 2 1-15,-2 0-3 0,-2 6-4 16,1 5-5-16,-3 0 11 16,1 6-3-16,0-1-4 15,2 0-2-15,0-1-7 0,2-2-8 16,1-2-4-16,1-2-9 15,5-5-6-15,3-1 11 16,4-3 12-16,2 0 12 16,0-6 5-16,5-4 5 0,1-1 5 15,-2-2 5-15,2-5 16 16,-2-5-1-16,-1-3-2 15,2-5-7-15,-4-5-11 0,-3-7-2 16,-1-7 1-16,-2-6-6 16,-3-1 0-16,-2 1 1 15,-3 3-1-15,0 10 3 0,-1 11 17 16,-1 12 7-16,-2 11 8 15,1 12-9-15,-2 19-29 16,-2 14-3-16,-3 16 5 0,-2 13 0 16,-4 11 0-16,3 4 0 15,4-3-14-15,0-10-29 16,6-10-20-16,-2-12 42 15,8-13 20-15,1-11-1 0,-3-7 5 16,0-5-2-16,-3-7 0 16,3-2 0-16,0-6 6 15,0-5 17-15,2-2-24 0,-2-5 0 16,3-2-2-16,-1-1-6 15,1 3-26-15,-2 0-39 16,0 5-2-16,-1 3 56 0,0 4 20 16,-3 2 1-16,1 3 9 15,0 1 13-15,-1 0 14 16,1 0-9-16,-1 0-9 15,3 0-4-15,2 0-12 0,6-1-5 16,4-2 1-16,0-3-13 16,-1-5-104-16,-6-6-381 15</inkml:trace>
  <inkml:trace contextRef="#ctx0" brushRef="#br0" timeOffset="46394.4815">24866 5429 1367 0,'15'-11'8'16,"10"8"-7"-16,9-2-7 15,3 0-59-15,1-2-108 16,-10-5-149-16</inkml:trace>
  <inkml:trace contextRef="#ctx0" brushRef="#br0" timeOffset="47190.0829">24969 5432 270 0,'7'-1'4'16,"-1"1"-1"-16,2 0-1 0,-1 0 0 16,-1 0 8-16,0 0-3 15,1 0-5-15,-2 0 200 16,-4 0-123-16,2 0 26 0,-2 0 4 15,-2 0 8-15,-2 0-30 16,-7 3-57-16,0 3-24 16,-10 5-4-16,-1 5 1 0,-1 4 10 15,-1 6 29-15,8-2 15 16,8 1-18-16,10 1-5 15,18-6-23-15,15-4-5 0,15-6-6 16,11-12-2-16,1-4-38 16,-7-13-205-16</inkml:trace>
  <inkml:trace contextRef="#ctx0" brushRef="#br0" timeOffset="50029.2879">21423 7386 972 0,'-12'0'34'0,"0"-2"45"15,8 2-14-15,4-1-31 0,6 1-36 16,9 0 2-16,9-4 2 16,7-1-2-16,8-3 1 15,10-4-10-15,8-5-35 0,3-6-45 16,0 0-86-16,-6-6-317 15</inkml:trace>
  <inkml:trace contextRef="#ctx0" brushRef="#br0" timeOffset="51121.2898">22054 7510 740 0,'-3'-13'104'0,"1"-7"-27"16,0 1-32-16,2-6-25 16,3-2-13-16,3-6-6 15,2-4 1-15,-1-8-1 0,-1-6-1 16,-2-5 0-16,-1-4 0 15,-2-3 0-15,-2-1-6 16,-3 7-14-16,-1 10 4 0,0 9 16 16,1 13 0-16,-1 14 8 15,-2 11 15-15,-3 20-2 16,-1 15-16-16,-2 11 0 15,-1 14-3-15,0 9-1 0,2 4 0 16,4-4 0-16,4-7-8 16,3-5-82-16,5-14-18 15,7-16 27-15,7-11-48 0,2-10 21 16,5-6-91-16</inkml:trace>
  <inkml:trace contextRef="#ctx0" brushRef="#br0" timeOffset="52072.8915">22331 7331 213 0,'17'-6'36'0,"-2"-2"18"0,-4 1 9 15,-4-1 15-15,-1 0-19 16,-4 0-23-16,1 1-18 16,-3 0-11-16,2 1-4 15,-3 3 9-15,0-2 32 0,1 4-9 16,0-1-20-16,0-1-8 15,-2 3-3-15,2-2 2 16,-1 2 1-16,1 0-4 0,-1-2-2 16,0 2 0-16,1 0-1 15,-2-1-1-15,2 0 1 16,-4 0 1-16,3-1 3 0,-2 0 30 16,-2 2 13-16,3 0-14 15,0 0-12-15,-2 0-4 16,2 0-4-16,1 0-6 15,-1 0-4-15,1 2-1 0,0-2-1 16,1 2 2-16,0 0-1 16,1 1 8-16,0 0 3 15,1 2-2-15,0 0-5 0,1 0-2 16,2-3-1-16,0 0 0 15,0 0 1-15,2-2 4 16,0 0-1-16,-1 0-4 0,-1 0-2 16,0-3 0-16,-2-2 0 15,0 1 1-15,-1-3 1 16,-5 0-2-16,2 0 1 0,-3 0-1 15,-1 0 1-15,-2 0 4 16,-2 1 5-16,0 1-3 16,-2 2-3-16,-1 1-5 15,1 2 1-15,-5 0-1 0,1 8 3 16,0 1 4-16,-1 3-1 15,0 2-3-15,1 4-1 16,-1 2-2-16,4 3 1 0,4 2 0 16,3 0-2-16,5 2 1 15,5-4 1-15,9-2-2 16,7-9 0-16,4-7-1 0,8-7-1 15,3-11 0-15,2-9 1 16,1-6-1-16,-2-5-4 16,-7-1-1-16,-6-2 1 0,-9 3 7 15,-8 0 1-15,-7 3 0 16,-1 5 5-16,-7 5 5 15,-1 7 33-15,-1 8 51 16,2 6-11-16,-1 16-54 0,3 6-26 16,3 10-3-16,3 3 0 15,7-1-1-15,6-3-2 16,6-10-6-16,5-9-8 0,1-11-21 15,2-8-14-15,-3-13 5 16,-2-10 12-16,-3-4 10 16,-5-5 15-16,-4-4 11 0,-7-1 0 15,-1-2 2-15,-2-3 10 16,-3 0-1-16,-1 4-6 15,1 6-4-15,1 8 19 16,-1 7 56-16,3 14-4 0,-2 12-10 16,-1 21-50-16,-2 13-21 15,-3 14 15-15,-2 14 0 16,0 8-5-16,2-2-4 0,3-7-2 15,5-12-20-15,0-13-76 16,3-15-9-16,2-15 26 16,-1-9-62-16,-2-15-113 0</inkml:trace>
  <inkml:trace contextRef="#ctx0" brushRef="#br0" timeOffset="53289.6936">22642 7126 441 0,'0'-21'207'16,"1"7"-39"-16,-1 7-55 16,4 3-41-16,-1 4-42 15,3 5-21-15,2 6 15 16,3 1 9-16,6 2-16 0,3-3-11 15,6-1-4-15,5-7 0 16,3-3-1-16,0-6-1 16,1-7 1-16,-5-2-1 0,-3-1 0 15,-8-1 0-15,-3 1 1 16,-6 1 3-16,-4 2 36 15,-1 2 23-15,-3 1-18 0,-2-1-21 16,0 3-10-16,-4 0-7 16,-1 3-5-16,-2-1 0 15,-1 2-2-15,-4 4-2 0,-3 0 0 16,-5 4-7-16,-5 4 2 15,-4 3 6-15,0 6 0 16,2 1 2-16,1 1 0 16,7 4 1-16,8 1-1 0,6 2 0 15,7-1 0-15,12-2-1 16,10-4-1-16,8-5 0 15,6-7 0-15,3-5-24 0,3-4-39 16,-2-7-23-16,-7-3 12 16,-1-4 22-16,-6-2 31 15,-5-1 21-15,-6-1 2 16,-4 1 5-16,-5-3 5 0,-4 1 25 15,-2 1 8-15,-1 0-4 16,-2 5 13-16,-1 2 6 16,0 3-5-16,0 4-22 0,2 2-16 15,0 2-3-15,0 2-9 16,0 2-8-16,2 6-2 15,-1 2 4-15,1 3 1 0,-1 4 3 16,3 2-2-16,0-1-2 16,2-3-3-16,0-2 0 15,1-4-4-15,-2-2-6 16,1-4 2-16,-2-3 7 0,2-1 4 15,-1-5 3-15,-1 0 0 16,2-3-1-16,-1 3 2 16,2-1-1-16,1 3 1 0,-4 2 1 15,5 1-1-15,-2 1-1 16,1 0-1-16,1 3 0 15,3-1 1-15,2-1-1 0,-1-1 0 16,5 0 0-16,-5-5 1 16,1-3-4-16,-3-2 2 15,-3-1-1-15,-2-3 3 16,-2-1 1-16,-2 0-1 0,-1 2 0 15,1 2-2-15,-2 2 3 16,-1 3 1-16,1 4 2 16,-2 2 11-16,2 6-9 0,-3 6-12 15,2 3 4-15,-1 3 3 16,2 2-3-16,2-1 2 15,6-3-2-15,2-4-4 0,6-7 2 16,2-5 1-16,3-4-2 16,3-8-6-16,0-5-1 15,0-2 5-15,-3-2 5 0,0-1 2 16,-3 4-1-16,-4 1 0 15,-2 3 1-15,1 5 4 16,-4 5 0-16,1 4 2 16,-2 3 0-16,2 9-2 0,-1 4 1 15,-2 7 2-15,2 5-5 16,0 9-1-16,-2 7 0 15,-1 6-3-15,0 8 1 0,-1 3 0 16,1 3 0-16,-2-5-8 16,-1-8 5-16,-1-8-2 15,-3-11 3-15,-5-7 3 0,-4-7 0 16,-4-9 1-16,1-3 1 15,-1-6 1-15,2-9-1 16,1-9 1-16,7-8-3 16,3-9 1-16,2-11 1 0,8-7-3 15,7-7 0-15,5-4 0 16,4 3-2-16,2 3 2 15,3 12 0-15,-2 10-1 0,-4 14 4 16,-3 7-2-16,-6 10-2 16,-5 4 0-16,-4 1 0 15,-4 6-1-15,-2 5-5 0,-2 1-6 16,-9-1-73-16,4-1-90 15,-5-3-102-15,1-5-450 16</inkml:trace>
  <inkml:trace contextRef="#ctx0" brushRef="#br0" timeOffset="54428.4956">21358 8272 1019 0,'2'-6'23'0,"9"-3"-21"0,11-2-2 15,8-4 4-15,14-1-5 16,8-5 2-16,8-3-3 16,7-1-8-16,1-7-88 0,-4-3-247 15</inkml:trace>
  <inkml:trace contextRef="#ctx0" brushRef="#br0" timeOffset="60122.5056">21950 7911 562 0,'4'-11'1'0,"-1"3"1"16,1 2-1-16,2 2 19 15,-2 4 20-15,3 0 5 16,0 12-2-16,1 9-3 0,0 11 18 15,0 9 10-15,-3 10-33 16,1 6-19-16,0-2-7 16,-2-1-7-16,1-12-3 0,0-8 1 15,2-12 0-15,-2-13-1 16,0-10-3-16,-1-17 1 15,-1-11 3-15,-2-9-13 16,-1-10 10-16,-2-10 5 0,0-3-3 16,-1-5 2-16,-1 1 0 15,3 1-1-15,2 4 1 16,6 10 13-16,4 9 25 0,5 9 5 15,1 9-3-15,0 10-16 16,2 8-16-16,1 5-7 16,0 12-2-16,-1 7 0 0,-3 9 0 15,-2 6 3-15,-6 8-4 16,-4 0 1-16,-2 3 1 15,-8-2-1-15,-8-2 0 0,-5-5-3 16,-6-8-2-16,-5-4 3 16,-1-5-12-16,0-6 5 15,1-6 11-15,5-5-1 16,4-2 0-16,7 0 2 0,5-2 10 15,6-2 12-15,4 4 3 16,8 0-28-16,6 0 2 16,4 7-1-16,2 2 0 0,3 6-2 15,2 3 0-15,0 4 1 16,-2 0 0-16,0 0-1 15,-2 0-1-15,-2-4-7 0,-4-5-4 16,-1-4-27-16,-6-4-14 16,-2-3-5-16,-2-2 11 15,-2-1-9-15,-1-2-15 16,-1-3-6-16,1 2-43 0,-1 1 13 15,-1 0 7-15,2 1 70 16,-1 1 30-16,-1 1 4 16,0-2 35-16,3 2 21 0,-3 0 1 15,0 0 57-15,0 0 2 16,0-2-26-16,2 2-30 15,0 0-37-15,5-2-19 0,4-3 4 16,4-1 8-16,4-4-10 16,4-2-8-16,1-2 0 15,-1-3-2-15,0-1-1 0,-6-2-3 16,-4 1 1-16,-8-4 4 15,-3 2 0-15,-4-1 0 16,-9 4 2-16,-1 4 2 16,-3 5 24-16,-3 7 65 0,1 4-29 15,1 13-32-15,1 6-15 16,5 7-12-16,3 6-3 15,5-1-2-15,4 1 3 0,12-6-6 16,5-4-1-16,7-9-6 16,3-12-19-16,4-4-47 15,-2-12-45-15,0-7-87 0,-4-5-42 16,-3 0 72-16,-7-2 142 15,-3 1 50-15,-3 5 98 16,-4 1 21-16,-2 4 18 16,0 5-64-16,-1 2-34 0,1 2-25 15,0 3-17-15,2 1-5 16,1 1-4-16,-2 0-1 15,0 2 0-15,-2 0 0 0,-2 0-1 16,-1 0 1-16,-2 0 4 16,-6-1 39-16,-2-1-33 15,-1 1-7-15,-2 1 2 16,-1 0 10-16,-1 1 5 0,1 2-1 15,2 5-10-15,0 2 0 16,1 3-1-16,2 2-4 16,2 5-5-16,1 0 0 0,2 4 1 15,2-4-1-15,2 0 0 16,5-5 2-16,4-2-3 15,0-6 1-15,4-7 1 0,3-2 1 16,1-10-1-16,1-3 0 16,2-6-1-16,-2-3 2 15,-2 0-2-15,-3-1 2 16,-4 0 0-16,0 3-1 0,-5 4 3 15,0 6 2-15,-5 3 21 16,1 7 22-16,0 6-17 16,-3 9-28-16,2 7-1 0,0 6 7 15,6 3-2-15,6-2-9 16,3-5 1-16,8-7-2 15,3-10-3-15,3-8 2 0,1-14-14 16,-2-6-67-16,-4-7 2 16,-8-7 46-16,-4-3 36 15,-7-4 2-15,-4-3 1 0,-4-3 3 16,-2-3 1-16,-1 5-3 15,0 5-4-15,2 7 30 16,1 10 47-16,1 10 11 16,1 14-14-16,-1 10-35 0,0 17-45 15,-1 15 9-15,0 13 5 16,1 9 0-16,1 4-6 15,4-4-2-15,5-9-1 0,4-12-5 16,1-11-14-16,0-14-52 16,0-11-66-16,-3-7-24 15,-1-11-204-15</inkml:trace>
  <inkml:trace contextRef="#ctx0" brushRef="#br0" timeOffset="60340.906">23198 7602 673 0,'-12'0'26'15,"4"0"-21"-15,3 6-3 16,1 0-14-16,3 2-79 0,-1-1-80 16</inkml:trace>
  <inkml:trace contextRef="#ctx0" brushRef="#br0" timeOffset="60590.5065">23271 7562 794 0,'-4'-2'101'15,"1"2"-47"-15,1 12-18 16,1 9-26-16,1 11-5 0,0 8 7 15,3 10 11-15,2 7-12 16,1 1-5-16,1-4-3 16,0-4-3-16,0-9-6 15,-2-11-25-15,-1-11-121 0,-6-14-133 16</inkml:trace>
  <inkml:trace contextRef="#ctx0" brushRef="#br0" timeOffset="60886.907">23151 7764 960 0,'-1'-1'41'16,"7"1"-43"-16,10 0 4 16,5-2-2-16,5-1 0 15,6-5 0-15,4-2 2 0,0-2-6 16,-2-1-10-16,-3 2-56 15,-4 2 50-15,-9 2 20 16,-3 5 3-16,-7 2 0 0,-3 6 10 16,-3 8 44-16,-2 5 16 15,1 6-4-15,1 6-20 16,1 0-21-16,6 1-19 0,1-5-8 15,2-2 0-15,0-8-3 16,0-7-6-16,-3-9-58 16,-2-4-93-16,-7-11-175 0</inkml:trace>
  <inkml:trace contextRef="#ctx0" brushRef="#br0" timeOffset="61573.3082">23474 7623 883 0,'-1'7'37'16,"5"5"-34"-16,7 4-1 0,7 3-2 15,1 2-2-15,3-4-10 16,2 1-125-16,-1-6-87 16,-5-3-5-16,-5-2 203 0,-4-2 47 15,-5 3 131-15,-2 0 40 16,-3 4 0-16,-3 1-76 15,1 5-38-15,1 1-29 0,2-2-23 16,2-1-17-16,5-4-8 16,2-3 0-16,4-7-2 15,0-2-3-15,5-11-4 16,-1-8-20-16,0-5 11 0,-3-6 16 15,0 0 2-15,-2 1-1 16,-4 5 5-16,-1 5 27 16,-1 7 44-16,0 8 4 0,1 4-45 15,2 6-32-15,5 4 1 16,2 4-3-16,3 4-1 15,1 1 0-15,-2-2 2 0,0-1-8 16,-2-3-18-16,-3-5-94 16,-3-7-46-16,0-6 30 15,-4-9 103-15,0-6 35 16,0-2 13-16,-2 0 63 0,-1 2 40 15,-3 7 18-15,4 5-35 16,0 6-43-16,3 2-36 16,1 8-21-16,3 5 0 0,3 5-1 15,4 2 0-15,2 2-2 16,3-1 0-16,-1-2-3 15,1-6-9-15,-1-5-50 0,-1-8-40 16,-1-6-22-16,-6-11 66 16,-3-6 56-16,-2-8 4 15,-5-3 5-15,-4 0 39 0,-2 4 20 16,-5 3 24-16,-2 7 1 15,-1 8-7-15,-3 10-11 16,-1 6-38-16,0 11-21 16,1 6-11-16,0 8-2 0,7 4-1 15,6 2 1-15,5-3-5 16,15-4-4-16,15-8-30 15,11-11-76-15,11-9-45 0,2-16-105 16,-1-9-402-16</inkml:trace>
  <inkml:trace contextRef="#ctx0" brushRef="#br0" timeOffset="62602.91">22633 8679 824 0,'-3'-10'58'15,"-6"-1"-11"-15,-1 4-22 16,1 0-1-16,-4 4-15 16,0 3-4-16,-3 3-2 0,-4 11 3 15,-1 5 8-15,-1 10-5 16,0 6-4-16,4 3-3 15,7-1-1-15,8-7 0 0,7-7-2 16,14-13-1-16,9-10 1 16,7-18 0-16,1-8 0 15,0-9-26-15,-1-5-44 0,-7-1 40 16,-7-1 27-16,-8 6 5 15,-7 4 1-15,-4 8 7 16,-4 9 44-16,-9 10 40 16,-1 10 23-16,0 15-54 0,-1 11-30 15,5 8-13-15,4 7-11 16,5 2-8-16,7-4 0 15,7-8 0-15,7-9-6 0,0-11-14 16,2-14-32-16,2-7-34 16,-5-13-34-16,-3-7 31 15,-3-1 44-15,-6 4 39 0,-5 2 12 16,-2 9 107-16,-3 11 44 15,-5 5-42-15,-1 15-83 16,3 5-22-16,1 10 2 0,4 3-7 16,1 2-4-16,4-1-2 15,5-4 1-15,-2-7-2 16,0-7-6-16,-4-8-29 15,-3-13 19-15,0-8 1 0,-4-14 17 16,-3-10-9-16,-2-9 7 16,1-8 3-16,-1-6 0 15,3-3 0-15,4-1 0 0,2 2 0 16,5 7 2-16,5 9 1 15,5 8 14-15,2 10-1 16,0 10-7-16,2 11-7 0,2 3-4 16,-1 9 1-16,-2 8 0 15,0 5 0-15,-5 8 0 16,-2 2 0-16,-4 0-3 15,-5-2 2-15,-3-5 0 0,-3-4 1 16,-7-8 2-16,-2-4-2 16,-5-7 1-16,0-3 0 15,0-1-1-15,0-9 2 0,4-5-3 16,3-4-4-16,7-3-29 15,3 1-56-15,5 0-25 16,8 0-7-16,4 4-17 0,4 0 12 16,0 3-38-16,0 0-77 15</inkml:trace>
  <inkml:trace contextRef="#ctx0" brushRef="#br0" timeOffset="62977.3107">23027 8525 379 0,'7'-7'202'15,"-2"5"-19"-15,-3 2-38 16,0 6-38-16,0 13-38 16,1 6 60-16,2 11-43 15,3 10-39-15,0 7-33 0,4 6-11 16,0 4-1-16,4 0-2 15,-1-3-1-15,-1-8-12 16,-2-9-99-16,-4-11 84 0,-4-12-18 16,-5-13 38-16,-6-7 10 15,-7-10-2-15,-3-10-5 16,-3-7-3-16,0-9 9 0,1-10 2 15,3-7-1-15,3-7 0 16,5-3-4-16,4-3 2 16,1 7-1-16,6 8 8 0,0 10 29 15,5 12 8-15,4 8-23 16,2 9-14-16,1 7-4 15,2 5-2-15,2 5-1 16,-2 8 0-16,-1 9 0 0,-1 8 0 16,-3 4-2-16,-2 5 2 15,-6 3 0-15,-2-1-1 16,-3-5 0-16,-4-3-4 0,-2-8-11 15,-3-7-54-15,-1-8-36 16,1-7-53-16,2-5-207 16</inkml:trace>
  <inkml:trace contextRef="#ctx0" brushRef="#br0" timeOffset="63460.9115">23260 8760 986 0,'-3'0'25'0,"0"0"11"16,3-2-10-16,6-7-24 16,1-7 0-16,1-5-2 0,2-8-1 15,-2-3-5-15,0-7-4 16,-4-3 2-16,-2-3 5 15,-1-4 2-15,-1-1-5 0,-2 4-2 16,1 7 4-16,-1 8 7 16,0 10 9-16,-1 17 66 15,-1 11-2-15,2 13-59 16,-1 11-16-16,2 11 2 0,0 10 0 15,4 5-3-15,6 0 2 16,3-3-3-16,5-5-2 16,2-10 0-16,3-13-3 0,-1-11-9 15,0-12-23-15,-2-8-24 16,-1-13-40-16,-5-7-27 15,-2-10 15-15,-2-4 104 0,-2-4 14 16,-2 3 21-16,-2 4 7 16,-1 6 46-16,-1 11 42 15,0 11-3-15,-2 10-5 16,0 17-92-16,-2 7-8 0,3 10 9 15,0 4-18-15,7 2-3 16,5-3-2-16,1-10-17 16,3-9-178-16,-5-15-120 0,-3-7-299 15</inkml:trace>
  <inkml:trace contextRef="#ctx0" brushRef="#br0" timeOffset="63601.3118">23443 8370 1087 0,'-6'-4'85'0,"6"4"-24"0,3 8-61 16,10 6 0-16,7 1 0 15,6 4-15-15,6-4-149 16,2-5-178-16</inkml:trace>
  <inkml:trace contextRef="#ctx0" brushRef="#br0" timeOffset="64084.9126">23807 8358 1086 0,'-10'-5'91'16,"-2"5"-7"-16,-4 9-55 15,1 7-22-15,-4 8-2 0,2 7-1 16,1 4-5-16,2 4-2 15,7 0 1-15,5-2-8 16,4-6-15-16,5-9-48 16,8-6-12-16,1-10 22 0,5-6 23 15,2-14 18-15,0-7-7 16,-1-5 18-16,-1-4 12 15,-3-1 0-15,-5 1 8 0,-7 3 49 16,-3 6 19-16,-1 7 4 16,-4 5-21-16,-3 9 5 15,-2 10-33-15,2 9-29 16,3 6 0-16,1 5-4 0,6 4 0 15,6-4-3-15,6-6-7 16,1-7-37-16,5-10-58 16,-3-8 17-16,1-13-20 0,-4-8-30 15,-3-10 73-15,-6-7 65 16,-5-5 19-16,-3-4 40 15,-1-3-2-15,-3-3-1 0,1 5-1 16,2 6 16-16,0 10 18 16,2 10-3-16,2 9-24 15,1 13-36-15,-2 6-13 0,1 16-13 16,-1 12 2-16,0 9 2 15,-4 8-4-15,2 9-1 16,-5 0-8-16,3-4-92 16,-2-10-166-16,-1-15-387 0</inkml:trace>
  <inkml:trace contextRef="#ctx0" brushRef="#br0" timeOffset="64833.7139">23946 8351 1035 0,'0'-6'125'0,"1"5"-36"0,7 1-78 16,4 6-10-16,6 4 1 15,3 0-2-15,3 0-3 16,3-3-3-16,0-3-47 16,-2-4-79-16,-2 0-1 0,-5-8 19 15,-4-3 63-15,-6-2 51 16,-5-1 5-16,-2 0 67 15,-3 1 41-15,-3 5 0 0,0 1-9 16,2 7-25-16,-1 0-33 16,-1 10-31-16,2 8-15 15,-1 4 1-15,1 6-1 0,-2 5 4 16,3 1-6-16,1-1-1 15,0-4 0-15,5-4-3 16,3-11 1-16,6-7-2 0,2-7 4 16,3-15 4-16,4-7-1 15,-2-6 1-15,1-3-2 16,-2-3 1-16,-4-3 1 15,-4 2 0-15,-3 3 0 0,-4 3-2 16,-3 5 1-16,-2 6 2 16,-6 6-1-16,-5 6-1 15,-5 6 1-15,-2 5-2 0,-2 6-1 16,-1 4-1-16,5 3 0 15,0-1-6-15,8-2-10 16,5-1-41-16,6-5-4 0,9-6 17 16,8-3 42-16,3-4 6 15,4-3 2-15,-1-2-4 16,-2 1 2-16,-5 2 1 15,-1 5 3-15,-5 1 3 0,-4 7 6 16,-3 9 8-16,-1 3 24 16,-3 8-8-16,0 3-22 15,1 3-13-15,-1 0-4 0,1-4-2 16,-2-7-10-16,2-5-70 15,-1-10-17-15,-1-7 37 16,1-15 57-16,-1-6 8 0,1-9 1 16,1-4 29-16,2 0 9 15,3 1-4-15,3 2 19 16,0 10 19-16,0 6-20 0,2 9-15 15,0 6-17-15,1 8-11 16,2 7-6-16,-1 4-2 16,0 4-1-16,1 3-2 15,-2 0-2-15,-1-1-3 0,-2-6-32 16,-2-4-107-16,-2-10-77 15,-2-5-188-15</inkml:trace>
  <inkml:trace contextRef="#ctx0" brushRef="#br0" timeOffset="65488.9151">24718 8055 857 0,'-6'-10'51'15,"1"2"-24"-15,0 0-23 16,0-2-4-16,-2 1 0 15,-1-2 1-15,1 0-1 16,-1 0 0-16,0-1 1 0,0 2 1 16,3-1-1-16,2 1 2 15,1 0 1-15,1 2 1 16,4-1 9-16,5 2-8 0,7-1-3 15,1 2-2-15,7 0-1 16,4 3 1-16,1 3 1 16,0 0 7-16,-3 7 3 0,-2 3-9 15,-5 3-2-15,-7 3-1 16,-2 5 1-16,-5 3 0 15,-3 2 1-15,-2 6 16 0,-4 1 20 16,-4 2-9-16,-1 2-9 16,-1-2-9-16,4 1-7 15,-2-4-2-15,2 0-2 16,3-5 0-16,0-2 1 0,1-4-1 15,2-3 1-15,1-3-1 16,0-4-1-16,2-3 1 16,-1 0 0-16,4-3 0 0,-1 2-1 15,1-2 2-15,0 1-2 16,1-1 0-16,0 1-5 15,-2 0-3-15,0 2-41 0,0 5 2 16,-3 1-9-16,-1 4-59 16,-1 5-194-16</inkml:trace>
  <inkml:trace contextRef="#ctx0" brushRef="#br0" timeOffset="65676.1154">24785 8902 1292 0,'-11'-11'46'16,"0"2"7"-16,8 1-47 16,3 3-6-16,4 2-10 15,4 0-43-15,-4-4-85 0,-2-3-184 16</inkml:trace>
  <inkml:trace contextRef="#ctx0" brushRef="#br0" timeOffset="70418.5237">23706 9111 806 0,'-10'-15'31'16,"-1"1"24"-16,1 8 5 15,2 5-25-15,1 5-11 16,0 13-13-16,2 11-10 16,2 12-1-16,-1 13 0 0,3 14 1 15,-1 12-1-15,0 15 1 16,0 7-1-16,-2 9 0 15,-1 4-3-15,-1 2 3 0,-1-2 0 16,0-5 0-16,2-2 1 16,-1-4 0-16,4-4 5 15,0 5 25-15,2 4-7 0,-1 6-5 16,1 6-5-16,-1 7-7 15,0 5-4-15,-4 4-3 16,-5 6 0-16,-1 0 2 16,-7-2-1-16,-1 1 0 0,-3-4 2 15,-3-5 31-15,2-4 16 16,1-6-6-16,1-3 12 15,2-3-28-15,2-2-2 0,3-1-1 16,0-5-9-16,2 1 4 16,0-5-11-16,1-2-1 15,0-7-3-15,0-4 5 0,-1-5 1 16,0-5 2-16,-2-3 3 15,-2-6-1-15,2-7-4 16,-3-6-4-16,0-7-2 16,1-6-4-16,1-9 1 0,2-6 0 15,2-5-2-15,1-8 1 16,3-3 2-16,2-7-1 15,0-3-2-15,4-3-1 0,0-1-1 16,-1 1-10-16,4-4-52 16,-1-3-77-16,-3-6-99 15,-4-4-231-15</inkml:trace>
  <inkml:trace contextRef="#ctx0" brushRef="#br0" timeOffset="71962.9264">20082 15413 712 0,'-3'-2'63'0,"1"2"-5"16,0 8-20-16,0 10-21 15,4 12 6-15,-2 14 24 16,4 12-7-16,3 13 7 0,2 8 6 16,-2 7-23-16,6-3-21 15,-1-3-6-15,-1-9-2 16,0-14 0-16,-1-13-1 15,-1-12 0-15,-2-13-3 0,-4-13-8 16,-1-9-35-16,-4-16-13 16,-3-10-84-16,-7-14-302 15</inkml:trace>
  <inkml:trace contextRef="#ctx0" brushRef="#br0" timeOffset="72243.7269">19991 15349 730 0,'-2'-9'111'0,"3"3"-73"0,8-1-22 15,6 0-8-15,6-1 10 16,5 4-4-16,2 3-6 16,0 2 0-16,0 5-1 0,-2 9 3 15,-2 8-4-15,-6 7 4 16,-3 5 11-16,-5 5 11 15,-4 4-7-15,-6 3-4 16,-1-5-3-16,-3-2-9 0,-5-5-5 16,-3-5-3-16,0-3 0 15,-1-7-2-15,0-3-1 16,2-4-10-16,2-6-52 0,2-6-108 15,1-7-368-15</inkml:trace>
  <inkml:trace contextRef="#ctx0" brushRef="#br0" timeOffset="73257.7287">19909 15519 537 0,'-7'-18'48'0,"-1"5"-14"15,-1 0 36-15,1 0 1 16,-1 5-5-16,-1 1-31 0,-5 5-9 15,0 3-6-15,-6 10 3 16,-4 11 7-16,-5 7-5 16,-1 11 2-16,0 4 6 0,5 5 9 15,5 0-4-15,10-3-18 16,9-5-16-16,7-6-4 15,12-7 0-15,8-5 0 0,4-4 0 16,5 1 0-16,-3 0 0 16,0 1 0-16,-8 2 1 15,-3 1-1-15,-11 2 0 16,-8 2 1-16,-3 0 3 0,-11-3 1 15,-7-1 37-15,-3-3 20 16,0-4-23-16,0-4-10 16,5-5-14-16,4-3-6 0,2-3-6 15,7-6-4-15,4-6-2 16,3-6-54-16,6-7-128 15,0-3-142-15</inkml:trace>
  <inkml:trace contextRef="#ctx0" brushRef="#br0" timeOffset="74131.3302">20453 15338 660 0,'-6'3'44'15,"-1"10"-3"-15,4 8 4 16,-1 15 15-16,2 14 19 0,0 12-12 15,0 12-20-15,2 1-16 16,-2-3-6-16,4-10-15 16,1-10-6-16,0-15 0 15,1-12 1-15,-1-10-7 0,-3-12 4 16,2-9-3-16,-4-15 4 15,2-12-17-15,-2-9-26 16,1-15 23-16,0-9 12 0,0-5-16 16,1 0-31-16,0 4 5 15,3 7 29-15,1 14 20 16,0 13 13-16,1 14 32 0,2 12 16 15,-1 10-24-15,1 15-26 16,5 15 60-16,3 12 18 16,0 13-52-16,0 6-21 15,4 3-7-15,2-4-7 0,-3-6-4 16,-2-9-1-16,-3-11-4 15,-7-9-22-15,-7-13-138 16,-15-12-209-16</inkml:trace>
  <inkml:trace contextRef="#ctx0" brushRef="#br0" timeOffset="74770.9314">20316 15682 937 0,'0'-13'75'16,"14"1"-69"-16,12-1-4 0,7 1 4 15,7-5-2-15,2 0-4 16,0-2-1-16,-2-3-4 15,-4-3-29-15,-6-1-86 16,-6-3-17-16,-8 2-15 0,-5 4 130 16,-6 5 28-16,-5 5 110 15,-1 6 55-15,-2 6-36 16,-3 9-28-16,1 7-20 0,-1 11-37 15,3 8 13-15,0 8-24 16,2 6-9-16,1 0-1 16,3-2-12-16,4-4-7 0,0-7-7 15,1-7-3-15,-2-10 0 16,-1-8-1-16,0-8 0 15,-4-6-2-15,0-12 2 0,-4-10-10 16,-2-10-23-16,-2-10 6 16,0-7-4-16,-1-6-15 15,1-3-12-15,1 3 13 16,2 4 37-16,3 7 10 0,3 8 1 15,8 4 3-15,2 9 3 16,5 4 7-16,2 7 14 16,4 5 6-16,-1 6-11 0,2 6-5 15,-5 9-8-15,-1 11-6 16,-5 9-2-16,-4 6 0 15,-6 8 0-15,-3 2-1 0,-6 2-2 16,-7-3 1-16,-3-5-1 16,-2-6 0-16,0-9-1 15,1-10 3-15,3-5-1 16,3-7 0-16,4-3 0 0,1 0 0 15,6-2 3-15,0 2-3 16,2 0 1-16,6 5-3 16,1 6 3-16,5 4 26 0,4 5-9 15,2 0-8-15,3 2-5 16,5-3-3-16,-1 0-1 15,1-8-3-15,-3-6-1 0,0-5-15 16,-5-10-128-16,-8-12-158 16,-5-9-510-16</inkml:trace>
  <inkml:trace contextRef="#ctx0" brushRef="#br0" timeOffset="74989.3318">20970 15086 933 0,'-8'-1'103'15,"5"4"-37"-15,3 13-20 0,2 9-22 16,4 11 49-16,2 9-28 16,3 6-17-16,1 5-11 15,3-2-10-15,-1-2-2 0,2-6-4 16,-1-6 0-16,1-7-2 15,-4-8-3-15,0-10-44 16,-5-12-162-16,-3-9-163 16</inkml:trace>
  <inkml:trace contextRef="#ctx0" brushRef="#br0" timeOffset="75348.1324">21184 15008 1048 0,'-7'-2'61'0,"2"5"11"15,2 15-13-15,-5 11-51 16,0 11 18-16,-5 16-3 16,-2 6-3-16,-1 4 0 0,2-3-13 15,2-6-7-15,5-9-1 16,2-12 1-16,3-13-1 15,1-11-5-15,1-12-3 0,-1-5 1 16,1-15 8-16,4-6-13 16,2-4 1-16,2-2 10 15,1 4 3-15,0 8 0 16,-1 5 1-16,1 8 2 0,0 7 7 15,-1 6 3-15,3 11 12 16,2 2 28-16,4 9-14 16,2 2-23-16,4 3-11 0,4-1-2 15,1-3-4-15,3-4-3 16,0-9-12-16,-6-11-130 15,-5-7-393-15</inkml:trace>
  <inkml:trace contextRef="#ctx0" brushRef="#br0" timeOffset="75862.9333">21751 14809 887 0,'-4'-14'100'15,"-3"5"-79"-15,0 4 13 16,-3 5 1-16,-6 6-9 15,-6 10-22-15,-6 8-2 0,-6 9 4 16,-4 7 7-16,4 5 15 16,6-1 12-16,9-4-16 15,17-1-10-15,9-11-11 0,21-3-4 16,10-8 2-16,13-1-4 15,0-3 2-15,1-2 0 16,-7 3-1-16,-10 3 1 0,-11 5-1 16,-14 5 6-16,-8 2-1 15,-12 2 14-15,-6 0 52 16,-6-3-20-16,-1-3-20 15,0-4-18-15,5-6-10 0,3-7 2 16,5-6-3-16,6-8-28 16,2-15-99-16,1-12-292 15</inkml:trace>
  <inkml:trace contextRef="#ctx0" brushRef="#br0" timeOffset="76081.3337">21967 14628 1211 0,'-6'17'54'0,"5"16"-44"16,-1 11 51-16,3 12-22 16,0 9-24-16,1 10-9 15,-2 2-4-15,4-2 0 0,-1-3-3 16,-1-10-5-16,-1-10-41 15,-2-16-126-15,-7-17-147 16,-5-15-496-16</inkml:trace>
  <inkml:trace contextRef="#ctx0" brushRef="#br0" timeOffset="76315.3341">21809 14716 939 0,'15'-27'125'0,"11"0"-55"16,11 2 19-16,9-1-18 15,8 5-32-15,0 1-23 16,-2 6-7-16,-6 4-6 0,-7 7-2 16,-9 5-3-16,-8 6 2 15,-7 6 0-15,-5 2-4 16,-2 4 3-16,-2 2-3 0,-3-2-13 15,2 2-42-15,-1-3-65 16,0-1-66-16,1-2-170 16</inkml:trace>
  <inkml:trace contextRef="#ctx0" brushRef="#br0" timeOffset="76518.1344">22323 14758 965 0,'-4'-1'96'16,"3"1"7"-16,-1 1-71 15,2 0-30-15,2 0 1 16,-1 0 0-16,-1 1-1 0,0 0 1 15,2-1-3-15,-2 1 0 16,0-2 0-16,0 2 1 16,0-2-2-16,1 0 2 0,-1-1-1 15,-1 1 0-15,1-1-7 16,-2-1-59-16,2-4-196 15</inkml:trace>
  <inkml:trace contextRef="#ctx0" brushRef="#br0" timeOffset="77110.9355">22397 14614 1045 0,'2'18'10'15,"2"8"0"-15,1 15 61 0,-4 12-6 16,2 5-13-16,-5 8-10 16,1 1-9-16,-2-4-20 15,-1-7-11-15,-1-11 0 16,0-12-1-16,-3-10-1 0,-4-13 1 15,-2-10 1-15,-1-12-2 16,-1-12-7-16,0-13-17 16,3-9-3-16,1-10 22 0,6-8 4 15,4 0 0-15,2-3-1 16,10 7-3-16,5 4 3 15,6 10 3-15,6 10 0 0,5 9 0 16,4 10 2-16,2 6-1 16,0 6 6-16,-3 6 3 15,-4 12 7-15,-8 8 7 0,-7 9-16 16,-9 9-3-16,-7 8 1 15,-8 7 2-15,-13 0-7 16,-7 1-1-16,-4-6-3 16,-3-8-2-16,-1-11-5 0,4-11-5 15,5-11 4-15,5-8 7 16,10-13 2-16,6-9-1 15,5-2-3-15,7-3 0 0,6-1 5 16,4 8 2-16,4 6-1 16,-1 10 1-16,3 4 5 15,-1 13 2-15,1 9 5 0,1 4 2 16,-1 5-3-16,-2 2-5 15,3 2-5-15,-1-3-2 16,-1-5-3-16,-2-10-19 16,-2-11-184-16,-5-9-349 0</inkml:trace>
  <inkml:trace contextRef="#ctx0" brushRef="#br0" timeOffset="77516.5362">22775 14546 673 0,'-2'-3'116'0,"-5"3"-43"16,-2 5 4-16,-3 9-23 15,0 6-17-15,-2 5 17 0,1 4 7 16,2-3-14-16,3 0-10 15,1-3-13-15,4-3-1 16,2-2-4-16,2-3 6 16,4 2-9-16,5-2 1 0,4-1 5 15,7-1 0-15,7-3-3 16,7-2-10-16,4-6-4 15,1 0-3-15,-2-4-1 0,-5-6-3 16,-7-2-10-16,-7-3-66 16,-6-2-48-16,-8-7-58 15,-2-2-79-15</inkml:trace>
  <inkml:trace contextRef="#ctx0" brushRef="#br0" timeOffset="77750.5366">22669 14515 969 0,'6'-12'37'0,"8"2"-32"16,9-1-4-16,5 0 8 15,4 0-10-15,0 1 5 16,-3 1 1-16,2 2 1 0,-3 1-6 16,-3-2-1-16,-4 1-10 15,-9-1-242-15</inkml:trace>
  <inkml:trace contextRef="#ctx0" brushRef="#br0" timeOffset="77922.1369">22733 14629 991 0,'24'-9'4'0,"5"1"4"16,9-1 39-16,5 1-34 15,-1 1-9-15,-3 1-2 16,-5-4-9-16,-7-3-164 15,-6-5-720-15</inkml:trace>
  <inkml:trace contextRef="#ctx0" brushRef="#br0" timeOffset="78561.738">23033 14446 1020 0,'-10'18'71'0,"10"10"-57"15,0 8 35-15,4 4-12 16,4-1-22-16,3 1-10 0,0-5-1 15,0-6-1-15,-2-7-1 16,1-6-1-16,-2-9-1 16,-1-6-3-16,-4-7 1 15,0-11-8-15,-2-6-51 0,-1-8 17 16,-4-6 21-16,-2-5 15 15,0-2-3-15,1 2-6 16,0-1 0-16,3 7 11 0,-4 7 6 16,5 7 2-16,0 6 0 15,0 8 2-15,0 4 4 16,1 2-2-16,2 4-10 0,-1 4 4 15,2 4 1-15,1 1-1 16,1 1 0-16,1 1-1 16,0-4-1-16,-1 3-1 15,0-4-7-15,-2-3-91 0,-1-2-5 16,0 0 4-16,-1-2 32 15,0 2 42-15,0-6 25 16,2 3 4-16,-2-3 0 0,1-1-1 16,1 1 0-16,0-1 1 15,2 0 3-15,1-1 10 16,2 0 21-16,1-2 29 0,5-3 1 15,2 2-3-15,2-2-1 16,2-1 1-16,-1 3-1 16,0 1 0-16,-1 3-12 0,-3 2-13 15,0 4-5-15,-4 4-9 16,-1 9-7-16,-3 8 1 15,-1 9 24-15,-2 6 2 16,-2 4-14-16,1 1-11 0,1-2-11 16,1-6-4-16,0-7-3 15,0-6 2-15,-1-6-3 16,-1-7-8-16,-3-9-59 0,-4-5-159 15,-5-12-200-15</inkml:trace>
  <inkml:trace contextRef="#ctx0" brushRef="#br0" timeOffset="79622.5399">23121 14530 1072 0,'8'-4'28'0,"17"0"-27"16,7-1 18-16,8-2-3 0,5-2-12 15,3 0 1-15,-3-3 4 16,-3-1-8-16,2-3-1 16,-3-1-2-16,-3-4-1 0,-3 0-3 15,-4-2-12-15,-5-1-16 16,-4 4 12-16,-6 2 16 15,-4 3 7-15,-5 5 3 0,-2 4 4 16,-3 3 26-16,-2 3 27 16,-2 7 8-16,-6 7-53 15,-3 9-7-15,0 7 32 16,0 4-2-16,3 5-10 0,4 0-12 15,4-1-6-15,5-5-6 16,7-4-3-16,-1-8-1 16,1-7 2-16,-1-9-6 0,0-6 3 15,-1-12-1-15,-2-7 2 16,1-6-2-16,-2-7-1 15,0-4 0-15,-3-4 1 0,1-2-1 16,-1 1 1-16,-1 4-2 16,-1 8 1-16,-2 5 6 15,0 13-3-15,0 10 4 0,0 6-3 16,-4 11-7-16,0 6 6 15,3 2 1-15,0 5-2 16,2-5 2-16,4-1-2 16,4-6-1-16,4-7-2 0,0-6-1 15,3-6 1-15,-2-8-1 16,1-8-9-16,1-5 0 15,1-3 8-15,-3-3 6 0,0 3-1 16,-2 2 0-16,-6 8-1 16,2 6 5-16,-4 10-1 15,1 7-3-15,-4 10 5 0,2 7 14 16,2 5 7-16,0 3-7 15,4 1-8-15,-2-4-5 16,3-3-4-16,1-6-2 16,-2-5-1-16,1-9 0 0,0-5-3 15,3-9 1-15,2-7 0 16,2-8-2-16,2-2 1 15,1-4 1-15,-3 2-1 0,-2 4 0 16,-4 6 4-16,-3 6 1 16,-3 9 2-16,-3 5 2 15,-3 9-8-15,0 10 8 0,-2 2 11 16,3 5-4-16,-2 2-7 15,2-4-3-15,6-2-1 16,4-8-4-16,3-6 2 16,5-7-2-16,5-5-3 0,2-12-5 15,5-6-20-15,0-6-1 16,1-1 21-16,-1-3 9 15,-5 1 1-15,-2 3 0 0,-8 6 2 16,-2 5 1-16,-5 7 4 16,-3 6 11-16,-3 3-7 15,0 8-9-15,-1 5 4 0,-2 2 7 16,1 3 7-16,-2 3-11 15,2 1-4-15,0 3-2 16,2 1-1-16,-2 10-1 16,3 7 1-16,-3 8 0 0,4 11 2 15,0 12 1-15,2 10 2 16,2 5 3-16,3 4-3 15,-2 0-3-15,1-4-3 0,-4-14 0 16,-2-12-2-16,-6-15-5 16,-6-17-11-16,-11-18-15 15,-4-14-18-15,-6-22-166 0,-4-14-320 16</inkml:trace>
  <inkml:trace contextRef="#ctx0" brushRef="#br0" timeOffset="79794.1402">24279 13922 1352 0,'-1'-19'110'16,"7"12"-71"-16,9 9-39 15,2 6-1-15,2 9-4 0,-6 2-40 16,-6 2-115-16,-8-3-205 15</inkml:trace>
  <inkml:trace contextRef="#ctx0" brushRef="#br0" timeOffset="80542.9415">19941 17045 1031 0,'-1'2'29'0,"2"-2"-27"15,9-2-2-15,6-3 8 16,7-3 8-16,7-7 5 0,9-3 4 16,7-3-5-16,3-2-9 15,6 0-7-15,0 0-4 16,-3 3-3-16,-7 3-3 0,-5 4-22 15,-8 5-57-15,-12 3-45 16,-9 5-25-16,-11 0-74 16,-10 5-127-16</inkml:trace>
  <inkml:trace contextRef="#ctx0" brushRef="#br0" timeOffset="81572.5433">20799 16152 851 0,'-11'3'85'0,"0"10"-30"15,2 12-28-15,0 8 46 16,3 8 5-16,4 4-22 15,0 1-21-15,4 1-19 0,5-4-12 16,0-7-3-16,4-6-1 16,-2-10-9-16,-1-6-39 15,-8-14-124-15,-5-6-223 0</inkml:trace>
  <inkml:trace contextRef="#ctx0" brushRef="#br0" timeOffset="81775.3437">20509 16221 954 0,'2'-13'25'0,"10"0"-27"16,13-9 5-16,8-4 15 16,6-1 10-16,5-2-20 15,2 3-5-15,-2 4-2 0,0 7-2 16,-8 7-6-16,-7 5-32 15,-7 4-57-15,-9 11-117 16,-9 1-201-16</inkml:trace>
  <inkml:trace contextRef="#ctx0" brushRef="#br0" timeOffset="82258.9445">20668 16702 958 0,'-3'0'22'0,"3"-2"-11"15,4-7 28-15,11-4-31 16,6-2 0-16,5-6-6 0,4 1-1 16,4-2 0-16,0-2-7 15,-2 0-15-15,-3-2-68 16,-4 0-40-16,-5 1-23 15,-3 2-4-15,-7 4-4 0,-4 3 129 16,-5 5 53-16,-1 5 219 16,-2 6-15-16,-4 0-82 15,0 4-23-15,2 5-25 0,1 5-42 16,2 1-21-16,4 1-14 15,1 1-10-15,6-2-6 16,3-5-3-16,2-4 1 0,2-6-3 16,3-6-4-16,-1-9-18 15,-2-6-43-15,-1-4-49 16,-2-1 7-16,-5 0 28 15,-4 5 59-15,-3 4 26 0,-1 5 44 16,0 4 63-16,-1 6 34 16,0 2-35-16,0 2-65 15,3 8-45-15,2 1 7 0,4 2 3 16,5 2-7-16,3-1-2 15,4-4-1-15,1-4-3 16,3-4-33-16,-1-7-127 0,-2-9-111 16,-5-6-243-16</inkml:trace>
  <inkml:trace contextRef="#ctx0" brushRef="#br0" timeOffset="82383.7447">21328 16186 578 0,'-4'-4'9'15,"2"2"24"-15,0 2 77 0,1 0-81 16,0 2-29-16,0 3-39 15,-1 1-102-15,0-3-153 16</inkml:trace>
  <inkml:trace contextRef="#ctx0" brushRef="#br0" timeOffset="82820.5455">21292 16129 254 0,'0'0'3'0,"1"0"2"16,1 0 116-16,-2 0-55 15,1-1-64-15,0 1-1 16,0-1 2-16,-1 0 18 0,0 1 26 16,0-2 36-16,0 1 33 15,-1-2-64-15,-1-3-25 16,2-1 8-16,-3-3-5 0,-1-2-7 15,1 1-3-15,-2-2 4 16,2-1 21-16,-1 2 10 16,2 2 7-16,-1 1 0 15,1 2-14-15,0 3-15 0,0 2-7 16,2 0-7-16,-1 0-7 15,1 2-9-15,1 10-2 16,1 8-5-16,-2 8 8 0,2 10-1 16,2 10 10-16,3 8-4 15,3 0-5-15,1-3-5 16,4-5-11-16,-1-11-52 0,-3-11-136 15,-6-13-253-15</inkml:trace>
  <inkml:trace contextRef="#ctx0" brushRef="#br0" timeOffset="83834.5473">21299 16252 1021 0,'0'-3'23'16,"6"1"-23"-16,8 0 2 15,5 0 0-15,7-1-2 16,3-2 0-16,1-1-3 0,1-3-25 15,-1-3-76-15,-2-1 9 16,-6-2 49-16,-4-1 20 16,-6 1 17-16,-4 0 11 0,-6 2 49 15,-1 3 51-15,-4 2-4 16,-4 0-9-16,-1 2-9 15,-2 4-18-15,-2 0-28 16,-1 4-15-16,-5 8-10 0,1 5-7 16,-3 2-1-16,2 1-1 15,4 3 1-15,5-4-3 16,6-3 1-16,3-4-4 0,12-7-3 15,7-3 1-15,6-6-1 16,5-4-12-16,4-3-2 16,-2-3 2-16,-1 3-21 0,-7 2 11 15,-6 1 22-15,-4 5 7 16,-7 1 3-16,-5 4 0 15,0 2 20-15,-4 3 55 0,0 5-22 16,0 5-32-16,2 2-2 16,-1 7-7-16,2 3-7 15,3 1-5-15,5 1 1 16,-1-1-3-16,3 1-2 0,-1 0 5 15,0 1-2-15,-2 0-3 16,-1 2 4-16,-2 1-2 16,-4-1 1-16,-1-2-1 0,-3-3 0 15,-5-4 0-15,-2-7 0 16,-3-7-4-16,0-7-2 15,1-8-2-15,-1-13-2 0,2-12 0 16,3-11 7-16,2-9 3 16,6-6-1-16,0-3 0 15,10 0-2-15,1 4 0 16,6 6 2-16,2 9 1 0,0 9 2 15,0 9 1-15,-3 5 1 16,0 7 1-16,-3 5 7 16,-1 3-1-16,-2 3-5 0,-2-1-5 15,-2 3 0-15,1 3-1 16,-3 0 0-16,1-2 2 15,-3 0-3-15,-1-1 1 0,0-1 0 16,-1-1 1-16,1-1 0 16,-1-3-1-16,-1 0-1 15,0 0 0-15,-2 0 1 16,1 2 0-16,2 0 1 0,-1 0-1 15,-1 1 1-15,2 1-1 16,-1-3 1-16,-1 4-2 16,2 1 0-16,0-2-1 0,0 4 1 15,-2 1 1-15,1 1 1 16,1 3 0-16,0 3 0 15,0 0 1-15,1 2 0 0,1 0 0 16,-1-2 0-16,1-3 0 16,0-3-2-16,-1-2 1 15,0-2-1-15,0-2 0 16,-1-5 2-16,0-6 1 0,2-4-3 15,-2-6 2-15,1-5-2 16,0-3 0-16,0-2 2 16,7 1-3-16,3 2 1 0,5 3-2 15,4 2 0-15,4 8-7 16,3 5-28-16,-2 3-111 15,-1 2-64-15,-3 4-214 0</inkml:trace>
  <inkml:trace contextRef="#ctx0" brushRef="#br0" timeOffset="84614.5487">22084 15852 943 0,'-8'-7'48'0,"-1"4"3"16,1-1 52-16,1 3-52 0,-1 4-41 15,-3 6-2-15,2 7-2 16,-2 1-1-16,1 8-4 15,5-1 0-15,3 1-1 0,4-2 0 16,2-5-1-16,8-6 1 16,3-7-3-16,3-4 1 15,0-2 0-15,1-10 0 0,-1-2 2 16,-1-5 0-16,-3 2 0 15,-4-1 1-15,-3 4-1 16,-5 5 3-16,0 1 11 16,0 3 53-16,-3 4 1 0,2-1-32 15,0 2-33-15,3 4-7 16,4 2 4-16,3-2-1 15,4-4 0-15,2 0-5 0,1-5-10 16,0-7-20-16,-2-9-27 16,-3-4 11-16,-5-7 27 15,-5-5 22-15,-2-4 6 0,-3-4-2 16,-5 0 6-16,0 4 4 15,0 5 22-15,1 7 40 16,0 9-3-16,3 10-7 16,2 8-10-16,-1 11-29 0,2 12-28 15,-2 9 3-15,4 10 3 16,1 8-1-16,5 2-3 15,2-3-12-15,3-6-39 0,0-9-90 16,0-14-58-16,-1-10-5 16,-2-11-112-16,-3-9 47 15,0-6 118-15,-2-6 122 0,0-1 196 16,-3 1 93-16,0 3-70 15,2 4-39-15,-1 3-15 16,1 1-25-16,2 6-38 0,0 1-28 16,2 1-17-16,4 3-13 15,-1 1-6-15,4-2-4 16,-3 3-2-16,-1-1-1 15,2-1-1-15,-5 0 0 0,-4-5 1 16,1-5-1-16,-5 0 2 16,1-1-1-16,-2 0 1 15,-4 0 1-15,-2 2 1 0,2 5 22 16,-1 3 24-16,0 2 5 15,2 9-19-15,1 6-26 16,2 6 1-16,1 4 6 0,4 3-8 16,6-1-7-16,4-5 0 15,3-4-5-15,4-8-6 16,-2-8-30-16,0-9-78 15,-5-12-103-15,-7-7-256 0</inkml:trace>
  <inkml:trace contextRef="#ctx0" brushRef="#br0" timeOffset="84770.5489">22320 15498 977 0,'-1'0'83'15,"4"-4"-15"-15,12-4-64 16,11-3 2-16,7-3-4 0,5-5-2 15,1-1-23-15,-4-4-288 16</inkml:trace>
  <inkml:trace contextRef="#ctx0" brushRef="#br0" timeOffset="85753.3507">21671 16521 753 0,'0'-10'37'0,"1"5"21"15,0 4 37-15,0 6-16 16,0 12-59-16,0 14-3 15,0 11 58-15,0 10 6 0,-1 9-25 16,3 3-22-16,-2 1-16 16,2-5-8-16,-1-7-2 15,0-7-5-15,-1-9-1 16,-1-10-2-16,2-10 1 0,-3-8-1 15,0-11-2-15,2-9 4 16,0-12 0-16,0-10-15 16,2-5 2-16,4-7 1 0,3 1-13 15,0 4 3-15,5 8 16 16,1 6 3-16,0 8 0 15,2 8 2-15,0 8 1 0,-2 4 2 16,0 11 1-16,-4 7 7 16,-1 6 2-16,-2 7 1 15,-6-1 1-15,-1 3-5 16,-5-2-5-16,-5-3-3 0,-3-4-2 15,-2-6 1-15,-1-5-1 16,1-6-3-16,-1-7-6 16,7-2-15-16,-1-12-68 0,7-4-102 15,2-5-63-15,7-1-171 16</inkml:trace>
  <inkml:trace contextRef="#ctx0" brushRef="#br0" timeOffset="86143.3513">22074 16734 770 0,'-2'-5'56'0,"1"0"33"16,-4 3 14-16,0 2-48 16,-4 1-24-16,0 6 0 0,-2 8 0 15,-2 7-3-15,-1 5 3 16,2 5 6-16,2 3-2 15,5-3-16-15,4-2-14 0,2-7-3 16,7-7-2-16,5-8 0 16,2-8-3-16,4-2 0 15,-1-15-4-15,2-5-10 16,-2-5-28-16,-2-4-14 0,-5 0 10 15,-5 2 28-15,-3 4 19 16,-3 7 4-16,-3 6 2 16,-5 9 43-16,0 3 45 0,-1 7-30 15,2 7-24-15,5 3-6 16,4 1-10-16,7-2-15 15,7-3-7-15,9-7-1 0,4-4 0 16,6-8-7-16,1-11-34 16,1-8-88-16,-6-8-68 15,-5-5-86-15,-8-6-195 0</inkml:trace>
  <inkml:trace contextRef="#ctx0" brushRef="#br0" timeOffset="86283.7516">22341 16415 1033 0,'-12'5'70'0,"-1"13"15"15,3 10 24-15,3 8-67 16,3 6-24-16,4 4-10 15,1 1-6-15,8-3-1 0,2-5-6 16,0-8-30-16,-1-11-149 16,-4-14-144-16</inkml:trace>
  <inkml:trace contextRef="#ctx0" brushRef="#br0" timeOffset="86782.9525">22309 16606 995 0,'-1'-2'27'0,"2"0"38"15,6 4-60-15,7 2 6 16,5 1-7-16,3-3-3 15,4 0 1-15,1-6-2 0,-1-5-5 16,-1-7-17-16,-4-3-24 16,-6-5 6-16,-3-3 4 15,-5-1 16-15,-5 0 16 0,-2 1 3 16,-2 0 3-16,-2 4 22 15,-2 3 19-15,2 4 3 16,-1 6-4-16,0 2-7 0,1 8 13 16,-1 4 0-16,-2 12-28 15,-3 11-18-15,1 10 2 16,-1 10 10-16,1 8 5 15,4 3-5-15,5-4-11 0,0-4-1 16,8-10-3-16,3-9 1 16,1-11-2-16,2-11-2 15,-1-7-6-15,0-10-3 0,-1-10-5 16,1-9 8-16,-2-7-7 15,-2-3 7-15,-1-3 7 16,-5 6 0-16,0 6 2 0,-2 7 3 16,1 7 17-16,-1 9 36 15,-1 5 4-15,3 12-39 16,0 5-22-16,2 4 36 0,3 4-6 15,3 0-20-15,2-3-6 16,0-6-1-16,4-5-2 16,-2-8-3-16,3-4-8 15,-3-12-32-15,0-5-68 0,-2-6-90 16,-3-4-132-16</inkml:trace>
  <inkml:trace contextRef="#ctx0" brushRef="#br0" timeOffset="87328.9534">23105 16520 938 0,'-7'-1'34'0,"0"0"82"0,-1 0-24 15,-1 2-71-15,-4 0 1 16,-2 0 10-16,-1-1-8 16,-2-2-10-16,-2-1-6 0,2-6-4 15,-2-3-3-15,5-5-1 16,2-1 1-16,6-6-2 15,4 1-7-15,3 2-15 16,10-1-1-16,6 7 12 0,1 4-2 16,1 5-11-16,0 5 13 15,-1 2 10-15,-5 12 1 16,-3 5 0-16,-5 8 1 0,-6 5 9 15,-3 5 2-15,-6 1 9 16,-1-1 9-16,-2-1-1 16,2-6 0-16,3-4-4 0,4-8-7 15,4-2-11-15,3-7-4 16,5-6-5-16,7-4 2 15,5-6 5-15,2-7-1 16,3 0-2-16,-3-7 1 0,0 2-7 16,-6 1-8-16,-4 4-14 15,-5 2-23-15,-5 2-21 16,-1 4-46-16,-4 2-116 0</inkml:trace>
  <inkml:trace contextRef="#ctx0" brushRef="#br0" timeOffset="88561.3556">23504 16080 977 0,'-12'-8'5'0,"-1"5"-3"15,1 2 9-15,-1 3 17 16,-2 4-22-16,-3 7-5 15,-3 3-2-15,2 4 3 0,-2 2 4 16,3 0 7-16,5 0 5 16,5-5-7-16,4 1-6 15,6-5-5-15,2 0-1 0,5-3 0 16,2-1 2-16,3 0 1 15,-2 2-2-15,0 0 2 16,0 4 8-16,-3 5 18 0,-3 3 24 16,-3 4 16-16,-3 1-10 15,0 1-20-15,-1-1-17 16,-1-6-12-16,-2-5-5 0,-1-5 0 15,-1-8-2-15,0-3 1 16,0-6-8-16,-2-10-29 16,-1-8-108-16,1-10-144 15,0-6-322-15</inkml:trace>
  <inkml:trace contextRef="#ctx0" brushRef="#br0" timeOffset="88904.5562">23481 16043 1186 0,'4'15'7'15,"3"7"-4"-15,3 6 14 16,5 6 22-16,3 2-18 16,1 4-10-16,-1 1 1 0,-2-2-4 15,-3-2-5-15,-5-4-1 16,-5-5 0-16,-3-6-2 15,-4-4 0-15,-8-6-5 16,-5-5-16-16,-1-6-50 0,0-7-22 16,0-9 13-16,4-9 35 15,5-6 35-15,5-5 4 16,5 1 6-16,6-1 7 0,9 3 26 15,5 5 18-15,2 6-6 16,3 6 2-16,0 6-4 16,-3 5-7-16,-1 4-13 0,-4 3-12 15,0 5-5-15,-8 3-4 16,0 2-2-16,-3 0-4 15,-7-3-56-15,0-2-166 16,-8-4-347-16</inkml:trace>
  <inkml:trace contextRef="#ctx0" brushRef="#br0" timeOffset="89263.3568">23726 16310 1123 0,'1'5'2'16,"5"2"-1"-16,8-4-1 15,2-1-2-15,3-5 4 0,3-6-7 16,0-4 0-16,0-6-12 16,-3-4-3-16,1-2 9 15,-5-2 7-15,-5 2 5 16,-2 1 3-16,-4 6 7 0,-2 3 23 15,-2 7 62-15,-1 3 9 16,-5 4-50-16,-3 5-26 16,-3 6-14-16,-2 8-11 0,0 2-1 15,2 7 1-15,4 1-3 16,7-2-4-16,9-1-7 15,10-8-18-15,9-6-46 0,7-8-51 16,8-6-58-16,1-11-85 16,2-6-46-16,-2-7 47 15,-2 1 115-15</inkml:trace>
  <inkml:trace contextRef="#ctx0" brushRef="#br0" timeOffset="89856.1579">24223 16103 680 0,'-4'-21'232'0,"-10"4"-92"16,-6 6 31-16,-2 5-60 16,-2 6-41-16,-1 3-25 0,2 8-6 15,3 6-14-15,4 5-19 16,7 2-7-16,7 2-2 15,5-4-8-15,13-2-14 0,8-7-39 16,6-6-33-16,5-6-41 16,1-7-10-16,-1-5 9 15,-8-3 14-15,-6-1 103 16,-10 1 26-16,-9 1 103 0,-2 1 85 15,-7 3-11-15,-3 3-39 16,1 1-37-16,1 4-41 16,3 3-19-16,1 2-29 0,3 5-14 15,1 4-4-15,5 2 2 16,6 0-4-16,5-1-1 15,5-5-12-15,7-5-24 0,1-4-41 16,1-6-12-16,-2-9-9 16,-5-4-14-16,-6-1 59 15,-7-1 44-15,-8 2 16 16,-2 3 31-16,-6 4 94 0,-3 3 4 15,2 3-35-15,0 3-24 16,3 3-22-16,2 4-33 16,1 3-19-16,1 5 1 0,1 3 1 15,5 1 0-15,3-1-3 16,5-2-7-16,2-7-24 15,2-4-42-15,0-4-18 0,-1-11 18 16,-1-4 9-16,-7-3 44 16,-2 0 21-16,-5 2 7 15,-1 2 21-15,-1 6 81 16,-2 3 12-16,-1 6-22 0,3 8-45 15,-2 10-48-15,2 10 4 16,-1 12 29-16,2 9-11 16,1 5-11-16,1 5-9 0,1-1-3 15,2-3-3-15,1-5-3 16,-2-14-14-16,0-7-75 15,-3-10 23-15,1-11-101 0,-3-9-51 16,2-14 56-16,-4-7-291 16</inkml:trace>
  <inkml:trace contextRef="#ctx0" brushRef="#br0" timeOffset="90043.3582">24425 15765 1366 0,'-9'-8'51'15,"8"8"-8"-15,2-1-38 0,9 4-7 16,2 3 1-16,2 3-10 16,-1-1-44-16,-4-4-159 15,-5-2-399-15</inkml:trace>
  <inkml:trace contextRef="#ctx0" brushRef="#br0" timeOffset="91962.1616">21992 17326 698 0,'-9'-10'57'0,"2"0"35"0,2 4-8 15,3 4 5-15,1 4-18 16,0 16-14-16,0 9-48 16,1 6 40-16,5 5 13 0,2 1-40 15,6-2-18-15,2-13-1 16,4-9-2-16,3-9-1 15,1-8 0-15,0-13-1 0,-1-10-5 16,-3-6-4-16,-3-5-17 16,-7-1-3-16,-4 1 6 15,-3 3 17-15,-2 8 5 16,-1 4 3-16,-2 9 1 0,1 9 11 15,1 4 26-15,-1 14-15 16,2 7-21-16,0 5 7 16,7 4 2-16,1-1-8 0,5-7-2 15,3-5 0-15,1-11-5 16,3-5-2-16,-1-8-1 15,0-9-14-15,-4-6-29 0,-4-6 8 16,-2 0 6-16,-4 1 25 16,-5 2 10-16,3 3 1 15,-5 7 7-15,1 4 39 16,1 5 23-16,0 5-18 0,0 2-32 15,3 4-18-15,3 6 7 16,1-1 9-16,2 6-7 16,4-3-7-16,2-1-3 0,1-4 0 15,1-6-4-15,0-3-2 16,-2-10-9-16,-2-5-14 15,-3-7-10-15,-4-2 5 0,-3-2 23 16,-1 2 9-16,-2 5 4 16,0 4 2-16,-3 6 15 15,2 5 29-15,2 3 3 16,2 6-38-16,-2 5-17 0,4 3 14 15,3 5 5-15,2 2-8 16,1-1-7-16,2-1 0 16,1-5-1-16,1-5-3 0,1-7-9 15,-3-7-15-15,1-10-30 16,-3-7 7-16,-1-6 2 15,-5-1 7-15,0 1 20 0,-3 2 20 16,-1 8 5-16,1 5 7 16,-2 7 40-16,0 7 38 15,0 0-22-15,2 11-53 16,-1 6-3-16,4 4 20 0,3 8-1 15,-1 4-13-15,3 6-4 16,2 5-4-16,0 4-4 16,1 6-3-16,0 5-3 0,-1 4-1 15,-1-1-3-15,-3-3-26 16,-5-5-47-16,-1-8 5 15,-2-11 0-15,-4-13-73 0,-5-16-60 16,0-7-275-16</inkml:trace>
  <inkml:trace contextRef="#ctx0" brushRef="#br0" timeOffset="92133.7619">22567 16999 863 0,'-6'-3'8'15,"0"0"-8"-15,5 3 6 0,0 0 6 16,1 4-19-16,2 0-50 16,2-1-100-16,0 0-195 15</inkml:trace>
  <inkml:trace contextRef="#ctx0" brushRef="#br0" timeOffset="93709.3646">23185 16866 618 0,'-7'-7'50'0,"1"1"17"15,-2 1-19-15,-2 5 4 16,-4 1-15-16,-5 5-11 0,-4 10-1 15,-4 5 2-15,-1 4 4 16,1 4 7-16,5 0 13 16,7-3-9-16,10-1-23 0,6-6-16 15,14-3-3-15,6-3-1 16,5-5 1-16,1 1-1 15,-3 0 0-15,-3 2 1 0,-6 0-1 16,-8 3 1-16,-5 1 0 16,-8 3 3-16,-8-1 3 15,-4 0 2-15,-3-1 11 16,0-2 15-16,-2-6 2 0,3-2-17 15,4-2-12-15,4-3-5 16,5-3-3-16,6-9-11 16,5 0-83-16,6-7-107 0,3-2-177 15</inkml:trace>
  <inkml:trace contextRef="#ctx0" brushRef="#br0" timeOffset="94161.7654">23404 17006 298 0,'1'-9'4'0,"-1"0"240"15,-1-1-117-15,-4 0-50 16,-4 2 2-16,0 2 6 15,-4 1-22-15,-1 3-23 0,-2 3-8 16,-1 4-7-16,-1 9 9 16,0 5 9-16,4 2 3 15,3 4-16-15,3 2-18 16,6-2-7-16,4-2-4 0,8-6-1 15,8-5-1-15,3-10 2 16,5-5-6-16,0-10-3 16,-1-4-9-16,-1-4-5 0,-7-2 6 15,-4 0 7-15,-6 4 8 16,-6 0 2-16,-1 5 3 15,-1 3 20-15,-5 6 33 0,0 7 14 16,1 3-29-16,0 8-34 16,3 1-4-16,0 4-1 15,3 1-2-15,6-3-1 0,5-2-2 16,4-7-3-16,4-5-13 15,3-4-60-15,1-9-85 16,-2-5-59-16,-2-5-164 16,-3-5-122-16</inkml:trace>
  <inkml:trace contextRef="#ctx0" brushRef="#br0" timeOffset="94723.3664">23603 16909 915 0,'-4'0'116'0,"-2"4"13"0,1 6-39 16,2 6-52-16,-1 4-8 16,0 3-2-16,3 0-10 15,1 0-10-15,1-4-8 0,7-5-1 16,0-5-5-16,4-7-21 15,-1-2-51-15,1-11-33 16,-1-10 30-16,0-3 38 16,-3-4 14-16,-1-1 25 0,-2 4 5 15,-1 4 5-15,-3 8 37 16,2 5 55-16,-3 5-1 15,0 4-41-15,3 2-24 0,-3 7-18 16,2 2 21-16,3 3-7 16,2 4-17-16,1-2-9 15,4-1-1-15,1-5-3 0,3-4-5 16,1-6-20-16,-1-3-41 15,0-9-23-15,-2-7 12 16,-2-1 31-16,-2-1 28 0,-3 4 18 16,-3 3 6-16,-1 3 21 15,-1 5 68-15,0 4-7 16,-2 4-36-16,3 6-26 15,1 3 17-15,2 2-6 0,1 4-17 16,4 2-10-16,1-2-6 16,5-4-2-16,2-3 0 15,1-7-6-15,1-6-13 0,0-7-39 16,1-10-22-16,-3-7-2 15,-2-4 18-15,-5-3 27 16,-4 4 26-16,-5 1 14 0,-3 5 21 16,-2 7 86-16,-4 8 19 15,-4 6-19-15,1 3-24 16,-3 6-35-16,1 8-25 15,1 4-13-15,2 6-4 0,4 1-4 16,4 0-5-16,6-3-3 16,12-5-7-16,8-9-48 15,5-10-92-15,0-9-162 0,-3-13-559 16</inkml:trace>
  <inkml:trace contextRef="#ctx0" brushRef="#br0" timeOffset="95269.3674">23624 17360 778 0,'-13'-6'29'0,"-6"5"-2"16,1 1 46-16,-2 7-14 0,-3 9-29 16,-1-1 12-16,-1 2 17 15,5 1 4-15,3-1-10 16,7 2-11-16,7-3-25 0,4 2-12 15,6 0-3-15,7 2 0 16,0 4-1-16,3 0 0 16,-4 4 0-16,-2 2-2 0,-6 3-6 15,-3 2 47-15,-7-4-4 16,-6-2-6-16,-5-5-7 15,-4-5-6-15,0-7-12 16,0-6-3-16,1-5-1 0,2-8-4 16,6-10-31-16,2-12-88 15,4-9-109-15,2-8-220 16</inkml:trace>
  <inkml:trace contextRef="#ctx0" brushRef="#br0" timeOffset="95487.7678">23610 17316 1104 0,'-4'18'3'0,"1"8"6"0,2 5 48 16,1 7-17-16,0 4-14 15,0 5 10-15,-2 3-23 16,4 2-1-16,2-3-8 0,2-6-2 15,1-6-3-15,-1-9-9 16,-1-7-24-16,-5-7-92 16,0-7-55-16,-6-6-119 0,-6-3-294 15</inkml:trace>
  <inkml:trace contextRef="#ctx0" brushRef="#br0" timeOffset="96267.7691">23561 17631 641 0,'16'-13'100'15,"7"-3"-89"-15,7 3-3 16,7-3 31-16,2-1-19 0,2 0-15 15,-1 0 1-15,-3 1-2 16,-7 2-4-16,-4-1 1 16,-8 4-1-16,-8 0 1 0,-6 1 2 15,-4 2 53-15,-6 3 14 16,-8 2-9-16,-6 3 3 15,-1 2-13-15,-4 4-9 0,1 7-1 16,3 7-18-16,4 0 11 16,7 4-22-16,5 3-8 15,6-4-1-15,10 0-2 16,7-8-1-16,8-5-1 0,2-8 2 15,1-2-10-15,-1-10-20 16,-2-7-22-16,-6-2 7 16,-6-3 7-16,-6-1 16 0,-7 3 15 15,-2 0 7-15,-6 8 13 16,-4 6 69-16,-3 5-1 15,0 3 3-15,2 10-20 0,1 6-26 16,4 0-15-16,7 5-14 16,3-1-9-16,10-1 0 15,7-7-1-15,3-6-3 16,5-6-13-16,1-6-46 0,2-7-51 15,-3-9-67-15,-3-3-20 16,-5-5-46-16,-6 0-48 16,-7 0 166-16,-6 1 185 0,-4 4 243 15,-9 4-32-15,-2 8-106 16,-1 2 19-16,-2 7-55 15,1 1-21-15,1 9-41 0,2 3-21 16,3 4-21-16,4 5-16 16,6 1-7-16,2 2 1 15,14-6 0-15,6-1-5 16,9-5-8-16,4-11-25 0,6-2-40 15,-3-11-41-15,-1-5-34 16,-5-6 0-16,-8-9 65 16,-5-4 53-16,-8-2 32 0,-5-2 5 15,-4 2 16-15,-5 5 78 16,-4 9 56-16,-1 6-3 15,-1 9-23-15,0 6-31 0,0 8-32 16,0 13-35-16,-1 9-23 16,1 7 4-16,1 8 4 15,4 3-5-15,2 0-6 0,6-3-2 16,8-8-5-16,5-6-5 15,2-7-33-15,1-12-46 16,2-8-62-16,-1-6-80 16,0-13-51-16,1-4-196 0</inkml:trace>
  <inkml:trace contextRef="#ctx0" brushRef="#br0" timeOffset="96517.3696">24466 17281 900 0,'-3'-12'131'16,"-3"2"62"-16,-2 5-39 16,1 4-71-16,-3 2-30 15,-1 7-15-15,-2 2-23 0,-1 5-8 16,1 1-2-16,0-1-5 15,2 3 1-15,1-5-1 16,3 0 0-16,3-2-1 16,1 3-1-16,3-2 1 0,0 1-3 15,2-1 3-15,5 3 0 16,1 3-1-16,3 0 4 15,3 1-3-15,1 1 0 0,3-3 1 16,1-2-3-16,2-5-21 16,1-7-44-16,-4-4-69 15,-4-9-164-15,-4-7-569 0</inkml:trace>
  <inkml:trace contextRef="#ctx0" brushRef="#br0" timeOffset="96673.3698">24585 17328 1404 0,'-8'-3'54'15,"-1"1"34"-15,8 1-25 0,1 0-59 16,4 2-4-16,4 0-1 16,1-2-6-16,0-6-69 15,-5-5-244-15</inkml:trace>
  <inkml:trace contextRef="#ctx0" brushRef="#br0" timeOffset="98545.3731">21411 16653 532 0,'-5'-7'10'16,"0"3"-1"-16,0 0-2 0,1 2 0 15,-3 0 0-15,0 0 3 16,-3 1 14-16,-1 2 28 16,0 0 0-16,0 1-16 0,0 3-12 15,2 1 0-15,2 0-7 16,0 2-10-16,3-3-4 15,2 1-2-15,0 2-1 0,2-1 0 16,4-1 0-16,1 1 1 16,3 0-2-16,2 2 11 15,0 3 3-15,1 3-2 16,2 4-1-16,-3 6 10 0,0 9 7 15,-1 5 9-15,-2 9-3 16,-1 5-11-16,-1 4 1 16,1 2 5-16,-2 3 0 0,1-5-5 15,-1-1-13-15,-1-2 13 16,3-7 1-16,-5-4-2 15,4-6 2-15,-1-5 10 0,-2-3-3 16,1-4-1-16,1 2-10 16,-1-5-11-16,2 1 4 15,-2-2 0-15,1-1-2 16,1-1-5-16,-2-1-2 0,1 0-2 15,-2-1 8-15,1-1-6 16,-1-2-1-16,-1 0-1 16,0-2-1-16,0-1 1 0,1 0 2 15,-2 1-2-15,0-2 7 16,1-1-3-16,-1 2-2 15,2-4 0-15,0 1 0 0,-2-4-2 16,1 2 0-16,2-2-1 16,-1 0-1-16,-1-2 1 15,2 0 0-15,-1 1-1 16,0-1 1-16,-1 1 0 0,1 0-1 15,-1 1 0-15,0-3 0 16,0 2 0-16,-1 0 1 16,1-1-1-16,0-2 0 0,0 2 1 15,-1 0-1-15,1-2 0 16,0 3-1-16,-1-2 1 15,2 0 0-15,-2 1 0 0,2-1 1 16,-1-1-1-16,1-2 0 16,3 1 1-16,-1 0 1 15,3-3-1-15,0 0 0 16,3-2-1-16,3-1 0 0,-1 1 1 15,3-1-1-15,1-1 0 16,-2 0 1-16,0 4-2 16,-1-2 1-16,-3 3 0 0,-1 0 0 15,-4 2-1-15,-1 1 1 16,-3-1 0-16,-1 1 1 15,2-1 2-15,-4 1-2 0,1 0-1 16,0-1 0-16,-2 0-15 16,0-1-53-16,-3-1-65 15,-1-7-91-15,-2-8-226 0</inkml:trace>
  <inkml:trace contextRef="#ctx0" brushRef="#br0" timeOffset="99075.7741">21371 16650 268 0,'-3'-2'299'0,"2"-1"-261"16,1-2 38-16,-2 2-58 0,2-2-11 16,2 0 2-16,0 1 19 15,0 0 31-15,-1 0 11 16,2 0-13-16,0 2-9 15,4-3-27-15,3 1-7 0,3-1 2 16,2-1-6-16,0 0-3 16,0 2-5-16,-1 0-2 15,-4 0 1-15,-2 2-2 0,-3 2 0 16,-3-2 1-16,0 4-6 15,-3-1-3-15,-2 3-8 16,-4 1-68-16,-2-5-114 0,-1 1-299 16</inkml:trace>
</inkml:ink>
</file>

<file path=ppt/ink/ink2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cm"/>
          <inkml:channel name="T" type="integer" max="2.14748E9" units="dev"/>
        </inkml:traceFormat>
        <inkml:channelProperties>
          <inkml:channelProperty channel="X" name="resolution" value="751.53668" units="1/cm"/>
          <inkml:channelProperty channel="Y" name="resolution" value="998.99384" units="1/cm"/>
          <inkml:channelProperty channel="F" name="resolution" value="5.68611" units="1/cm"/>
          <inkml:channelProperty channel="T" name="resolution" value="1" units="1/dev"/>
        </inkml:channelProperties>
      </inkml:inkSource>
      <inkml:timestamp xml:id="ts0" timeString="2018-12-25T10:33:10.489"/>
    </inkml:context>
    <inkml:brush xml:id="br0">
      <inkml:brushProperty name="width" value="0.05292" units="cm"/>
      <inkml:brushProperty name="height" value="0.05292" units="cm"/>
      <inkml:brushProperty name="color" value="#FF0000"/>
    </inkml:brush>
  </inkml:definitions>
  <inkml:trace contextRef="#ctx0" brushRef="#br0">8058 2423 589 0,'0'-12'137'0,"0"0"-117"15,0 1 14-15,1 2 5 16,-1 3-10-16,2 2-5 0,0 2-6 15,1 2-14-15,1 1-5 16,2 8 1-16,2 6 6 16,2 9 14-16,0 7 12 0,2 5-3 15,0 1-7-15,3-1 1 16,-1-4-5-16,-1-6-6 15,0-7 4-15,-2-8 8 0,-1-5 14 16,0-6 6-16,1-13 9 16,4-15 19-16,5-18-2 15,8-15-32-15,8-18-23 16,9-17-10-16,7-9-5 0,6-3 0 15,5-3 0-15,3 5 0 16,-1 14-7-16,-6 14-1 16,-6 16-1-16,-10 19 3 0,-8 19 0 15,-11 14-6-15,-7 10-30 16,-5 7-47-16,-5 11-30 15,-2 2-22-15,0 0-70 0,-1-5-197 16</inkml:trace>
  <inkml:trace contextRef="#ctx0" brushRef="#br0" timeOffset="8954.4157">9335 4875 527 0,'-21'-20'79'0,"1"4"17"0,2 1-14 16,1 1-27-16,1 5 0 16,3 3-10-16,4 0-3 15,2 3-16-15,5 3 5 0,2 7-13 16,0 10-28-16,5 10 8 15,4 2 7-15,3 5-7 16,4 0 2-16,4-4 5 0,3-7-8 16,2-8 4-16,2-7 5 15,2-7 0-15,2-6 4 16,2-12 7-16,4-12 39 15,2-15-4-15,4-12-16 0,5-13-9 16,3-15-3-16,3-13-6 16,0-11-8-16,3-11-3 15,2-5-6-15,0 1 0 0,-2 8 3 16,-3 13-8-16,-7 14 3 15,-4 19 4-15,-10 19-2 16,-9 17 2-16,-5 11-3 0,-5 10 0 16,-2 6-6-16,-1 6-2 15,1 4-2-15,6 7 0 16,8 2-68-16,9 3-5 15,0-3-63-15,5-5-164 0</inkml:trace>
  <inkml:trace contextRef="#ctx0" brushRef="#br0" timeOffset="18298.8321">7282 4800 491 0,'-8'-9'140'0,"1"3"-58"0,3 0-40 16,0 2 10-16,1 3-17 15,1 1-17-15,2 1-5 16,2 13-20-16,2 5-1 0,5 8 28 16,2-1 3-16,5 1-8 15,5-7-4-15,7-12-3 16,2-14 10-16,6-21 7 0,2-21 37 15,2-20 2-15,-2-16-18 16,-1-15-22-16,-7-7-13 16,-5-7-6-16,-9 3-7 0,-9 7 1 15,-7 8-5-15,-8 11-58 16,-6 16-7-16,-5 13 15 15,-2 11 23-15,-5 7-105 16,-4 3-303-16</inkml:trace>
  <inkml:trace contextRef="#ctx0" brushRef="#br0" timeOffset="18907.2332">3837 3861 1002 0,'-8'0'74'0,"6"0"-34"15,6 8-41-15,4 0 0 16,2-1 1-16,1-1 2 0,0-2 0 16,0-4 0-16,-1-2 2 15,0-6 0-15,0-9 7 16,0-8-4-16,2-12 1 15,2-8 9-15,1-13-4 0,3-12-9 16,0-10 0-16,1-9-2 16,5-8 0-16,1-4-1 15,7-1-3-15,2-2-1 0,5 0-84 16,0 1-77-16,-2 0-206 15,-4 0-16-15</inkml:trace>
  <inkml:trace contextRef="#ctx0" brushRef="#br0" timeOffset="24008.4421">15048 4737 706 0,'-7'2'48'0,"4"6"-31"16,1 1-3-16,4 9-12 15,5 3-2-15,3 5 8 0,3 5 0 16,2 2-1-16,2-2 23 16,4-2-2-16,0-5-19 15,6-6 0-15,1-6-2 16,2-11 26-16,5-9 11 0,2-16-2 15,3-17 1-15,5-14-1 16,5-21 14-16,9-17-2 16,6-17-22-16,11-19-18 0,10-13-9 15,9-13-3-15,3-2-14 16,4 4 4-16,0 10-12 15,-4 20-48-15,-6 21-35 0,-8 23 19 16,-4 22-25-16,-12 17-23 16,-7 11-107-16</inkml:trace>
  <inkml:trace contextRef="#ctx0" brushRef="#br0" timeOffset="30560.4536">11796 5069 956 0,'-3'1'2'15,"3"2"2"-15,0 0-7 16,0-2 2-16,2-1 0 15,3 2 3-15,5-2 10 16,1-3 15-16,6-6 12 0,6-3-8 16,3-5-17-16,6-6-4 15,3-3 3-15,3-7-4 16,2-7-3-16,3-8 8 0,2-14 5 15,4-15 12-15,3-11-13 16,6-18-8-16,1-11-6 16,3-6-4-16,2-5-2 0,0 5-5 15,-6 7 2-15,-5 15-7 16,-6 16-17-16,-7 16-18 15,-7 17 2-15,-8 14-27 16,-7 14-27-16,-6 9-9 0,-5 8-64 16,-4 7-126-16</inkml:trace>
  <inkml:trace contextRef="#ctx0" brushRef="#br0" timeOffset="31340.455">3560 5183 988 0,'-11'-3'-1'0,"5"1"5"15,7 2-1-15,11 2-18 16,3 1 15-16,3-3 3 15,2 0-2-15,3-8 3 0,4-3 2 16,0-5-3-16,5-5 0 16,6-5 2-16,5-8 10 15,5-8 19-15,8-12-3 16,8-10-6-16,11-14-8 0,5-14-6 15,8-7-8-15,8-8-3 16,3-3 1-16,3-2-5 16,-3-1-63-16,-4-5-202 0</inkml:trace>
  <inkml:trace contextRef="#ctx0" brushRef="#br0" timeOffset="37814.4664">13265 7333 783 0,'9'-2'5'0,"3"2"6"0,1 0 18 15,1 0-10-15,2 4-8 16,1 0-1-16,-1 2 5 15,1 1 30-15,0 0 3 16,-1 2-2-16,2-4-10 0,-1-1-5 16,2-4 6-16,3-1 1 15,0-11 9-15,3-9-9 16,2-8-1-16,3-13 5 0,5-10 0 15,0-16-8-15,3-13-9 16,4-12-17-16,2-10-7 16,3-7-4-16,1 2-1 0,0 7-4 15,1 10 2-15,-2 14-2 16,-4 14 1-16,-3 18 0 15,-2 11-3-15,-2 13-7 16,-1 6-40-16,0 9-31 0,-1 4-58 16,1 2-53-16,-1 0-145 15</inkml:trace>
  <inkml:trace contextRef="#ctx0" brushRef="#br0" timeOffset="49389.6867">8330 14159 532 0,'-9'-25'82'16,"2"8"-10"-16,2 3-11 15,2 3-6-15,1 6-2 16,2 2-13-16,0 4-14 0,2 6-27 16,3 11 0-16,5 10 4 15,1 14 7-15,5 16 8 16,2 14 6-16,1 10 11 0,5 0-18 15,2-4-12-15,-1-9-4 16,0-12 0-16,-1-15 3 16,-4-13 0-16,-4-10-1 0,-5-4-1 15,-4-9 1-15,-5-4 1 16,-2-10 11-16,0-9 99 15,0-8-101-15,-5-13-12 16,1-8 0-16,-1-8 0 0,2-2-4 16,1-1 1-16,2 2 1 15,2 11 0-15,2 8 1 16,7 11 1-16,-4 9 1 0,5 9 2 15,-1 7-3-15,3 8-1 16,3 9 4-16,2 11 6 16,1 4-2-16,1 5-3 0,2 1-3 15,2-2-2-15,-3-2 1 16,1-5-2-16,-3-5-1 15,-3-5-2-15,-1-4-28 16,-4-5-99-16,-2-8-45 0,-2-8-198 16</inkml:trace>
  <inkml:trace contextRef="#ctx0" brushRef="#br0" timeOffset="50013.6878">9019 14390 874 0,'-4'-12'49'16,"3"-1"-34"-16,1 4-6 15,-1-2-10-15,-1 3 4 0,-6 1-3 16,-4 6-6-16,-4 2 7 16,-3 6-7-16,-4 8 7 15,0 4 2-15,0 6-3 16,3 3 17-16,4 4 12 0,7 2-5 15,7-2-4-15,2-2-6 16,12-6-5-16,8-6 3 16,4-9-3-16,3-6-3 0,0-4 1 15,-1-11 5-15,-4-5-7 16,-5-3-3-16,-5-4-2 15,-7-1 1-15,-4 0 1 16,-2 0-1-16,-6 4 6 0,-1 3 26 16,-2 5 8-16,3 6 13 15,1 5-3-15,2 7-17 16,4 7-32-16,1 4 2 0,9 3-4 15,1 2 1-15,4-6-2 16,3-2 1-16,1-7-2 16,0-4-3-16,-2-8-17 0,-3-8-19 15,-3-4 8-15,-3-5 14 16,-3-3 7-16,-3 0 9 15,0-1 3-15,1 5 3 0,-2 3 4 16,3 4 27-16,2 3 13 16,4 5-7-16,3 5-11 15,1 2 3-15,4 5 0 16,-1 7-7-16,0 4-9 0,-1 5-12 15,-3 2-5-15,-5 0-5 16,-5-2 2-16,-3-2-4 16,-4-3 1-16,-8-3 1 0,-2-6-6 15,-4-2-46-15,2-5 2 16,-1-2 17-16,4-8 6 15,7-4-16-15,6-2-70 0,2-2-53 16,9-1-56-16,4-2-94 16</inkml:trace>
  <inkml:trace contextRef="#ctx0" brushRef="#br0" timeOffset="50622.0889">9204 14019 743 0,'-13'-19'78'0,"5"2"-26"16,3 1-13-16,3 4 8 15,0 1 3-15,2 4-5 0,0 6 6 16,4 2-11-16,1 11-39 15,4 10 7-15,2 11 7 16,0 9 11-16,0 8-5 16,2 5-8-16,-2 0 1 0,1-6-6 15,0-6-5-15,-2-9 0 16,1-9 0-16,-4-9-3 15,-1-6 5-15,-2-5-1 0,-1-6-2 16,0-8 5-16,-2-8 47 16,1-6-46-16,-2-6-9 15,2-3 0-15,-2 1-1 0,0 4 3 16,0 6 2-16,0 5 13 15,2 9 52-15,0 6-17 16,2 2-39-16,3 12-9 0,4 3 0 16,3 6 0-16,2-1-4 15,3 3 0-15,2-3-5 16,1-3-1-16,-3-3-31 15,-2-8-111-15,-6-5-91 0,-4-2-204 16</inkml:trace>
  <inkml:trace contextRef="#ctx0" brushRef="#br0" timeOffset="50902.8894">9494 13777 787 0,'-4'-7'128'0,"4"5"-21"16,4 13-76-16,5 12-21 15,2 10 45-15,3 11 6 0,2 10-21 16,1 9-22-16,1 2-13 15,0-1-11-15,-1-10 0 16,-2-6-2-16,-2-12-17 0,-7-11-104 16,-5-12-2-16,-1-11-7 15,-3-6-52-15,-5-11-226 16</inkml:trace>
  <inkml:trace contextRef="#ctx0" brushRef="#br0" timeOffset="52150.8916">9573 14022 876 0,'-1'-5'120'16,"5"5"-58"-16,10-2-52 15,5 2-4-15,7 0-4 16,1-1 0-16,6-3-2 0,-3-2 2 16,0-2-2-16,-3 0 0 15,-4-2-1-15,-2-2 2 16,-5 0-2-16,-4-2 6 0,-4-1-2 15,-6 2 1-15,-2-1 2 16,-6 1 25-16,-7 7 11 16,-6 2-14-16,-2 5-9 0,-3 10 0 15,1 6 8-15,-1 6-11 16,6 5-1-16,5 1-4 15,10-1-5-15,3-3-5 16,11-1 2-16,10-6-4 0,5-8 2 16,3-5-1-16,0-7-3 15,0-6-1-15,-3-7-15 16,-4-4-7-16,-4-4 7 0,-4 0 9 15,-7-3 9-15,-4 4 1 16,-3 0 2-16,-3 6 10 16,-2 4 39-16,-2 4 8 0,1 6 4 15,3 10-30-15,3 5-29 16,1 5-4-16,9 5 0 15,3-2-2-15,5 0-3 16,6-6-2-16,0-3-22 0,3-6-50 16,-1-7-19-16,-1-6-34 15,-4-8-21-15,-4-6 60 16,-6-4 53-16,-7-5 34 0,-4 0 9 15,-2-1 32-15,-7 2 57 16,-1 3 36-16,-2 4 10 16,1 7-31-16,3 7-23 0,-1 5-36 15,-1 6-29-15,0 11-16 16,0 9-6-16,-1 9 0 15,2 3-2-15,2 4-6 0,6-1-5 16,1-3-17-16,5-3-39 16,7-3 11-16,1 0 23 15,5-5 31-15,1 2 9 16,1-1 2-16,1 3 1 0,0 1 7 15,-1 4 17-15,-2 2 7 16,-1 3-10-16,-6 0-10 16,-2-1-9-16,-4-2-6 0,-5-6-1 15,-1-4-2-15,-9-9 1 16,-3-4 0-16,-4-10-1 15,-3-6 0-15,-1-13 0 16,-1-9-18-16,4-11-14 0,4-12-1 16,8-8-31-16,6-3-61 15,8-1 77-15,11 3 47 16,9 5 4-16,4 7 1 0,2 7 13 15,2 6 41-15,-2 6 5 16,-3 4-9-16,-2 7-12 16,-6 3-16-16,-5 4-14 0,-7 5-9 15,-1 0-3-15,-5 2 1 16,-5 1 1-16,0-4 2 15,-2 1-6-15,-4 1 2 0,-1-1 0 16,2 0 1-16,-2 2-1 16,1 0 4-16,0 1-1 15,1 1 1-15,1 2-2 16,1-1-1-16,1-1 1 0,0 4 0 15,2 0 1-15,-1 0-2 16,1 1 3-16,0-2-3 16,-1-1 0-16,0 0 3 0,1-1-3 15,0-1 2-15,0 2 0 16,0-2-3-16,0 0 3 15,0 0-1-15,0 0 0 0,0 0 1 16,0 0 0-16,0 0-2 16,-2 0 0-16,2 1-2 15,0 0 0-15,-2-1 2 16,1 0 1-16,1 0 1 0,-2 0 0 15,1-1 0-15,0 0 0 16,-1 0-1-16,1 1 0 16,0 0-1-16,-1-1-1 0,1 1 0 15,0-1-5-15,0 1 2 16,0 0 3-16,0-1 2 15,-1 1 1-15,2 0-1 0,0 0 0 16,0 0-12-16,0 1-45 16,0 1-18-16,3-1 6 15,1-3-39-15,2-3-70 16,-1-6-198-16</inkml:trace>
  <inkml:trace contextRef="#ctx0" brushRef="#br0" timeOffset="52509.6922">10417 13720 906 0,'-12'-7'161'15,"5"-1"-56"-15,1 7-42 0,1 3-42 16,-2 2-19-16,-2 7-4 16,-3 3 2-16,-1 5 2 15,1 2 0-15,2 0-1 16,5 1-1-16,4-3 2 0,4-1-2 15,7-1-1-15,7-6-1 16,6-4 2-16,3-3-2 16,4-2 2-16,0 0 3 0,0-2 0 15,-3 1 2-15,-4 0 3 16,-7 5 23-16,-7 0 13 15,-4 5 7-15,-5 1 15 0,-7 3 7 16,-8 2-16-16,-4 0-26 16,-6 4-15-16,-1-2-8 15,0 1-3-15,2-3-4 0,4-1 0 16,3-3-3-16,8 0-8 15,1-1-41-15,0-8-104 16,1-8-137-16,2-17-331 16</inkml:trace>
  <inkml:trace contextRef="#ctx0" brushRef="#br0" timeOffset="66674.5171">4238 16038 551 0,'-10'-1'35'0,"3"-2"-10"16,4 0-160-16,2 2 363 0,0-1-197 16,1 0-6-16,0-1-12 15,6 1-2-15,1 1 11 16,3 1 8-16,4 6-5 0,1 4 4 15,5 2-7-15,0 5 1 16,4 0 2-16,1-1-10 16,2 1-7-16,-1-5-1 0,0-2 1 15,0-4 1-15,-3-3 0 16,-3-2-2-16,0-3 4 15,-2-7 2-15,0-6-2 16,0-5 5-16,1-11-1 0,1-9 0 16,4-9-2-16,1-8-4 15,2-4-1-15,3-2 1 16,1 2-7-16,1 7 2 0,-1 5 0 15,-1 5-1-15,-3 7-3 16,-4 6 2-16,-3 6 0 16,-5 7-1-16,-4 4 0 0,-1 4-1 15,-3 3 0-15,0 1 1 16,2 1-2-16,-2 0-1 15,3 0-1-15,-2 1 1 16,4 0-2-16,-3 0-1 0,0 2-4 16,1 0-18-16,-2 0-21 15,1 4-37-15,-4 0-38 16,-5 0-116-16</inkml:trace>
</inkml:ink>
</file>

<file path=ppt/ink/ink2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cm"/>
          <inkml:channel name="T" type="integer" max="2.14748E9" units="dev"/>
        </inkml:traceFormat>
        <inkml:channelProperties>
          <inkml:channelProperty channel="X" name="resolution" value="751.53668" units="1/cm"/>
          <inkml:channelProperty channel="Y" name="resolution" value="998.99384" units="1/cm"/>
          <inkml:channelProperty channel="F" name="resolution" value="5.68611" units="1/cm"/>
          <inkml:channelProperty channel="T" name="resolution" value="1" units="1/dev"/>
        </inkml:channelProperties>
      </inkml:inkSource>
      <inkml:timestamp xml:id="ts0" timeString="2018-12-25T10:34:38.644"/>
    </inkml:context>
    <inkml:brush xml:id="br0">
      <inkml:brushProperty name="width" value="0.05292" units="cm"/>
      <inkml:brushProperty name="height" value="0.05292" units="cm"/>
      <inkml:brushProperty name="color" value="#FF0000"/>
    </inkml:brush>
  </inkml:definitions>
  <inkml:trace contextRef="#ctx0" brushRef="#br0">6611 5954 542 0,'7'6'69'0,"4"6"-47"0,3 1 34 15,2 3-9-15,2 4-13 16,3 0 2-16,-2 1 10 15,3-2 14-15,1-4-12 0,0-1-13 16,0-9 5-16,2-6 9 16,5-17-7-16,4-14-5 15,8-19 13-15,6-19-12 0,11-20-14 16,7-20-5-16,8-21-5 15,11-18-12-15,8-20-4 16,9-8-4-16,3 2-15 16,3 14-70-16,-7 25-55 0,-9 30-33 15,-13 32 43-15,-16 25-139 16</inkml:trace>
  <inkml:trace contextRef="#ctx0" brushRef="#br0" timeOffset="2823.605">14625 5620 857 0,'-15'-12'86'0,"5"4"0"15,8 6-25-15,2 2-39 16,9 9-25-16,4 5 11 16,1 7-3-16,1 7-4 0,1 5 4 15,-2 2 1-15,0 2-6 16,-2-2 3-16,-1-2-1 15,-1-6-5-15,0-7 5 0,-3-7 0 16,0-6 0-16,-1-7 6 16,3-5 16-16,7-16 52 15,10-15 21-15,13-17-41 16,15-20-19-16,15-18-22 0,17-15-8 15,12-10-5-15,9-1-7 16,-1 8-1-16,3 13-6 16,-11 18-2-16,-11 22-21 0,-13 19-34 15,-13 20-38-15,-15 12-69 16,-14 5-52-16,-8 7-148 15</inkml:trace>
</inkml:ink>
</file>

<file path=ppt/ink/ink2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cm"/>
          <inkml:channel name="T" type="integer" max="2.14748E9" units="dev"/>
        </inkml:traceFormat>
        <inkml:channelProperties>
          <inkml:channelProperty channel="X" name="resolution" value="751.53668" units="1/cm"/>
          <inkml:channelProperty channel="Y" name="resolution" value="998.99384" units="1/cm"/>
          <inkml:channelProperty channel="F" name="resolution" value="5.68611" units="1/cm"/>
          <inkml:channelProperty channel="T" name="resolution" value="1" units="1/dev"/>
        </inkml:channelProperties>
      </inkml:inkSource>
      <inkml:timestamp xml:id="ts0" timeString="2018-12-25T10:35:02.388"/>
    </inkml:context>
    <inkml:brush xml:id="br0">
      <inkml:brushProperty name="width" value="0.05292" units="cm"/>
      <inkml:brushProperty name="height" value="0.05292" units="cm"/>
      <inkml:brushProperty name="color" value="#FF0000"/>
    </inkml:brush>
  </inkml:definitions>
  <inkml:trace contextRef="#ctx0" brushRef="#br0">16867 16068 651 0,'-13'-12'86'0,"-4"1"-34"16,7 6 15-16,0 1-40 15,4 4-2-15,5 5-7 16,2 7-15-16,3 6 2 0,6 4 1 15,2 5 6-15,6 0 6 16,0-1-8-16,4-3-5 16,1-7-2-16,1-6 3 0,0-8-2 15,3-6 5-15,-2-19 11 16,8-12 3-16,3-17 3 15,8-18 9-15,7-15-1 0,7-15-10 16,6-5-12-16,4 1-11 16,2 8 3-16,-4 11 20 15,-1 12-10-15,-5 14-2 0,-2 16-4 16,-5 10-7-16,-5 11-2 15,3 8-5-15,-3 8-10 16,0 5-51-16,-1 1-47 16,-3-2-67-16,-5-11-218 0</inkml:trace>
</inkml:ink>
</file>

<file path=ppt/ink/ink2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cm"/>
          <inkml:channel name="T" type="integer" max="2.14748E9" units="dev"/>
        </inkml:traceFormat>
        <inkml:channelProperties>
          <inkml:channelProperty channel="X" name="resolution" value="751.53668" units="1/cm"/>
          <inkml:channelProperty channel="Y" name="resolution" value="998.99384" units="1/cm"/>
          <inkml:channelProperty channel="F" name="resolution" value="5.68611" units="1/cm"/>
          <inkml:channelProperty channel="T" name="resolution" value="1" units="1/dev"/>
        </inkml:channelProperties>
      </inkml:inkSource>
      <inkml:timestamp xml:id="ts0" timeString="2018-12-25T10:35:34.617"/>
    </inkml:context>
    <inkml:brush xml:id="br0">
      <inkml:brushProperty name="width" value="0.05292" units="cm"/>
      <inkml:brushProperty name="height" value="0.05292" units="cm"/>
      <inkml:brushProperty name="color" value="#FF0000"/>
    </inkml:brush>
  </inkml:definitions>
  <inkml:trace contextRef="#ctx0" brushRef="#br0">979 5601 660 0,'-6'-15'18'0,"5"-2"12"0,5-1-3 16,11-1-19-16,6-2-6 15,7-6 5-15,8 0-4 16,9-3-3-16,13-6 5 15,10-7 1-15,16-6 10 0,13-8-2 16,18-8 1-16,16-12 3 16,12-8-1-16,14-6 11 15,5-6-6-15,7-4-1 0,-3-2 16 16,-4 2 12-16,0 0-1 15,-2 3-13-15,-9 5 3 16,-1 3-1-16,-9 5-15 0,-9 7-13 16,-14 4-2-16,-12 9 0 15,-13 4 10-15,-16 9 11 16,-10 8-1-16,-13 7-10 15,-10 7-5-15,-10 9-6 0,-9 5-7 16,-9 6-1-16,-6 5-3 16,-3 5-7-16,-4 0-3 15,1 6-42-15,1 6-32 0,2 6-11 16,-1 1-35-16,-1-2-94 15,-1-5-203-15</inkml:trace>
</inkml:ink>
</file>

<file path=ppt/ink/ink2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cm"/>
          <inkml:channel name="T" type="integer" max="2.14748E9" units="dev"/>
        </inkml:traceFormat>
        <inkml:channelProperties>
          <inkml:channelProperty channel="X" name="resolution" value="751.53668" units="1/cm"/>
          <inkml:channelProperty channel="Y" name="resolution" value="998.99384" units="1/cm"/>
          <inkml:channelProperty channel="F" name="resolution" value="5.68611" units="1/cm"/>
          <inkml:channelProperty channel="T" name="resolution" value="1" units="1/dev"/>
        </inkml:channelProperties>
      </inkml:inkSource>
      <inkml:timestamp xml:id="ts0" timeString="2018-12-25T10:37:19.964"/>
    </inkml:context>
    <inkml:brush xml:id="br0">
      <inkml:brushProperty name="width" value="0.05292" units="cm"/>
      <inkml:brushProperty name="height" value="0.05292" units="cm"/>
      <inkml:brushProperty name="color" value="#FF0000"/>
    </inkml:brush>
  </inkml:definitions>
  <inkml:trace contextRef="#ctx0" brushRef="#br0">13107 10560 424 0,'-7'-2'-200'0,"2"-1"515"15,0-1-240-15,-2 1-64 0,1 1 26 16,2-1 0-16,2 1-14 16,0 1-8-16,1-1-5 15,1 2-5-15,-2 0-2 0,2-2-2 16,0 4 1-16,3-2-2 15,-3 6-4-15,3 1 7 16,1 6 0-16,2 1 1 16,-1 1 1-16,0 2 1 0,1-4 3 15,0-2-1-15,1-1-3 16,0-5-1-16,0-5-2 15,0 0 8-15,3-8 20 0,1-7 6 16,1-3-2-16,0-8-8 16,1-3-2-16,0-4 5 15,1-3 4-15,0 2 3 0,1-1-3 16,0 1-4-16,0 5-13 15,-2 2-2-15,1 4 0 16,-2 4 3-16,-1 3-3 16,-1 3-7-16,-1-1-2 0,-1 5-5 15,1-1 2-15,-2 2 0 16,-2 1-2-16,1-1 1 15,-2 4-1-15,-2-1-2 0,-2 1 4 16,1 0-5-16,-2 2-2 16,-1-1-12-16,1 1-27 15,0 1-52-15,-4 0-36 0,-3 0-84 16,-2 2-270-16</inkml:trace>
  <inkml:trace contextRef="#ctx0" brushRef="#br0" timeOffset="889.2016">15724 10811 614 0,'-4'2'29'0,"-3"1"-10"15,4 3-9-15,1 0 7 16,0 1-10-16,2 0-3 15,0 2-2-15,2-1 1 16,-1 3 9-16,3 1 8 0,1 3-9 16,1 0-4-16,4 3-2 15,0-4 1-15,3-2-3 16,0 0 1-16,2-6-2 0,0-4 6 15,2-2 17-15,1-5 8 16,0-5 0-16,2-8 4 16,-2-1 2-16,1-6-4 0,1-4 4 15,-1-3 1-15,-2-2 0 16,3-5-10-16,0-7-11 15,2-3-1-15,4-2-8 16,0-1-4-16,4 1-2 0,1 4-3 16,-1 8-1-16,-2 6 2 15,-3 7-2-15,-3 7-3 16,-4 5-11-16,-3 3-24 0,-1 7-41 15,-7 0-45-15,-3 3-129 16,-3 0-214-16</inkml:trace>
  <inkml:trace contextRef="#ctx0" brushRef="#br0" timeOffset="2418.0043">20327 10114 858 0,'-12'-12'19'0,"0"4"32"16,4 3-9-16,2 1-24 15,2 2-6-15,3 4-8 16,1 4-5-16,1 9 1 16,3 9 1-16,0 7 1 0,4 8 1 15,-3 3-2-15,3 1 1 16,1-1-2-16,5-7-3 15,1-7 5-15,5-9-3 0,5-9 1 16,9-12 1-16,11-13 10 16,12-16 8-16,14-13 9 15,11-11-6-15,8-11-13 0,-1-9-8 16,-10-6-54-16,-14-5-264 15</inkml:trace>
  <inkml:trace contextRef="#ctx0" brushRef="#br0" timeOffset="3229.2057">6792 10553 835 0,'2'3'23'0,"3"0"-22"16,4 4 9-16,1 1 19 15,5 3 0-15,1-1-6 16,2-2-10-16,1-2-5 0,2-5-3 16,4-4-2-16,4-11 3 15,8-14-5-15,11-14 1 16,12-16-2-16,10-13-1 0,13-15-2 15,10-11 4-15,1-3-36 16,-2-4-136-16,-7-2-388 16</inkml:trace>
  <inkml:trace contextRef="#ctx0" brushRef="#br0" timeOffset="11497.2202">11104 12942 774 0,'0'1'14'15,"-1"-1"-11"-15,1 0-7 0,4 2 5 16,3 0 1-16,3-1 1 15,1 3 3-15,1 3 6 16,3 0 0-16,1 0 3 16,3 0 6-16,3-1-9 0,4-6-6 15,5-4 8-15,9-19 20 16,13-20 3-16,17-23 0 15,22-24-17-15,13-28-14 0,12-24-8 16,3-16-145-16</inkml:trace>
  <inkml:trace contextRef="#ctx0" brushRef="#br0" timeOffset="38422.8675">15833 15423 667 0,'-13'-10'44'0,"-1"2"18"15,5 3-10-15,1 5-12 16,1 3-15-16,5 8-17 0,2 7-8 15,0 7 2-15,2 10 0 16,5 5 0-16,4 4 0 16,1 0-1-16,3-7 0 0,2-6-1 15,2-8 1-15,1-10-1 16,0-9 0-16,3-6 1 15,2-11 12-15,2-14 25 16,1-10 13-16,7-12-6 0,3-11 2 16,6-10-14-16,3-6-13 15,3 0-10-15,2 1-7 16,-3 9 0-16,-2 9 0 0,-2 14-2 15,-7 13 1-15,-6 12-1 16,-4 10 0-16,-3 10-3 16,-4 8-2-16,0 11-25 0,-3 5-54 15,-1 1-48-15,-2-5-163 16</inkml:trace>
  <inkml:trace contextRef="#ctx0" brushRef="#br0" timeOffset="42588.0748">20072 16822 669 0,'-2'-1'41'16,"2"1"-11"-16,0 5-26 16,5 9-4-16,2 5 6 15,-3 6 14-15,5 6 16 0,-3 3 3 16,2 1-7-16,2-2-9 15,0-7-15-15,4-6-4 16,1-8-4-16,5-11 4 0,3-9 31 16,7-20 19-16,7-14 6 15,10-15 8-15,10-17-18 16,8-14-13-16,9-7-18 0,7-3-17 15,2-1-1-15,0 6-2 16,-2 13 4-16,-7 13-4 16,-9 16 1-16,-12 15-1 0,-13 15-3 15,-7 11-10-15,-10 9-16 16,-4 4-10-16,-4 10-21 15,1 5-12-15,0 7-28 16,1-3-51-16,3 1-110 0,2-5-177 16</inkml:trace>
</inkml:ink>
</file>

<file path=ppt/ink/ink2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cm"/>
          <inkml:channel name="T" type="integer" max="2.14748E9" units="dev"/>
        </inkml:traceFormat>
        <inkml:channelProperties>
          <inkml:channelProperty channel="X" name="resolution" value="751.53668" units="1/cm"/>
          <inkml:channelProperty channel="Y" name="resolution" value="998.99384" units="1/cm"/>
          <inkml:channelProperty channel="F" name="resolution" value="5.68611" units="1/cm"/>
          <inkml:channelProperty channel="T" name="resolution" value="1" units="1/dev"/>
        </inkml:channelProperties>
      </inkml:inkSource>
      <inkml:timestamp xml:id="ts0" timeString="2018-12-25T10:38:29.400"/>
    </inkml:context>
    <inkml:brush xml:id="br0">
      <inkml:brushProperty name="width" value="0.05292" units="cm"/>
      <inkml:brushProperty name="height" value="0.05292" units="cm"/>
      <inkml:brushProperty name="color" value="#FF0000"/>
    </inkml:brush>
  </inkml:definitions>
  <inkml:trace contextRef="#ctx0" brushRef="#br0">18355 6991 829 0,'-5'-9'29'16,"-1"1"40"-16,4 3-18 15,1 2-29-15,1 1-10 16,-1 2-8-16,1 0-3 0,0 0-1 15,0 0 1-15,4 4 0 16,0 4 1-16,2 3 0 16,0 1 4-16,1 3 10 0,1-1 6 15,-1-3-8-15,1-2-2 16,1-3 1-16,2-6 14 15,2-5 2-15,7-12 5 16,5-14 11-16,11-13-17 0,7-16-12 16,9-14-6-16,7-14-4 15,10-11-3-15,1-5-2 16,4 3-4-16,-1 6 0 0,-4 13 0 15,-7 19 2-15,-13 15 1 16,-11 19 0-16,-12 13 0 16,-9 10-4-16,-8 6-23 15,-3 13-62-15,-4 7-32 0,-4 7 10 16,-1-2-140-16,-1-5-289 15</inkml:trace>
  <inkml:trace contextRef="#ctx0" brushRef="#br0" timeOffset="2449.2043">10603 7895 357 0,'-6'-4'184'0,"2"1"-149"16,1 0 31-16,3 3-19 15,0 0-31-15,3 4-17 0,6 5 4 16,2 1 6-16,3 5 17 16,0 1 7-16,1 0-4 15,2 1 11-15,-4-5-8 16,-1-4-1-16,-2-3 2 0,0-5 12 15,0-9 1-15,1-14 25 16,5-14-4-16,3-12-33 16,6-18-20-16,11-17-6 0,8-15-5 15,10-14-1-15,10-8-4 16,8-4-4-16,7 2-7 15,4 11-117-15,-7 17-63 0,-11 16-106 16,-13 14-210-16</inkml:trace>
  <inkml:trace contextRef="#ctx0" brushRef="#br0" timeOffset="6832.812">4574 6618 890 0,'-18'-22'42'0,"-4"-3"13"15,1 0-15-15,1-1-13 0,-1-1-18 16,-4-1-3-16,-3-1-5 16,-2 1 2-16,-5 0-3 15,-5 0 1-15,-9 0-1 0,-6 4 0 16,-6 1 1-16,-7 4-1 15,-6 3 1-15,-4 3 0 16,1 4-1-16,-1 2 21 0,-2 7 19 16,1 0-4-16,0 7-19 15,2 2-6-15,-4 3-1 16,1 2 5-16,-2 2 0 0,4 2-12 15,-1 1 0-15,0 4-3 16,4 2 1-16,4 2-1 16,2 3 2-16,1-3 3 15,7 3-5-15,6-2 1 0,8-3 0 16,7-3 3-16,13-4-3 15,7 1 4-15,9-1-3 16,6 2-3-16,5 2-2 0,8 5 3 16,7 2-1-16,8 3 2 15,10-1-1-15,3 4 0 16,6-1 1-16,3 1 0 0,4-3-1 16,1 1 1-16,4-1-1 15,1-3 1-15,0-3 2 16,5-5-4-16,5-5 6 15,4-3 1-15,0-8 2 0,3-3-1 16,5-2 0-16,0-8 3 16,2-5 1-16,0-6 5 15,0-2-4-15,0-2 4 0,-3-3-7 16,-2 4-5-16,-3-1 0 15,-2 1-3-15,-1 3 1 16,-5 0-2-16,0 3 1 0,-2 1 0 16,1 1 2-16,-1 3-3 15,1-1 0-15,0-1 0 16,1 1 0-16,3-2 1 15,1-2-1-15,3-1 0 0,-3-2 0 16,3-1 1-16,0 3-1 16,0-2 2-16,-3 3-3 15,0 1 2-15,1 3-1 0,-4 1 0 16,1 2 0-16,-3 1 1 15,0 1-2-15,1 2 1 16,-2 2 1-16,2-1-1 0,0 3 0 16,1 1-1-16,-1 0 2 15,1 0-1-15,-1 1 0 16,0 1 1-16,-2 0-1 15,0 0 0-15,0 1 1 0,-3 0-2 16,-3 3 1-16,-4 1 1 16,-3 1-1-16,-7 5 0 15,-2 1 0-15,-6 3 0 0,-5 3 1 16,-4 3-1-16,-1 5 1 15,-3 0 0-15,-4 4 1 16,0 3-1-16,-4 2 4 0,-2 2-7 16,-1 0 4-16,-4-1-2 15,-2-1 2-15,-2 0-2 16,-1-2 0-16,-5-1 1 15,-4 1-1-15,-2 1 2 0,-5-1-2 16,-2 1-1-16,-2 0 1 16,-2-1 0-16,-2-2 0 15,-2-5 1-15,0-4 2 0,0 1 0 16,-2-6 7-16,3-2 2 15,-2-1-7-15,2-1-1 16,-1-1 2-16,0 0 0 0,0 2-3 16,1 1-1-16,-1 4 2 15,1 5-2-15,-1 1 1 16,-1 5-3-16,0 1-2 15,-1 3 2-15,-1 4 0 0,3 1-2 16,-1 2 4-16,4 2-4 16,1 3 4-16,4 2-4 15,4 0 3-15,5 0-1 0,5-2 1 16,4-2-2-16,3-4 2 15,11-2-3-15,6-2 1 16,8-2-1-16,4-3 1 0,5-3 3 16,4-1-3-16,1-4 0 15,5-1 1-15,2-2 0 16,5-5 1-16,2 0-1 0,4-5 1 15,3-3-1-15,4-4-1 16,3-4 2-16,2-2 1 16,0-7-4-16,3-4 4 15,1-4 0-15,-2-4-1 0,1-4-1 16,-3-2 0-16,1-5 2 15,-4 0-2-15,-4 0 2 16,-4 0 0-16,-4 3-3 0,-3-1 3 16,-6 1 0-16,-2 2 1 15,-4 0 0-15,-1 0-1 16,-4-2 0-16,1 1 2 0,-2-2 0 15,1-1 2-15,-2-1-1 16,1 0-2-16,-1 0-2 16,-2 0 1-16,0 3-2 0,-5-1 0 15,-1 2 1-15,-3 1-1 16,-3 0 2-16,-4 3 2 15,-3-1-1-15,-3 0 2 16,-4 3 0-16,-3-2 3 0,-3 1 3 16,-1-2 11-16,-2-1 1 15,-2-2-2-15,-2-2-9 16,-2-2-4-16,-2-3-4 0,-2-3-3 15,-2 2 0-15,-7-2-1 16,-2 4 1-16,-4 0-2 16,-5 4 3-16,-4 3-1 0,-1 3 0 15,-6 3 1-15,-2 3-2 16,-3 2 1-16,-3 2 0 15,-2 0 2-15,-2 1-3 16,-2-2-1-16,-2-1 2 0,-3 1-1 16,-2-2 0-16,-1 1 1 15,-4 1-2-15,-3 3 1 16,-2 2 1-16,-1 3 1 0,-4 4-1 15,-2 2 1-15,0 5-1 16,-1 5 1-16,-1 5-3 16,0 3 3-16,1 5-1 0,3 4 0 15,-1 4-2-15,1 5-1 16,0 0 2-16,3 5-1 15,-3-1 0-15,3 2 2 0,3-2-2 16,8 1 1-16,6-3 1 16,9-1-3-16,13-4-4 15,8-1-4-15,14-3-39 16,8-8-108-16,7-12-162 0,4-8-332 15</inkml:trace>
  <inkml:trace contextRef="#ctx0" brushRef="#br0" timeOffset="17331.6304">10508 7990 840 0,'-5'-4'29'0,"-1"1"17"15,3 0-18-15,2 1-10 16,1 2-10-16,0 0-7 15,4 6 0-15,3 2 1 0,1 5 0 16,4 3 3-16,1 1 8 16,0 0 14-16,2-3-9 15,0-7-6-15,5-7 2 0,5-17 13 16,10-18 24-16,9-19-13 15,10-15-20-15,10-17-14 16,9-14-5-16,1-10-2 16,-5-11-19-16,-12-9-282 0</inkml:trace>
</inkml:ink>
</file>

<file path=ppt/ink/ink2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cm"/>
          <inkml:channel name="T" type="integer" max="2.14748E9" units="dev"/>
        </inkml:traceFormat>
        <inkml:channelProperties>
          <inkml:channelProperty channel="X" name="resolution" value="751.53668" units="1/cm"/>
          <inkml:channelProperty channel="Y" name="resolution" value="998.99384" units="1/cm"/>
          <inkml:channelProperty channel="F" name="resolution" value="5.68611" units="1/cm"/>
          <inkml:channelProperty channel="T" name="resolution" value="1" units="1/dev"/>
        </inkml:channelProperties>
      </inkml:inkSource>
      <inkml:timestamp xml:id="ts0" timeString="2018-12-25T10:39:23.423"/>
    </inkml:context>
    <inkml:brush xml:id="br0">
      <inkml:brushProperty name="width" value="0.05292" units="cm"/>
      <inkml:brushProperty name="height" value="0.05292" units="cm"/>
      <inkml:brushProperty name="color" value="#FF0000"/>
    </inkml:brush>
  </inkml:definitions>
  <inkml:trace contextRef="#ctx0" brushRef="#br0">10943 5960 484 0,'0'-4'-67'0,"0"2"267"16,0 0-151-16,0 1-26 15,0 1 0-15,4 0-22 0,2 0 0 16,2 3 11-16,5 3 8 15,0 2 11-15,3 1-9 16,0 0 6-16,2 0 2 0,1-1-1 16,-1-3-6-16,1-5 0 15,2 0 3-15,2-13 8 16,5-9 6-16,4-11 7 0,6-14-13 15,10-13-8-15,6-17-3 16,9-14 0-16,7-15-8 16,10-15-10-16,4-9-4 0,4-3-3 15,6 3-3-15,-2 9 1 16,-5 15-6-16,-3 17-59 15,-8 18-26-15,-7 20-18 16,-10 10-39-16,-11 7-82 0,-8 9-288 16</inkml:trace>
  <inkml:trace contextRef="#ctx0" brushRef="#br0" timeOffset="9734.4171">1080 6677 754 0,'-7'-10'25'0,"2"2"50"16,5 0-34-16,0 3-28 16,6 0-13-16,4 0 0 15,8 3-2-15,5-2 2 0,9 2 0 16,9 0 1-16,9-1-1 15,10-1 1-15,10-1-1 16,7 0 0-16,8 1 1 0,10 0 0 16,9 1-1-16,9 1 1 15,4 1 0-15,5 0-1 16,2-3 1-16,0-4-1 15,-4-4 1-15,-1-7 1 0,-3-5 3 16,5-5 49-16,0-1 8 16,-2-2-2-16,0 2-20 15,1 5-16-15,-4 2-12 0,-7 6-3 16,-6 2-2-16,-3 4-4 15,-7 1-1-15,-6 1-1 16,-3 1 1-16,-3-3 2 0,-4 3 11 16,-5-1 5-16,-2-3-4 15,-2 0-4-15,-3 0-4 16,-6 1 1-16,-3 0-2 15,-6 1-2-15,-8 2-4 0,-6 1 0 16,-9 3-1-16,-5 2-2 16,-7 2 1-16,-5 0-3 15,-4 0-4-15,-2 2-6 0,0 4-38 16,-1-1-65-16,-1-5-91 15,0-9-212-15</inkml:trace>
  <inkml:trace contextRef="#ctx0" brushRef="#br0" timeOffset="15288.0268">6136 6963 435 0,'33'-10'100'0,"6"0"-71"16,7-1 25-16,7 1 6 15,9-3-25-15,5 3-7 16,10 0-10-16,7 3-6 0,6 1-4 16,6 2-2-16,3 4-4 15,4 0-1-15,2 4 0 16,3 4-1-16,3-1 1 15,0-3 1-15,4-3-4 0,0-1 2 16,2-3 2-16,0-6 8 16,-1 1 13-16,-1-2-4 15,-3 1-2-15,-3-1 1 0,-3 0 5 16,-8 1 1-16,-5-2 4 15,-7 2 2-15,-11 0 1 16,-4 1-3-16,-10 2 4 0,-5-1-3 16,-11 1 1-16,-5 2-8 15,-7 3-4-15,-8-1-8 16,-5 2-4-16,-7-1-4 0,-5 1 0 15,-4 0-2-15,0 0-1 16,-2 0-2-16,-2 0-2 16,0 1-5-16,5 1-50 15,4-2-70-15,2-12-102 0,2-5-239 16</inkml:trace>
  <inkml:trace contextRef="#ctx0" brushRef="#br0" timeOffset="20233.2355">879 6603 266 0,'-13'0'34'0,"0"-5"33"15,-2 1-40-15,2-3-9 16,0-1 128-16,1 0-125 15,0-2 9-15,0 0 0 0,0-2-14 16,1-2 10-16,1-4 3 16,0 0-4-16,-1-2 3 15,4-3-1-15,-2 1-11 0,3-2-3 16,3 2 1-16,1-2-4 15,2-1-7-15,0 1-2 16,4-2 2-16,5-3-3 16,1 1 1-16,5-3 1 0,2 0-1 15,4 0 0-15,2 0-2 16,2 3 2-16,5 0 1 15,0 2-1-15,6 3 0 0,-1 3 1 16,3 2-1-16,-1-1-1 16,5 1 6-16,6 0 1 15,4-5 4-15,8-1-3 0,8-3-4 16,2 0-2-16,4 1-1 15,-1 2 0-15,-1 1 0 16,6 1 0-16,2 1 1 16,3 3-1-16,0 0 1 0,6 7-1 15,0 1 0-15,-5 6-1 16,1 4 1-16,-1 0-1 15,3 7 1-15,0 1-1 0,1 2 0 16,5 0 0-16,1-2 1 16,9-3-2-16,8-5 1 15,6 0 1-15,10-12 1 0,8-2-3 16,7-6 2-16,2-3-2 15,3 0 2-15,2-2 0 16,2 0-1-16,-2 4 1 0,2 0 1 16,0 4 13-16,1-1 25 15,-1 5-24-15,0-2-6 16,3 2-2-16,4 2-3 15,4 0-3-15,0 1 0 0,4-1 1 16,6 3 3-16,2-1 0 16,3-1-2-16,1 2 0 15,10 1-2-15,-3 1 0 0,3-1-2 16,1 1 0-16,0 2 0 15,-2 1 0-15,-3 2 1 16,3 1-2-16,-5-1 1 0,-3 3 1 16,-1 5 0-16,-2 2-1 15,-4 1 1-15,-3 0-2 16,1 3 2-16,-1 0-1 15,-3 2 1-15,-3 3-3 0,5 1 3 16,-3 4-1-16,-3 1 1 16,-2 0-2-16,3 1 2 15,1-2-2-15,-1 4 2 0,-1-3-1 16,2 0 0-16,-1 3 0 15,-2 0 0-15,-6 1 0 16,2 3 0-16,0 2 0 0,-4-4 0 16,-2 1 1-16,2-1-1 15,0-4 1-15,-1-2-1 16,-1-4 1-16,1-2 0 0,4-1 8 15,-4-3 12-15,0-1-3 16,2 2-7-16,-2-3-3 16,2-1-4-16,-3-3-1 15,2-1 2-15,-1-2-1 0,0-2-2 16,-2-2-1-16,-2 0 0 15,0-5 0-15,-3-1 1 16,0-2-1-16,-6-2 1 0,-2-1 0 16,-2 0 0-16,-4-2 4 15,-3-4 1-15,-3 0 2 16,-2-2-2-16,-5-5-2 0,-2-1-1 15,-4-1 0-15,-4-3 0 16,-3 0 2-16,-6 1 2 16,-8-3 2-16,-8-2-4 15,-11 2-3-15,-10-2-1 0,-12 1 0 16,-12-1-1-16,-12 0 0 15,-9-1 1-15,-10 0 1 16,-5 0 15-16,-4 0-5 0,0 2-3 16,-6 1-2-16,-1 0-1 15,-4 5-2-15,-7 2-1 16,-3 4-1-16,-11 4-1 0,-8 4 0 15,-10 4 0-15,-10 3-2 16,-7 4-1-16,-7 2 1 16,-5 1 1-16,-5 4-1 0,-1 3 1 15,3 1-1-15,1 1 0 16,4 1 0-16,1-2 0 15,8-1 1-15,3-1-2 16,6-3 1-16,4-1 1 0,2-1-2 16,4-2 2-16,2 1 0 15,0-1-2-15,1 1 3 16,2 1-2-16,4-1 0 0,-2 3 1 15,5-2 0-15,4 0-1 16,3-1 1-16,3 1-1 16,6 0 2-16,3-2-2 0,5 0 0 15,2 1 0-15,4-1 0 16,3-1 1-16,1 0-1 15,5 0 0-15,-1 0 0 0,0 0-1 16,1 0-2-16,0-3 2 16,2 1 0-16,3-4-4 15,5-1-3-15,1-3-20 16,6-4-42-16,6-4-62 0,2-4-8 15,5-1-70-15,2-2-143 16</inkml:trace>
  <inkml:trace contextRef="#ctx0" brushRef="#br0" timeOffset="20576.4361">15773 5048 398 0,'9'-19'161'0,"-2"2"22"16,-3 3-50-16,-3 3-49 15,-1 2-12-15,2 4-25 0,-1 3-12 16,-2 2-22-16,1 2-14 16,-3 6 0-16,3 3 2 15,-7 5 0-15,-3 5-1 16,-6 6 4-16,-2 4-3 0,-7 3 0 15,-6 1 0-15,-1 1-1 16,-4-1 1-16,2-3 2 16,2-3 7-16,5-1 32 0,5-6 12 15,8 0-8-15,7-4-21 16,6 0-12-16,6-3-5 15,12 1 1-15,10-2 9 0,9-1 22 16,8 2 7-16,7-2-22 16,5 4-16-16,-1 0-6 15,-1 1-2-15,-5 3 0 0,-6-1-5 16,-6 3 0-16,-8-2-4 15,-5 2-6-15,-6 2-10 16,-5 3-18-16,-4 3-31 16,-9-2-97-16,0-6-127 0</inkml:trace>
  <inkml:trace contextRef="#ctx0" brushRef="#br0" timeOffset="24866.4437">13521 5807 491 0,'7'-10'39'15,"3"2"45"-15,3 1-78 16,1 2 9-16,4 2-4 0,0 3-6 15,1 2-3-15,2 6-1 16,0 5 0-16,4 4 0 16,4 8 0-16,0 8 3 0,5 8-2 15,2 8 7-15,4 11 16 16,5 8 7-16,2 8-11 15,3 2-3-15,2 3-4 0,4 1-4 16,1-3 5-16,2-2-3 16,-1-9-3-16,3-6-3 15,-3-6-1-15,-2-9 0 16,-5-6 2-16,-6-4-3 0,-8-4-1 15,-4-7 0-15,-10-3-1 16,-6-5-2-16,-8-8 0 16,-8-5-16-16,-10-7-103 0,-10-17-147 15</inkml:trace>
  <inkml:trace contextRef="#ctx0" brushRef="#br0" timeOffset="25287.6444">13531 5647 739 0,'-10'5'32'15,"1"8"-18"-15,4 6-10 16,1 8-1-16,1 5 8 15,1 6 6-15,0 4-2 0,1 2-9 16,2 0-2-16,3-3-3 16,1-6 0-16,2-8-1 15,0-6 0-15,1-8-2 0,0-11-68 16,2-7-161-16,-3-14-151 15</inkml:trace>
  <inkml:trace contextRef="#ctx0" brushRef="#br0" timeOffset="25490.4448">13664 5686 878 0,'5'3'13'15,"5"5"-13"-15,9 6 13 0,5 1 27 16,6 5-11-16,2 0-21 15,3 5-7-15,1-4 0 16,-3 3-3-16,-4-4 1 16,-5 0-35-16,-7-7-150 0,-8-5-239 15</inkml:trace>
  <inkml:trace contextRef="#ctx0" brushRef="#br0" timeOffset="26629.2468">15046 7406 611 0,'2'-16'60'0,"-2"-5"0"15,3-5-44-15,3-5 5 16,1-5-9-16,2-3-7 16,0-3-2-16,1-2-1 15,-2-4-1-15,-2-2 0 0,-2-4-1 16,-2-2-1-16,-1-2 2 15,-1 2-4-15,0 4-3 16,-4 7 5-16,-1 8 4 0,0 11 39 16,-1 8 7-16,1 10-18 15,0 8-12-15,3 6-16 16,-1 16-4-16,1 9 1 0,2 11 0 15,0 9 0-15,6 9 0 16,2 2 0-16,4 0 1 16,3-3-1-16,0-8 1 0,2-6 0 15,0-8 0-15,1-9-37 16,-2-5-56-16,1-10 1 15,-3-8-85-15,-4-5-73 16</inkml:trace>
  <inkml:trace contextRef="#ctx0" brushRef="#br0" timeOffset="27003.6474">15236 7115 668 0,'-5'-3'98'0,"3"3"-59"15,0 0-11-15,8 2-31 16,2 4 1-16,6 2 2 15,4 0 2-15,0-1 1 16,3-1 1-16,-2-6-4 0,-2 0-58 16,-1-6-10-16,-5-8 0 15,-5 0 2-15,-5-6 55 16,-1-1 13-16,-3-3 17 0,-8 0 47 15,-2 1 20-15,-3 2-26 16,-2 2-15-16,0 5-15 16,-2 7-10-16,0 7 13 0,1 6-21 15,2 12-8-15,2 7-3 16,3 8 1-16,6 2-4 15,5 2 4-15,6-2-2 0,10-4 0 16,7-4 3-16,5-10-1 16,3-7-15-16,-1-6-56 15,2-6-42-15,-4-10-95 16,-5-4-35-16,-4-5-41 0</inkml:trace>
  <inkml:trace contextRef="#ctx0" brushRef="#br0" timeOffset="27721.2487">15445 7064 558 0,'-4'-16'161'0,"0"3"-64"0,1 4-17 15,1 5-23-15,0 4-19 16,3 6-33-16,1 5-9 15,4 7 4-15,1 1 0 0,5 2 0 16,0-2 1-16,4-4 2 16,1-5-1-16,0-6-28 15,-2-4-23-15,1-7-9 16,-5-7 5-16,-2-3 30 0,-2-3 22 15,-4-2 2-15,0 2 27 16,-2 1 41-16,0 5 5 16,-1 4 4-16,1 3-1 0,0 7-37 15,4 0-32-15,3 6-8 16,2 5 1-16,3 2 1 15,4 1-2-15,-1-2-2 0,1-2-22 16,1-5-47-16,-2-5 3 16,-1-9 0-16,-3-7 15 15,-2-4 21-15,-2-6 29 0,-4 1 4 16,-3 0 33-16,0 6 54 15,0 4 13-15,1 6-3 16,-1 8-28-16,4 6-47 16,2 13-23-16,4 11-2 0,3 9 6 15,1 10-2-15,-1 8 0 16,0 8-2-16,0 1 1 15,-4-2-3-15,-2-5-71 0,-2-13-81 16,-4-10-8-16,-2-19 11 16,-3-14 3-16,-4-10 73 15,-4-14-95-15,-3-10 103 0,0-8 173 16,-2-4 64-16,5-5-55 15,2 2-33-15,1-1 1 16,4 5-47-16,4 5 24 16,0 5-19-16,3 8-6 0,4 5-2 15,1 4-19-15,3 4-12 16,1 3-1-16,0 1 0 15,1-1 0-15,0-1-3 0,0-4-21 16,-2-5-25-16,-1-5 2 16,0-4-25-16,-5 0 15 15,-1-3 10-15,-3 4 32 0,0 4 32 16,-2 4 40-16,0 6 23 15,-2 4-36-15,1 4-16 16,2 5-13-16,0 3-11 16,0 9-12-16,5 7 7 0,-2 6 0 15,3 8 0-15,1 4 0 16,-3 2-2-16,-1 0-53 15,-1-6-80-15,-1-8-140 0</inkml:trace>
  <inkml:trace contextRef="#ctx0" brushRef="#br0" timeOffset="28360.8498">15874 6891 869 0,'1'0'46'0,"6"0"-45"15,7 0 0-15,4 0 2 0,4-2 0 16,-1-3-22-16,1-3-20 16,-2 0-18-16,-2-3 0 15,-4-1 3-15,-3-1 26 0,-1 2 15 16,-4-3 12-16,0 3 8 15,-3 1 30-15,0-2 12 16,-1 2-8-16,-2 1-6 0,3 0-6 16,-3-4-14-16,2 1-9 15,-1-2-3-15,0-2-2 16,0 0 1-16,0-2-1 15,-4 1 0-15,2 2-1 0,-4 2 1 16,-1 2-1-16,0 2 3 16,1 4-1-16,-1 0 2 15,2 4-2-15,1 1-1 0,2 0-2 16,0 0-1-16,0 3-1 15,2 1 2-15,-1 2 0 16,4 4 0-16,0 1 1 0,2 6 2 16,0 5 2-16,1 6 5 15,1 7 3-15,-1 3 1 16,0 3-4-16,1-3-3 15,0-2-3-15,2-6-1 0,-3-8 0 16,-1-6-2-16,-1-7 1 16,-2-9 0-16,-1-4 6 15,-1-11 12-15,-1-6-12 0,2-6-5 16,-1-3 1-16,1-1-4 15,-1 5 2-15,2 3 21 16,0 8 30-16,0 6 33 0,1 7-27 16,1 2-39-16,5 10-17 15,-1 4 0-15,5 6-1 16,1 3 1-16,1 3-1 15,1 0-2-15,-1-3 0 0,-2-8-66 16,-2-9-139-16,-3-8-295 16</inkml:trace>
  <inkml:trace contextRef="#ctx0" brushRef="#br0" timeOffset="32104.8564">12133 7684 890 0,'-2'0'28'0,"5"11"-29"16,8 11 1-16,5 11-1 15,5 7 3-15,5 3-3 0,6-1 2 16,2-6 1-16,3-10-1 16,-1-11 3-16,-4-12-19 15,-3-5-49-15,-6-11-31 0,-9-8-59 16,-4-3 40-16,-10-4 16 15,0-1 78-15,-10 1 27 16,-1 2 57-16,-2 3 51 0,2 7 24 16,1 4-17-16,6 7-14 15,3 5-50-15,2 11-45 16,8 6-12-16,6 8-1 15,3 1 0-15,4 0 1 0,2-3 0 16,3-9 0-16,-3-5-1 16,-1-9-59-16,-5-9-48 15,-6-7-21-15,-5-7 76 0,-5-3 32 16,-4-2 22-16,-6-1 22 15,-3 0 32-15,0 3 8 16,1 2 30-16,2 3-28 16,4 4-16-16,3 6-6 0,1 2-22 15,6 6-19-15,2 3-3 16,3 1 0-16,3 8 0 15,2 4-5-15,0 4-51 0,-1-2-47 16,-2-5-80-16,-3-7-266 16</inkml:trace>
  <inkml:trace contextRef="#ctx0" brushRef="#br0" timeOffset="32276.4567">12716 7627 830 0,'0'13'2'15,"2"7"-1"-15,6 3 2 16,2 4 0-16,-1-2-2 15,2-2 1-15,-1-6 0 0,1-6-2 16,-4-7-87-16,-2-8-121 16,-3-10 11-16</inkml:trace>
  <inkml:trace contextRef="#ctx0" brushRef="#br0" timeOffset="32401.2569">12759 7639 516 0,'-5'-9'102'16,"1"3"-68"-16,2 5-4 0,2 1-16 16,0 6-19-16,-1 3-2 15,0 5 6-15,0 3 3 16,0 3-7-16,-5 2-58 15,3-3-59-15,-1-4-117 0</inkml:trace>
  <inkml:trace contextRef="#ctx0" brushRef="#br0" timeOffset="32572.8572">12710 7700 448 0,'-2'-8'23'0,"0"2"8"16,2 2-25-16,0 1-7 0,0 1-2 16,0 1-5-16,2 0-6 15,-2-3 9-15,0 2 5 16,1-4 1-16,0-2-17 15,-1-5-25-15,0 0-43 0,1-5-57 16</inkml:trace>
  <inkml:trace contextRef="#ctx0" brushRef="#br0" timeOffset="32947.2579">12727 7498 318 0,'-3'-1'73'0,"2"-1"-25"16,0 2-24-16,1-2-1 15,0 2-7-15,0 0 7 16,0 0 7-16,0 0-6 0,0 0 3 15,2 4-11-15,5 4 14 16,-1 6-12-16,3 9-4 16,3 8 10-16,1 5 8 15,2 4-16-15,1-1-9 0,1-3-2 16,1-8-2-16,-2-9-2 15,0-8-20-15,-4-9-99 16,-3-4-16-16,-4-12 40 0,-3-6 54 16,-2-5 33-16,-4-2 11 15,-1-3 57-15,-2 3 10 16,-2 2 9-16,4 7 52 0,1 5-31 15,3 5-13-15,0 8-25 16,2 2-40-16,6 11-26 16,3 3 4-16,4 5 2 0,3 0-2 15,3 0 0-15,2-6 0 16,2-5-2-16,-2-10-79 15,1-6-158-15,-5-13-255 16</inkml:trace>
  <inkml:trace contextRef="#ctx0" brushRef="#br0" timeOffset="33321.6585">13086 7433 843 0,'-8'-6'87'16,"1"4"-33"-16,-1 4-26 16,1 8-20-16,-1 9-6 0,1 5-2 15,-2 7 1-15,4 4-1 16,0 0 0-16,5 1-1 15,1-5 0-15,3-8-6 16,3-5-17-16,4-8-14 0,-1-7 2 16,1-7 11-16,2-10 20 15,0-6 7-15,-1-5-1 16,0-3 0-16,-4-4 0 0,-2-2-1 15,-4 0 1-15,-2-2 9 16,-1 0 8-16,-4-1-5 16,-1 2-6-16,-1 5-4 0,1 5 10 15,1 6 27-15,-1 9 9 16,5 10-1-16,-1 12-29 15,1 12-19-15,1 12 1 0,2 9 0 16,6 5 0-16,4 0 1 16,5-4-3-16,5-7 0 15,2-15-41-15,2-8-59 16,-1-15-87-16,-5-8-208 0</inkml:trace>
  <inkml:trace contextRef="#ctx0" brushRef="#br0" timeOffset="34039.2598">13317 7389 823 0,'-7'11'76'0,"0"7"-44"16,4 8-17-16,2 5 12 16,5 2-7-16,6-2-15 15,6-5-4-15,3-5-1 0,4-7 3 16,-3-8 4-16,-2-6-32 15,-3-6-38-15,-7-9-37 16,-2-3 14-16,-6-5 41 16,-2-2 42-16,-7 3 10 0,-4-3 41 15,-2 3 1-15,-1 2 6 16,-2 0-9-16,1 5-7 15,3 3-7-15,4 2-2 0,3 5-9 16,4 5-14-16,2 0-7 16,3 6-3-16,7 1 4 15,2 1-3-15,4-3 4 0,2-4-4 16,2-1-8-16,-2-6 9 15,-2-4 1-15,-2 0 0 16,-5 3 0-16,0 1 0 16,-5 5 9-16,2 2-6 0,-2 7 3 15,1 5 0-15,2 5 2 16,4 3 2-16,-1 1-9 15,3-1 2-15,2-3-2 0,1-7-1 16,2-4 0-16,0-7-5 16,-2-8-34-16,-1-8-14 15,-2-7 0-15,-2-3 16 0,-5-6 34 16,-2 4 4-16,-2 1 18 15,1 4 42-15,-4 8 22 16,2 3 3-16,0 6-3 0,1 6-28 16,3 6-50-16,3 6-5 15,4 5 1-15,3 6 2 16,1 2-3-16,1 0 1 15,2 0 0-15,-2-6-2 0,-2-7-28 16,-2-7-58-16,-4-5-9 16,-3-9 46-16,-3-8 28 15,-4-6 17-15,-3-5 4 0,-3 0 9 16,-4-3 27-16,-1 0 29 15,2 5 14-15,-1 2-11 16,2 7-6-16,4 6-18 16,1 4-22-16,3 7-10 0,0 3-12 15,3 10-6-15,3 4 6 16,1 6-10-16,3 4-65 15,-1-4-109-15,0-5-99 0</inkml:trace>
  <inkml:trace contextRef="#ctx0" brushRef="#br0" timeOffset="34616.4608">13803 7214 452 0,'0'-1'62'16,"-1"-1"-7"-16,-1-1-23 16,3-3-24-16,1 1-6 15,-2-1 1-15,2 0 1 0,0-1 9 16,1 1 14-16,1-2 22 15,3 2-4-15,1-1-12 16,4 0-3-16,2 0 5 0,3 1 4 16,0 3-3-16,3 1-14 15,-3 2-15-15,-2 2-5 16,-3 3-1-16,-3 4 0 15,-6 1 0-15,-1 3 0 0,-2 4 3 16,-2 0 6-16,-5 4 4 16,1-1-1-16,0 0-7 15,4-2-5-15,2-3 1 0,0-3-3 16,4-5 1-16,6-3 0 15,5-4 2-15,2-4-2 16,3-11-6-16,1-3-6 0,-2-4-2 16,-1-3 11-16,-6-4 3 15,-3 1 0-15,-5 2-1 16,-1 3 3-16,-2 5 36 15,-2 3 33-15,1 6 12 0,-3 6-8 16,0 3-37-16,3 10-30 16,-1 7-9-16,2 6 1 15,1 5 1-15,2 2-2 0,3 1 1 16,2-4-1-16,0-4-1 15,1-6-27-15,-2-7-74 16,1-8-43-16,-1-6-45 0,-2-13-77 16</inkml:trace>
  <inkml:trace contextRef="#ctx0" brushRef="#br0" timeOffset="35068.8616">14150 6997 655 0,'-5'-15'163'16,"1"6"-38"-16,0 5-41 15,3 4-33-15,-1 6-45 0,4 6-6 16,5 2 2-16,2 4-3 15,5 1 2-15,3-3-35 16,1-4-76-16,2-4 10 0,-4-3-26 16,-3-2 43-16,-3-3 44 15,-5 0 35-15,-3 0 42 16,-1 0 100-16,0 1-16 0,-1 3-67 15,3 3-44-15,-3 4 34 16,5 2-1-16,4 2-29 16,2 1-10-16,2-5-4 15,4 0 3-15,1-7-4 0,0-4 2 16,2-7 2-16,-6-7 0 15,-1-4-2-15,-3-8-9 16,-4-4 6-16,-5-3 3 0,-2 0-2 16,-1 3 0-16,-7-1 5 15,-1 8 21-15,1 5 37 16,-3 8 6-16,0 8-34 0,2 6-17 15,-2 14-16-15,2 9-3 16,1 8 0-16,4 7 0 16,3 0 0-16,8-2-1 0,8-5 0 15,5-9-2-15,8-7-8 16,4-12-45-16,0-7 0 15,1-4-53-15,-3-10-48 16,-6-6-36-16,-5-1-120 0</inkml:trace>
  <inkml:trace contextRef="#ctx0" brushRef="#br0" timeOffset="35271.6619">14641 7252 1090 0,'2'-2'99'0,"3"2"-54"0,4 7-43 16,0 6 0-16,1 6-2 15,-4 6 0-15,-2 6-24 16,-4-5-121-16,-7-2-138 0,-6-7-451 15</inkml:trace>
  <inkml:trace contextRef="#ctx0" brushRef="#br0" timeOffset="38844.0682">13853 4922 916 0,'-6'-20'9'0,"0"1"4"15,3 3-4-15,3 3-7 16,0 3 5-16,0 3 10 0,1 5 1 15,1 2-7-15,-1 9-12 16,1 9-1-16,-1 10 2 16,0 6 5-16,1 4 2 15,2 2 0-15,1-4-1 0,3-6-3 16,6-10 2-16,6-12 13 15,5-8 15-15,9-19 12 16,7-17-7-16,7-14-15 0,4-16-8 16,5-10-2-16,0-11-7 15,-1-3 0-15,-4-1-1 16,-3 1-2-16,-6 9-1 0,-8 10-1 15,-6 16-5-15,-7 15 0 16,-4 12 1-16,-7 13-17 16,3 5-67-16,2 1-95 0,2 0-268 15</inkml:trace>
  <inkml:trace contextRef="#ctx0" brushRef="#br0" timeOffset="43134.0758">3071 6738 824 0,'-16'-5'30'0,"4"0"10"16,8 5 7-16,4 0-30 0,2 3-21 15,7 4 2-15,1 1 1 16,3-1 1-16,2-1 1 16,2-6 1-16,1 0 9 0,-2-15 17 15,4-12 11-15,3-15 5 16,4-14-5-16,7-15-16 15,5-19-6-15,10-13-5 0,11-14-9 16,11-11-1-16,11-10 0 16,10-4-2-16,1 0-53 15,-4 3-161-15,-13 8-419 16</inkml:trace>
  <inkml:trace contextRef="#ctx0" brushRef="#br0" timeOffset="67875.7192">13460 14180 461 0,'3'-15'54'0,"6"-2"-25"16,3 1-22-16,4 0-5 0,1-1-1 15,1 2-3-15,3-1-8 16,-2 4-27-16,-1 2-16 15,-3 3 22-15,0 1 25 0,-1 3 5 16,-1 2 2-16,-1-1 0 16,0 3 1-16,3 0 3 15,-1 1 6-15,4-2 2 0,0 2 14 16,5 0 11-16,3-2 1 15,5 2-9-15,7-3 1 16,5 1-9-16,7-4 0 0,4-1 5 16,7-1-4-16,4 2-5 15,4-1-1-15,-1 3-12 16,4 0 56-16,4 1-50 15,5 0 11-15,5-1 1 0,5 2 2 16,7-2-1-16,3 0-6 16,6 0 0-16,2-1-4 15,2 0-4-15,0 0-4 0,3-2-1 16,0 1-2-16,-1-1 2 15,1 0-2-15,-1 1 0 16,-1-1-1-16,-3 2 0 0,1-1 1 16,-2 0 0-16,-2 1 1 15,-2 0 2-15,0 1 0 16,-1-1 2-16,-3 3 3 0,-1-2-1 15,-2 2-2-15,-2 0-1 16,-1 3-5-16,-3 0-1 16,0 0 0-16,-2 1 1 15,-4-2-2-15,0 2 1 0,-3-2 0 16,-1 0 0-16,-3 1 0 15,-3-1 1-15,0-1 0 16,1 0-1-16,-4 0 1 0,-1 1 0 16,0-2-2-16,-2 0 1 15,-2 1-1-15,-3-1 4 16,2 0-2-16,-3 0 3 0,1 0 0 15,-2 0-1-15,-2 2 0 16,0-1-1-16,-2 0 3 16,-1 0-3-16,0 0 1 15,-3 1 0-15,0-1 0 0,-5 0 1 16,-4-1-1-16,-4 2-1 15,-4-2 5-15,-4 0 3 16,-4-1 3-16,-4 0 3 0,-2 1-1 16,-4-2 4-16,-2 2 0 15,-2-2-4-15,-3 2-5 16,1-1-4-16,-3 0-3 0,-3 1 0 15,0 0-3-15,-2 0 0 16,-1 0-2-16,-2 0 4 16,-1-1-1-16,0 0 12 0,0 1 12 15,-1 0-10-15,0 0-9 16,0-3-3-16,0 1 3 15,-1-1-4-15,-1-1 1 16,0 1-1-16,2 0 0 0,-2 0-1 16,-1 1 0-16,2 0-2 15,0 0 2-15,-1 1-3 16,2 0 0-16,0 1 1 0,0 0-1 15,-3-2-2-15,3 2 0 16,0 0-5-16,-1 0-18 16,1-2-41-16,-4 1-39 0,-2-4-48 15,-3 0-9-15,0-1 66 16,-2-1 64-16,-2 0 24 15,0 1-7-15,0 1-30 16,-1 0-85-16,-3-2-115 0</inkml:trace>
  <inkml:trace contextRef="#ctx0" brushRef="#br0" timeOffset="68796.1208">17732 12291 772 0,'-7'-13'78'16,"1"1"-2"-16,4 5-23 15,1 5-25-15,1 0-17 16,2 2-11-16,3 5 0 16,0 0-1-16,1 2 2 0,2 3-2 15,-3-1 1-15,-1 3 1 16,-1 2-2-16,0 1 2 15,1 1-1-15,-3 1 0 0,2-3 3 16,0 0-1-16,1-5 0 16,1-1 1-16,0-6 2 15,2 0 9-15,5-6 25 16,4-10 5-16,4-6-23 0,6-8-3 15,5-6-3-15,5-10 2 16,3-6-1-16,6-7-4 16,1-3-8-16,2-1 5 0,1-1 11 15,-3 4 20-15,-3 3 0 16,-7 6 13-16,-4 5-9 15,-5 4-10-15,-6 7-11 0,-5 8-6 16,-3 7-8-16,-5 6 4 16,-2 4-8-16,-3 4-8 15,-1 4 1-15,0-2-2 0,-1 3 1 16,1 0-1-16,-1 0-4 15,0 1 4-15,0 0 0 16,1-1-4-16,-2 1 1 16,2-2-3-16,-2 4-18 0,1 0-18 15,1 0-31-15,0 1-15 16,-1-1-27-16,-1 1-43 15,2-3-26-15,1-7-112 0</inkml:trace>
  <inkml:trace contextRef="#ctx0" brushRef="#br0" timeOffset="69981.7229">13349 10563 839 0,'-8'4'6'15,"5"0"14"-15,4 7-15 0,10 6 2 16,1-1 16-16,2-1 18 16,3 1-18-16,3-3-10 15,-1-2 6-15,2-6 15 16,1-4-1-16,3-1-16 0,1-12 3 15,4-6 5-15,2-10-2 16,3-11 5-16,4-13 0 16,3-12 1-16,6-13 8 0,7-19-10 15,7-13 2-15,6-12-14 16,8-6-12-16,0 4-2 15,-1 9-3-15,-6 13 1 0,-10 16 5 16,-11 18 5-16,-12 19 3 16,-12 13-2-16,-6 13-5 15,-8 8-3-15,-2 10-4 0,0 4-3 16,2 5-7-16,4 6-12 15,4 1-56-15,4 2-77 16,1-3-59-16,1-4-81 16</inkml:trace>
  <inkml:trace contextRef="#ctx0" brushRef="#br0" timeOffset="72836.5279">13996 16633 508 0,'-9'-6'114'0,"5"-1"-55"16,2 2 5-16,1-1-21 15,2 2-6-15,3-1-15 16,1 3 5-16,2 2 10 0,3 0-10 15,1 10-12-15,2 5-3 16,1 4 13-16,2 4-4 16,-1 0 1-16,2 0-13 0,-3-2-3 15,3-5 6-15,-3-4-2 16,0-4 0-16,0-5 7 15,-1-1 5-15,1-9 10 0,2-8 1 16,3-10-11-16,4-7-9 16,3-9-5-16,4-4-5 15,3-3 2-15,1 3-3 0,0 4 0 16,1 3 1-16,-1 4-1 15,-2 7-2-15,-4 5 1 16,-3 4-1-16,-7 2 0 16,-3 7 0-16,-5 3 0 0,-4 3 0 15,-2 3-2-15,-2-3 1 16,-2 6 2-16,0-3-4 15,3 4-1-15,-5 3-1 0,1 1 0 16,0 3 0-16,-2 3-1 16,0 1 0-16,0 1-29 15,-2-3-128-15,-5-8-91 0,-3-5-288 16</inkml:trace>
</inkml:ink>
</file>

<file path=ppt/ink/ink2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cm"/>
          <inkml:channel name="T" type="integer" max="2.14748E9" units="dev"/>
        </inkml:traceFormat>
        <inkml:channelProperties>
          <inkml:channelProperty channel="X" name="resolution" value="751.53668" units="1/cm"/>
          <inkml:channelProperty channel="Y" name="resolution" value="998.99384" units="1/cm"/>
          <inkml:channelProperty channel="F" name="resolution" value="5.68611" units="1/cm"/>
          <inkml:channelProperty channel="T" name="resolution" value="1" units="1/dev"/>
        </inkml:channelProperties>
      </inkml:inkSource>
      <inkml:timestamp xml:id="ts0" timeString="2018-12-25T10:41:40.688"/>
    </inkml:context>
    <inkml:brush xml:id="br0">
      <inkml:brushProperty name="width" value="0.05292" units="cm"/>
      <inkml:brushProperty name="height" value="0.05292" units="cm"/>
      <inkml:brushProperty name="color" value="#FF0000"/>
    </inkml:brush>
  </inkml:definitions>
  <inkml:trace contextRef="#ctx0" brushRef="#br0">5856 10073 550 0,'-10'10'42'15,"3"-1"-25"-15,7-1-2 16,3 2-5-16,9-1-5 0,6 1-2 15,3 0 24-15,3-3-3 16,1-4-94-16,4-2 239 16,-2-3-142-16,2-10 20 0,2-9-13 15,2-7 8-15,3-11 4 16,4-13 2-16,3-17 2 15,6-23-11-15,6-20-17 16,6-23-21-16,2-21 1 0,4-13-13 16,-5-10-85-16,-6-1-154 15,-10 17-281-15</inkml:trace>
  <inkml:trace contextRef="#ctx0" brushRef="#br0" timeOffset="2683.2047">19752 8654 897 0,'-5'0'30'15,"-1"-1"-11"-15,2 1 34 0,0 3 6 16,2 6-39-16,4 3-11 15,2 2-5-15,6 1-1 16,4-2 4-16,3 1 2 0,2-4 5 16,4-3 6-16,0-3-6 15,7-4 5-15,6-13 4 16,7-16 5-16,12-13-5 0,11-12-6 15,8-19-2-15,12-12 0 16,9-13-4-16,4-12-8 16,4-9-5-16,0-7-2 15,-5 6-2-15,-6 9-5 0,-11 12-5 16,-12 20-3-16,-12 22 6 15,-11 15-3-15,-6 14-25 16,-4 11-24-16,-3 8-46 0,-4 1-84 16,-3 2-255-16</inkml:trace>
</inkml:ink>
</file>

<file path=ppt/ink/ink2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cm"/>
          <inkml:channel name="T" type="integer" max="2.14748E9" units="dev"/>
        </inkml:traceFormat>
        <inkml:channelProperties>
          <inkml:channelProperty channel="X" name="resolution" value="751.53668" units="1/cm"/>
          <inkml:channelProperty channel="Y" name="resolution" value="998.99384" units="1/cm"/>
          <inkml:channelProperty channel="F" name="resolution" value="5.68611" units="1/cm"/>
          <inkml:channelProperty channel="T" name="resolution" value="1" units="1/dev"/>
        </inkml:channelProperties>
      </inkml:inkSource>
      <inkml:timestamp xml:id="ts0" timeString="2018-12-25T10:41:53.916"/>
    </inkml:context>
    <inkml:brush xml:id="br0">
      <inkml:brushProperty name="width" value="0.05292" units="cm"/>
      <inkml:brushProperty name="height" value="0.05292" units="cm"/>
      <inkml:brushProperty name="color" value="#FF0000"/>
    </inkml:brush>
  </inkml:definitions>
  <inkml:trace contextRef="#ctx0" brushRef="#br0">19119 14915 693 0,'-6'-13'78'16,"-1"2"-7"-16,0 1-20 16,1 5-19-16,2 0-3 0,1 3-8 15,2 1-5-15,1 1-13 16,4 4-10-16,3 5 8 15,3 6 1-15,-1 7-9 16,3 6 6-16,0 9 7 0,2 3 8 16,1 2-1-16,2-3-6 15,3-5-2-15,0-6 3 16,5-13 1-16,1-9 18 0,4-9 20 15,5-13-12-15,7-14-8 16,5-8 6-16,6-10-2 16,6-8-8-16,4-7-3 0,3-3-8 15,3 0-7-15,-2 0 4 16,1 4-4-16,-2 5 0 15,-5 6-4-15,-6 11 1 16,-10 6 1-16,-7 12 0 0,-8 9-3 16,-10 7 0-16,-6 4-4 15,-7 2-7-15,-2 3 2 16,-4 4 1-16,0 1 3 0,-3 1 5 15,2 2 1-15,-2 0-6 16,-1 2-36-16,1-1-35 16,-1 1-35-16,-2-1-36 0,0-4-67 15,-3-6-232-15</inkml:trace>
  <inkml:trace contextRef="#ctx0" brushRef="#br0" timeOffset="6957.6122">5653 11720 655 0,'-4'-8'103'0,"1"5"-78"16,2-1 1-16,1 3-6 15,5-1-21-15,5 4 3 16,5 7 3-16,4 10-8 0,5 9 1 16,4 7 22-16,3 4 5 15,3-1-10-15,-2-7-10 16,2-12 4-16,-3-15 7 0,3-23 21 15,4-29 21-15,5-31-10 16,10-25-17-16,8-28-16 16,11-26-13-16,13-16-8 15,5-9-15-15,3-1-80 0,0 7-150 16</inkml:trace>
  <inkml:trace contextRef="#ctx0" brushRef="#br0" timeOffset="8876.4156">20056 8558 768 0,'-19'-9'2'0,"-2"3"12"16,3 6-4-16,-2 9-2 15,-1 11-3-15,-4 10-9 16,-6 12 5-16,-5 13 2 0,-5 13-6 16,-6 16 7-16,-7 11 4 15,-4 15 3-15,-3 5-1 16,2-2-7-16,6-11-5 0,5-14 5 15,8-17-2-15,9-21-2 16,9-18 7-16,3-13 2 16,3-9 31-16,3-9 8 0,0-3-10 15,3-14-8-15,0-2-15 16,2-8-11-16,-2-2 0 15,3-3 2-15,2-2-7 16,0 0 3-16,5 2 0 0,-2 7-2 16,3 3 6-16,3 7 1 15,3 3-4-15,2 6 0 16,-1 5-3-16,3 5 1 0,1 7 0 15,1 4-1-15,1 7 1 16,1 4 3-16,1 5 0 16,-3 3 11-16,2 3 14 15,-2-1 11-15,0-2-9 0,-1-1-15 16,2-6-10-16,4-7-2 15,5-5 1-15,6-9-4 16,13-12 2-16,13-15-2 0,16-15-17 16,9-19-72-16,2-19-161 15</inkml:trace>
</inkml:ink>
</file>

<file path=ppt/ink/ink2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cm"/>
          <inkml:channel name="T" type="integer" max="2.14748E9" units="dev"/>
        </inkml:traceFormat>
        <inkml:channelProperties>
          <inkml:channelProperty channel="X" name="resolution" value="751.53668" units="1/cm"/>
          <inkml:channelProperty channel="Y" name="resolution" value="998.99384" units="1/cm"/>
          <inkml:channelProperty channel="F" name="resolution" value="5.68611" units="1/cm"/>
          <inkml:channelProperty channel="T" name="resolution" value="1" units="1/dev"/>
        </inkml:channelProperties>
      </inkml:inkSource>
      <inkml:timestamp xml:id="ts0" timeString="2018-12-25T10:43:37.922"/>
    </inkml:context>
    <inkml:brush xml:id="br0">
      <inkml:brushProperty name="width" value="0.05292" units="cm"/>
      <inkml:brushProperty name="height" value="0.05292" units="cm"/>
      <inkml:brushProperty name="color" value="#FF0000"/>
    </inkml:brush>
  </inkml:definitions>
  <inkml:trace contextRef="#ctx0" brushRef="#br0">7966 9833 845 0,'0'0'12'15,"0"0"1"-15,1 0-8 0,2 0-1 16,1-2 4-16,1 0 17 15,2 0 19-15,2-5 16 16,4-5 2-16,3-7-7 16,4-4-9-16,5-8-16 0,4-7-8 15,5-9-4-15,5-7-4 16,7-6-12-16,4-6-2 15,7-3-4-15,6-3-12 0,-2-5-61 16,-2-8-129-16,-3-5-219 16</inkml:trace>
  <inkml:trace contextRef="#ctx0" brushRef="#br0" timeOffset="2652.0047">11233 9646 1001 0,'-12'-6'35'15,"7"3"8"-15,5 3-19 0,3 3-29 16,9 4 11-16,6 4-8 15,5 4 3-15,5 1 4 16,4 0-7-16,2 1 4 0,3-6 5 16,2-7-8-16,2-8 9 15,4-17 5-15,3-13-3 16,5-14-2-16,4-9-2 15,-1-9-13-15,-1-5-2 0,-2-3-66 16,-6 2-55-16,-7-1-109 16</inkml:trace>
  <inkml:trace contextRef="#ctx0" brushRef="#br0" timeOffset="3042.0053">14022 9708 1056 0,'2'2'20'0,"1"4"-15"0,1 3 31 16,0 0 4-16,3-2-14 16,3-1-12-16,6-4-6 15,6-12 7-15,15-19 9 0,15-15-5 16,14-22-16-16,19-20-1 15,16-22-4-15,14-24-59 16,2-16-140-16,-4-17-411 0</inkml:trace>
  <inkml:trace contextRef="#ctx0" brushRef="#br0" timeOffset="7909.2139">19048 9604 869 0,'3'0'11'0,"0"2"-3"16,4-4 3-16,2 1 21 15,4 1 14-15,0-4 2 16,3 0-22-16,2 0 0 0,-1 2 15 15,0 1-10-15,1 1 7 16,-4-1-9-16,2 2-9 16,-3 2 2-16,2 1-4 15,-3-2-7-15,4 0-3 0,-2-4 5 16,4-6 5-16,2-8 6 15,5-8 1-15,5-9 2 16,6-13 3-16,8-13-14 0,6-12-9 16,7-10-5-16,4-10-2 15,11-5-3-15,0 3-2 16,2 3-3-16,1 11-25 0,-6 11-6 15,-5 15-3-15,-7 13-5 16,-10 11-5-16,-5 11-27 16,-10 8-39-16,-6 3-69 15,-8 0-256-15</inkml:trace>
  <inkml:trace contextRef="#ctx0" brushRef="#br0" timeOffset="13634.4239">14483 11490 795 0,'1'-17'18'0,"3"4"5"0,2 0 4 16,3 0-18-16,1 2-10 15,1 1 6-15,2 2-4 16,1 4-3-16,-1 3 6 0,1 9-8 16,0 13 7-16,2 12 1 15,0 10 28-15,1 5 13 16,0 5-21-16,0-3-13 15,1-10 1-15,0-10-1 0,2-13 29 16,3-16 14-16,4-12 6 16,6-21 13-16,7-16-5 15,10-19-34-15,8-13-19 0,9-10-12 16,7-6-5-16,5-4-8 15,2 7-36-15,4 12-34 16,0 13-32-16,-8 18 7 0,-8 14-26 16,-14 13-178-16</inkml:trace>
  <inkml:trace contextRef="#ctx0" brushRef="#br0" timeOffset="17830.8313">18924 11679 821 0,'-7'-9'6'0,"0"2"11"0,4 0 20 15,2 1-12-15,1-2-2 16,1 2-13-16,5 2-2 16,3-1 0-16,-3 3-6 0,3 1 3 15,0 2 4-15,-1 6-2 16,1 11 12-16,-2 5 7 15,1 4 2-15,-1 6 10 16,0-1-19-16,2-4-8 0,0-6 0 16,1-6-2-16,4-11 11 15,3-8 16-15,3-17 8 16,4-11 10-16,5-11-14 0,4-12-15 15,4-9-7-15,4-2-7 16,2-3-9-16,2 3-3 16,2 9-1-16,-1 7 2 0,0 12-2 15,-3 10-3-15,-5 14-2 16,-3 7-5-16,-4 6-23 15,-1 9-27-15,-5 5-44 16,-3-1-77-16,1-4-188 0</inkml:trace>
  <inkml:trace contextRef="#ctx0" brushRef="#br0" timeOffset="20311.2357">20871 11824 711 0,'0'-6'106'0,"-1"1"-47"0,-1 0-8 16,1 2-22-16,0 3 8 16,0 6-24-16,1 7-19 15,-1 7 12-15,1 6 15 16,-1 4 22-16,1 2-8 0,4-6-9 15,1-6-9-15,2-4-5 16,2-7 6-16,1-10-1 16,1-12 9-16,3-10 32 0,2-11-9 15,2-12-24-15,2-10-10 16,1-7 8-16,4-5-5 15,0-3-10-15,5 1-3 0,5 2-6 16,3 8 1-16,3 9 1 16,2 7-1-16,4 11 1 15,1 8-4-15,0 6-4 16,6 6-7-16,1 3-43 0,-2 0-39 15,-3-1-81-15,-7-7-90 16</inkml:trace>
  <inkml:trace contextRef="#ctx0" brushRef="#br0" timeOffset="35380.8621">9085 11711 617 0,'-9'-9'100'0,"0"1"-64"0,4 2 19 15,2 0-19-15,3 3-5 16,0 3-10-16,5-2-19 15,0 6 1-15,4 3-5 16,1 8 3-16,2 7-2 0,-2 7-1 16,2 7 9-16,-2 2 7 15,0-2-1-15,0-4-2 16,1-6-4-16,-2-10 1 0,1-9 3 15,2-7 18-15,4-15 23 16,6-21 31-16,7-16-26 16,9-16-29-16,8-16-11 0,9-15-8 15,4-4-9-15,8-1-3 16,4 3-9-16,2 7-12 15,0 11-29-15,2 12-22 0,-4 14-16 16,-8 12-36-16,-11 9-124 16</inkml:trace>
  <inkml:trace contextRef="#ctx0" brushRef="#br0" timeOffset="43102.8757">4757 11989 903 0,'-11'0'39'16,"6"0"46"-16,5-1-52 15,5-5-35-15,6-1 7 0,2-3-1 16,4-2-1-16,4 3 3 16,1-1-2-16,1 5 4 15,1 1 6-15,0 1 2 0,0 0 8 16,3-3 1-16,1-8-2 15,6-8 6-15,5-13-13 16,9-10-9-16,7-14-3 0,9-12-5 16,10-12-6-16,4-11-9 15,-4-17-109-15,-10-16-380 16</inkml:trace>
</inkml:ink>
</file>

<file path=ppt/ink/ink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cm"/>
          <inkml:channel name="T" type="integer" max="2.14748E9" units="dev"/>
        </inkml:traceFormat>
        <inkml:channelProperties>
          <inkml:channelProperty channel="X" name="resolution" value="751.53668" units="1/cm"/>
          <inkml:channelProperty channel="Y" name="resolution" value="998.99384" units="1/cm"/>
          <inkml:channelProperty channel="F" name="resolution" value="5.68611" units="1/cm"/>
          <inkml:channelProperty channel="T" name="resolution" value="1" units="1/dev"/>
        </inkml:channelProperties>
      </inkml:inkSource>
      <inkml:timestamp xml:id="ts0" timeString="2018-12-25T09:55:23.980"/>
    </inkml:context>
    <inkml:brush xml:id="br0">
      <inkml:brushProperty name="width" value="0.05292" units="cm"/>
      <inkml:brushProperty name="height" value="0.05292" units="cm"/>
      <inkml:brushProperty name="color" value="#FF0000"/>
    </inkml:brush>
  </inkml:definitions>
  <inkml:trace contextRef="#ctx0" brushRef="#br0">16785 2431 944 0,'-29'-34'21'16,"3"3"-1"-16,6 2 3 16,5 4-4-16,5 2-18 15,3 0 7-15,4 2-7 0,3 3-4 16,-3 5 5-16,4 4-3 15,1 5-1-15,0 7 6 16,-1 17-19-16,1 14 4 16,0 12 19-16,2 10 4 0,4 3-8 15,4-2-4-15,4-8-1 16,6-14 1-16,4-12 0 15,3-11 2-15,2-11 22 0,1-9-2 16,2-18 2-16,0-13 13 16,2-15 9-16,2-13-8 15,1-13-13-15,-1-10-13 0,2-2-9 16,2 1 0-16,0 3-2 15,1 6 1-15,3 10 7 16,3 8 32-16,0 7 2 0,0 7-7 16,-1 7-9-16,-2 8-13 15,-3 5-3-15,-6 4-7 16,-3 6 1-16,-7 3-3 15,-1 6-5-15,-6 0 6 0,-3 0-2 16,-4 4-1-16,-2-1-2 16,-4 5 4-16,-2-1-2 15,-1 2-1-15,-4 1-5 0,3 1-12 16,-3 6-19-16,1 3-15 15,1 7 43-15,-4 7-5 16,2 8-38-16,-1 3-77 0,-2 4-75 16,1-2-222-16</inkml:trace>
  <inkml:trace contextRef="#ctx0" brushRef="#br0" timeOffset="6021.6106">10107 4997 856 0,'-3'-5'37'0,"-1"0"-26"15,4 4 14-15,0 1-18 16,0 0-10-16,5 0-3 0,2 5 5 16,0 4-8-16,2 6 7 15,4 6 33-15,0 4-9 16,2 3-11-16,3-4-5 0,3-3-6 15,2-6-3-15,2-10 7 16,-1-5 68-16,3-16-2 16,1-7-9-16,1-9 0 0,-2-8-21 15,1-7-16-15,1-4-7 16,-3 0-10-16,-1-1-4 15,0 5-4-15,2 1 2 16,1 7-1-16,0 5 0 0,3 5 0 16,4 5-3-16,-1 5 2 15,3 4-4-15,-1 4-24 16,1 3-59-16,-2 1-79 0,-5 0-37 15,-4 1-249-15</inkml:trace>
  <inkml:trace contextRef="#ctx0" brushRef="#br0" timeOffset="9906.0174">15197 5749 819 0,'7'-4'17'0,"-2"1"-9"15,-1 0 18-15,3 1-4 16,-2 2 0-16,3 0 0 15,2 3-5-15,2 6 5 0,3 1 10 16,2 5 4-16,2 4-12 16,1 0-2-16,0 2-8 15,3-1-8-15,-3-4-2 0,0-5 2 16,-2-4 14-16,-1-3 12 15,-1-4 4-15,-1-4 19 16,0-9-9-16,0-9-12 0,3-8 0 16,0-10-6-16,4-11-7 15,2-9-6-15,2-10-8 16,3-5-3-16,3-2-4 15,3-2-1-15,3 3 2 0,1 5-1 16,3 8-2-16,-1 6 0 16,-1 8 5-16,-5 9-3 15,-3 7-1-15,-7 8 1 0,-5 6 1 16,-4 6-2-16,-5 5 1 15,-2 3 0-15,-3 2-5 16,-1 3-16-16,0 0-25 0,1 0-12 16,-1 8 3-16,2 1-28 15,-2 3-56-15,-3-1-13 16,0 1-182-16</inkml:trace>
  <inkml:trace contextRef="#ctx0" brushRef="#br0" timeOffset="16504.829">14094 9594 1042 0,'-10'-9'8'0,"4"2"2"0,2 5 10 16,2 1 0-16,2 1-7 15,2 3-13-15,5 8-4 16,2 4 5-16,4 5-2 0,3 2 3 16,1-2 8-16,2-5-1 15,3-9-3-15,0-6 18 16,0-15 21-16,1-9 8 0,0-9-3 15,-3-7-13-15,2-5-8 16,-4-3-5-16,0-2 6 16,0-2-2-16,4-1 0 15,1-3-7-15,5 1-7 0,5-1-5 16,9 0-7-16,5 2-2 15,6-1 0-15,4 4 0 16,6 1-4-16,1 4-29 0,-1 3-61 16,-6 0-90-16,-10 0-168 15</inkml:trace>
  <inkml:trace contextRef="#ctx0" brushRef="#br0" timeOffset="22542.0396">15356 11261 869 0,'2'-1'47'15,"-2"-1"3"-15,0 2-15 16,0 0-5-16,0 2-3 15,2 2-18-15,-1 10-9 0,2 8 3 16,1 11 14-16,1 4 10 16,1 3-4-16,2 2-14 15,0-9-4-15,0-7-2 0,2-10-2 16,1-14-1-16,3-8 6 15,3-21 55-15,4-15-17 16,6-16-10-16,8-16-13 0,2-13-6 16,4-9-10-16,3-3-2 15,1 0-3-15,1 5 1 16,-2 12-2-16,-1 10-1 0,-3 18 3 15,-4 14-1-15,-6 17-2 16,-5 12 2-16,-6 9-2 16,-5 6-17-16,-3 13 1 15,-3 10-16-15,-2 4-31 0,0-1-79 16,-3-1-110-16,-2-6-551 15</inkml:trace>
  <inkml:trace contextRef="#ctx0" brushRef="#br0" timeOffset="26457.6465">11056 12496 670 0,'38'-5'53'0,"6"1"-21"0,11 0 17 15,12-3 0-15,11-3 5 16,14-2-10-16,12-3-22 15,12-6-12-15,11-3 1 16,10-4-1-16,10-3-2 0,3 2-9 16,2 1 7-16,1-1-8 15,-6 3 2-15,-6 4 3 16,-10 0-5-16,-4 5 2 0,-12 2 3 15,-5 1-5-15,-6 2 4 16,-2 1 5-16,-6 0 18 16,-2-2 22-16,-3-1 3 0,-3-1-7 15,-5-2-1-15,-5 1-9 16,-3-1-3-16,-8 1-8 15,-8 1-6-15,-8 5-9 16,-9 2-3-16,-10 3-4 0,-9 3 1 16,-7 0-1-16,-7 2-4 15,-3 0-14-15,-4 4-26 16,-1 4-22-16,0-3-72 0,-1 1-58 15,0-3-180-15</inkml:trace>
  <inkml:trace contextRef="#ctx0" brushRef="#br0" timeOffset="27518.4483">17183 11819 912 0,'36'-8'10'0,"9"0"10"0,12 0 17 16,10-1-18-16,9-1-12 15,8 1-4-15,4-3-2 16,3 1 0-16,-3 0-1 15,-6 1 1-15,-9-1-4 0,-12 3 6 16,-15 2-2-16,-15 2-3 16,-12-1 3-16,-10 1 2 15,-9 0 39-15,0 0 142 0,-8 0-128 16,2 0-22-16,-1 0-6 15,2 2-14-15,2 0-10 16,2 1-3-16,-2 2-5 0,4 3-29 16,-2 7-52-16,-3-4-81 15,-6 2-84-15,-4-7-338 16</inkml:trace>
  <inkml:trace contextRef="#ctx0" brushRef="#br0" timeOffset="28610.4502">19020 11225 212 0,'7'-44'-7'16,"-3"-2"185"-16,-4 2-156 0,-4 4 60 16,-4 7 58-16,-4 8-4 15,-3 10-41-15,1 9-42 16,-5 8-36-16,-3 11-14 0,-3 18-1 15,-2 15-2-15,-3 19 3 16,-1 18 2-16,4 16-4 16,5 8 1-16,6 6-2 0,8-2 3 15,6-8-3-15,3-6 0 16,6-15 0-16,1-9 0 15,-2-10 0-15,-4-9-4 16,-2-7-13-16,-5-11-45 0,-8-5-16 16,-4-8 23-16,-6-10-41 15,0-10-77-15,-1-8-224 16</inkml:trace>
  <inkml:trace contextRef="#ctx0" brushRef="#br0" timeOffset="29312.4515">18733 11644 658 0,'26'-27'63'0,"0"4"28"15,2 2-34-15,3 3-28 16,0 3-23-16,-2 2-3 0,-1-1-2 16,-2 1-1-16,-8 5-2 15,-2-1-14-15,-7 5-8 16,-5-1 17-16,-4 2 9 0,-4 3 2 15,-6 0 1-15,-5 5 16 16,-1 5 6-16,-2 6-4 16,-1 9-2-16,2 6-4 0,2 6-6 15,4 4-5-15,6 2-3 16,4-1-1-16,5-4-3 15,9-8-1-15,3-9 0 0,2-9-1 16,4-10 1-16,-1-3-12 16,-2-14-10-16,-3-6-2 15,-2-6 13-15,-3-5 14 16,-6-2 1-16,0 0 0 0,-4 3 6 15,-2 3 15-15,-1 6 27 16,-1 6 41-16,1 8 30 16,1 8-37-16,1 5-49 0,1 8-41 15,5 7 4-15,2 4 0 16,5 2 2-16,1-2-3 15,2-8-15-15,2-5-38 0,0-11-28 16,2-4 10-16,-3-12 3 16,-1-8 39-16,-2-5 17 15,-1-4 15-15,-3-2 1 0,-2 5 17 16,-2 2 45-16,-2 8 33 15,-1 6 0-15,0 9-17 16,0 6-43-16,0 15-31 16,0 7 20-16,2 8-15 0,2 6-6 15,2 5-3-15,4-4-3 16,2-6-32-16,2-10-70 15,1-11-56-15,2-13-1 0,-3-11 4 16,-1-11 25-16,-3-10 43 16,-4-8 83-16,-1-4 34 15,-3-2 55-15,-3-2-31 0,0 0-17 16,0 3 4-16,-1 6-13 15,0 5-17-15,0 8-8 16,-2 4 2-16,-1 6-2 16,-3 2-15-16,-6 6-52 0,-2 3-13 15,-5 2-62-15,-1 4-181 16</inkml:trace>
  <inkml:trace contextRef="#ctx0" brushRef="#br0" timeOffset="30310.8532">19301 11047 811 0,'2'-10'145'16,"-1"4"-6"-16,2 6-62 15,0 5-66-15,3 10-10 16,1 9 1-16,2 9 4 0,2 8-2 16,-1 6-2-16,1 3-1 15,1 0-1-15,0-5-29 16,-1-4-64-16,-1-5-16 15,0-7-23-15,-4-7 15 0,-1-5 113 16,-1-3 8-16,-1-1 3 16,-3 1 27-16,2 1 2 15,-1 1-14-15,0 2-15 0,2 1-4 16,0-1-3-16,2-1 2 15,2-8-76-15,1-5-156 16,2-6 94-16,2-9-109 0,0-8 187 16,-1-8 56-16,1-4 94 15,-2-1-64-15,-4-1 213 16,1 5-102-16,-4 4 34 15,-1 7-51-15,-2 6-18 0,2 5-34 16,-1 3-29-16,2 2-31 16,1 1-14-16,1 2-3 15,1 3 2-15,1 1-12 0,0 1-11 16,0 2 7-16,2 0 8 15,-2 0 13-15,-1 2-2 16,-2 2 5-16,-1 3 19 0,1-1 9 16,0 2-7-16,0 0-7 15,2-2-8-15,1-1-4 16,3-4-3-16,0-3-1 15,2-4 2-15,0-3 2 0,0-7-1 16,0-6 2-16,-1-8-1 16,-1-5-2-16,-3-4-1 15,-2-4-1-15,-2 0-1 0,-1 2 0 16,-2 7 1-16,0 4 15 15,-3 8 54-15,-1 6-6 16,1 4-20-16,0 4-31 0,1 4-15 16,0 5-1-16,2 0 1 15,-3 1-1-15,6-1-18 16,-1-4-8-16,6-3 13 15,4-3 4-15,0-2 5 0,4-3-1 16,-1-1 6-16,-1 0 2 16,-3 4 1-16,-1 1-1 15,-3 6 6-15,-1 6-1 0,-1 6 3 16,1 7-1-16,-2 2-2 15,5 2-2-15,0-1-1 16,3-3-1-16,2-6-2 0,0-9 0 16,3-7-2-16,4-4 0 15,-4-9 1-15,4-9-2 16,-1-3-1-16,-4-3 3 15,-2 0 3-15,-2 0 2 0,-3 1 8 16,-4 6 14-16,-2 1 2 16,-2 5 2-16,0 3 11 15,-2 4 17-15,-3 4-11 0,-4 0-27 16,-1 6-14-16,-3 5-8 15,-1 3 2-15,1 6 0 16,1 1-1-16,4 4 0 0,6 0-6 16,1 0-5-16,12-2-2 15,4-3 9-15,9-3 4 16,5-6 0-16,4-7-11 15,1 0-12-15,-1-5-14 0,-4-7-39 16,-5-6-58-16,-7-2-119 16,-5-4-384-16</inkml:trace>
  <inkml:trace contextRef="#ctx0" brushRef="#br0" timeOffset="30794.4541">20682 11184 947 0,'-20'-1'87'15,"2"8"-50"-15,4 11-16 16,0 5-20-16,4 4 0 0,3 4-1 15,3-3-3-15,2-2 2 16,6-8-7-16,6-10-32 16,5-7-36-16,4-11-18 0,1-11-71 15,-1-7-153-15</inkml:trace>
  <inkml:trace contextRef="#ctx0" brushRef="#br0" timeOffset="31231.2548">20717 11246 27 0,'13'-36'3'15,"-5"2"147"-15,-3 2-133 16,-3 5 425-16,-1 1-270 0,-2 5-47 16,-1 8-20-16,-1 3-35 15,1 6-30-15,2 2-30 16,-1 2-8-16,1 3-7 0,3 4 5 15,2 4 1-15,-1 4-5 16,1 5 3-16,0 7 1 16,-1 3 0-16,-2 9 0 0,0 7 0 15,-2 9 4-15,1 5 6 16,-1 7 2-16,0 6-3 15,0 4-4-15,1 3-5 0,3-6 0 16,1-9-10-16,2-8-80 16,1-13 10-16,1-14 71 15,1-15 6-15,1-9 2 16,0-8 2-16,3-11 42 0,1-11-1 15,2-7-2-15,2-9-12 16,1-8-15-16,-2-4-6 16,-3-3-5-16,-1-1-1 0,-5 3-2 15,-6 4 1-15,-6 9 1 16,-5 6 3-16,-8 8 49 15,-5 9 6-15,-7 7-20 0,1 8-23 16,-4 4-10-16,3 7-4 16,1 3-2-16,9 2 0 15,5 0 0-15,6-4-4 0,9-4-10 16,8-4-7-16,9-3-13 15,8-9-23-15,3-8-59 16,5-7-78-16,-1-5-365 16</inkml:trace>
  <inkml:trace contextRef="#ctx0" brushRef="#br0" timeOffset="32682.0574">21209 11184 1234 0,'1'-1'61'0,"3"3"-67"16,5 9 2-16,3 7 3 0,1 5 0 15,0 8 0-15,0 6 0 16,-4 4-13-16,-2 1-14 15,-2-3-22-15,-5-6-25 0,1-8-14 16,-2-9 38-16,-1-6 45 16,-1-10 9-16,0-5 7 15,3-13 19-15,1-7 13 0,4-7-1 16,7-9 3-16,5-3-27 15,2 0-8-15,3 4-3 16,0 5 4-16,-4 9 16 0,-3 8 14 16,-2 8 0-16,-4 7-8 15,-5 4-11-15,-1 11-1 16,-2 9 4-16,-2 7-11 15,-3 8-7-15,-2 6-3 0,0 0-2 16,2-4-15-16,3-5-53 16,1-10-48-16,3-14 0 15,8-9 7-15,2-9 30 0,2-14 10 16,4-5-6-16,-2-7 56 15,4-5 28-15,-3 1 32 16,0 1 2-16,-4 6 9 0,-4 4 33 16,-2 10 22-16,-4 5 0 15,-3 8-4-15,1 6-21 16,-4 6-48-16,-4 12-33 15,-3 8 2-15,0 8 1 0,-1 7-2 16,3 2-4-16,4-2-8 16,3-6-48-16,7-9-75 15,7-10 19-15,3-11 53 0,2-6 54 16,2-14 7-16,0-6 4 15,-3-6 11-15,-1-2 17 16,0-1 35-16,-4 0-5 0,-2 0-15 16,-3 3-15-16,-2 2-12 15,-2 1-12-15,-4 2-5 16,0 4-3-16,-6 3-1 16,-3 5 0-16,-4 7 1 0,-5 2-6 15,0 5-11-15,1 5-42 16,2 4-45-16,4-4-73 15,8-3-55-15,4-2-84 0,12-3 43 16,4-5 230-16,3-5 75 16,4-2 60-16,-1 1 11 15,-1-1-32-15,-3 1 16 0,-2 1 42 16,-2 2-33-16,-4 3 26 15,-1 1-57-15,-1 0-3 16,-2 2-19-16,-1 2-21 16,0 0-3-16,-2 1-7 0,0 1-9 15,0 0-2-15,-1 0-2 16,0 0 2-16,0-1 0 15,-1-2 0-15,3 0 6 0,-2 1 5 16,1 2-4-16,-1 0-1 16,0 0 5-16,0 0-2 15,-2 1-5-15,-1 0-1 0,3-2-2 16,-3-1 1-16,0 0-3 15,0-1-1-15,0 0 2 16,0 1 4-16,0-4-3 16,1 1 3-16,-2-4 22 0,1 0-5 15,0-1-16-15,-1-2-1 16,1 0 4-16,-2 2-6 15,2 1 3-15,0 2-1 0,-1 2-3 16,-1-1 1-16,1 2-3 16,0-2 0-16,-1 2-1 15,-1-1 2-15,-2 2-2 0,-2-1 0 16,-2 2 0-16,-1 2 0 15,-1 4-2-15,-2 2 2 16,-1 4 0-16,1 5-2 16,2 3 0-16,0 5 4 0,6 1-3 15,4 0 2-15,3-2-1 16,9-6 0-16,7-6-1 15,2-9 1-15,4-6 0 0,1-11-3 16,1-8-9-16,-4-7-5 16,-4-6 11-16,-2-6 7 15,-5-5 0-15,-3-5 7 0,-4-2-4 16,-3-1-4-16,1 3 2 15,-4 5-1-15,-1 11 8 16,-1 9 40-16,-1 10 27 0,0 12-18 16,0 7-35-16,-3 17-26 15,0 11-1-15,-1 15 2 16,-1 7 0-16,2 2 2 15,5-1 1-15,2-2-9 0,5-9-12 16,4-9-11-16,3-11-13 16,2-7-2-16,0-7 6 15,2-9 5-15,2-7-16 0,2-10-28 16,2-3-40-16,-2-6-37 15,1-8-34-15,2-3-162 16,-1-3 21-16</inkml:trace>
  <inkml:trace contextRef="#ctx0" brushRef="#br0" timeOffset="33243.6584">22187 11164 928 0,'-9'16'103'16,"3"0"-13"-16,5 0-21 16,2-1-50-16,7-5-15 15,5-2-2-15,2-7-1 0,1-2 0 16,1-5-15-16,-2-9-30 15,-2-3-1-15,-1-8 16 16,-5-4 24-16,0 2 7 0,-6-3-3 16,2 2 15-16,-6 4 35 15,2 8 22-15,-5 7 19 16,-2 10-2-16,-2 6-47 0,-3 18-38 15,-1 8-4-15,-1 6 1 16,4 4 0-16,5 2 1 16,6-5-3-16,8-6-6 15,9-10-21-15,7-8-40 0,4-10-31 16,3-6-22-16,1-12 29 15,-3-8 44-15,2-7 33 16,-5-6 15-16,-1-4 7 0,-7-3 28 16,0-3 7-16,-4 2 16 15,-1 6 13-15,-6 5 3 16,0 10-3-16,-5 7 3 0,-3 11-3 15,-7 5-17-15,-5 14-47 16,-1 7-6-16,-5 6-3 16,0 6 5-16,4-1-6 0,6-2-13 15,6-3-14-15,6-5-18 16,10-7 7-16,5-4 8 15,3 0 24-15,2-5 11 16,-1 0 1-16,-4 2 0 0,-5-2 4 16,-4 1 2-16,-5 3 11 15,-3 1 6-15,-5 1 6 16,-7 0-10-16,-2 1-10 0,-4-2-10 15,2-2 2-15,-3-5-2 16,2-3-7-16,4-6-67 16,4-10-148-16,4-6-361 0</inkml:trace>
  <inkml:trace contextRef="#ctx0" brushRef="#br0" timeOffset="33571.259">22912 11042 976 0,'-4'-3'99'0,"-1"5"2"16,1 9-59-16,-1 8-44 0,2 9 7 15,-2 4-1-15,3 3-5 16,0-5 4-16,4-4-8 16,-1-12-101-16,2-11-185 0,0-6-368 15</inkml:trace>
  <inkml:trace contextRef="#ctx0" brushRef="#br0" timeOffset="33680.4592">22862 10886 797 0,'-8'-25'118'15,"3"7"5"-15,6 12-44 0,8 6-65 16,9 5-58-16,5 3-78 15,3 1-236-15</inkml:trace>
  <inkml:trace contextRef="#ctx0" brushRef="#br0" timeOffset="34008.0597">23035 10864 1202 0,'-12'-6'111'15,"4"4"-61"-15,3 6-36 0,3 8-20 16,2 4-1-16,-2 4-10 15,3 2-60-15,0-2-29 16,3 0 19-16,7-3 13 16,-2-1 52-16,2 1 21 0,-1-3 2 15,3 3 14-15,-4 0 32 16,3 2 5-16,-1 2-4 15,-1 0-17-15,-2 0-7 0,-2-3-2 16,-1-2-10-16,-2-2-8 16,-4-3 0-16,-5-4 0 15,-7 1 26-15,-5-3 9 0,-6 1-29 16,-4-2-9-16,0 0-1 15,3-4-31-15,7-4-138 16,8-6-286-16</inkml:trace>
  <inkml:trace contextRef="#ctx0" brushRef="#br0" timeOffset="34491.6606">23461 10901 898 0,'-5'-4'49'0,"2"3"-5"16,3 0-32-16,1 3-14 15,0 3 4-15,4 3-1 0,1 6 0 16,-1 2-2-16,-2 6 3 16,0 9-2-16,-2 7 5 15,-3 4 26-15,-5 1-6 0,1-2-16 16,-1-4-8-16,1-11 1 15,1-7-2-15,2-8 1 16,2-7 0-16,0-6-1 16,4-7 9-16,4-9-4 0,3-9-9 15,3-8 6-15,5-6 4 16,3-3-4-16,-1 5 0 15,2 3-3-15,-2 9 20 0,-2 7 55 16,-5 12-3-16,-2 7-24 16,-4 8-14-16,-3 10-4 15,-2 7 7-15,-1 8-17 0,-2 5-5 16,-1 3-7-16,0 1-5 15,2-5-8-15,0-5-37 16,2-11-66-16,5-9-76 0,2-11-60 16,1-10-168-16</inkml:trace>
  <inkml:trace contextRef="#ctx0" brushRef="#br0" timeOffset="34819.2612">23881 10962 1142 0,'-16'12'110'16,"-2"7"-49"-16,-3 10-17 15,1 8-27-15,3 5-11 16,6 1-7-16,5 0 0 0,6-6-19 16,7-7-51-16,6-7-32 15,4-9-4-15,3-9 31 16,1-7 41-16,0-11 19 15,0-7 17-15,-3-4 2 0,-2-5 18 16,-2-2 18-16,-2-2 2 16,-3 1 5-16,-4-2-16 15,-1 5-8-15,-3-2-9 0,-2 6 0 16,-2 4 10-16,-3 7 20 15,-2 6-6-15,-2 5-25 16,-1 4-13-16,-1 9-14 0,4 2-46 16,4 2-84-16,4-3-90 15,4-3-86-15,10-4 3 16</inkml:trace>
  <inkml:trace contextRef="#ctx0" brushRef="#br0" timeOffset="35068.8616">23964 11007 66 0,'22'-6'204'15,"-2"0"85"-15,0 0-72 16,-7 2-76-16,-2 3-24 16,-1 1-24-16,-3 5-25 15,-2 7-11-15,-1 5-12 0,1 7-13 16,-1 3-16-16,2 3-12 15,0 0-2-15,-1-5-9 16,-2-3-42-16,-1-9-42 0,0-8-14 16,-4-5 38-16,0-13 72 15,-1-4-2-15,-1-10 1 16,4-2 36-16,-1-2 55 0,2 3-31 15,4-1-34-15,4 6-7 16,3 3-16-16,1 5-7 16,3 4-1-16,2 3-6 15,-1 4-3-15,0 3-14 0,-3-1-57 16,-3 0-127-16,-5-1-269 15</inkml:trace>
  <inkml:trace contextRef="#ctx0" brushRef="#br0" timeOffset="35661.6626">24288 11035 975 0,'4'-2'47'0,"-3"4"-17"15,4 0-13-15,-3 7-12 16,1 4-6-16,-2 6 17 0,0 5-5 15,-2 1-6-15,-3 0-2 16,-1-4-4-16,1-3-6 16,0-8-26-16,1-5 11 0,2-5 15 15,2-7 10-15,5-9-2 16,2-5-6-16,3-6 9 15,4-6 6-15,3-2 19 0,0 3-8 16,2 2-12-16,-3 4 3 16,1 8 35-16,-4 6 23 15,-1 7-16-15,-1 6-27 16,-3 5-10-16,-1 10-4 0,-1 6 8 15,-2 5-11-15,-1 6-5 16,-2 0-4-16,1-3-6 16,1-2-10-16,0-6-35 0,1-9-22 15,1-7 8-15,1-7 16 16,0-7 36-16,2-9 15 15,2-5 4-15,2-5 23 0,0-4 9 16,2 5-4-16,-1-1-9 16,-2 6 5-16,-1 5 20 15,-1 7 5-15,-3 9-3 16,-2 1-25-16,-1 12-7 0,-2 9 12 15,1 4-16-15,-2 6-11 16,1 1-4-16,-2-3-30 16,1-11-126-16,1-12-191 0,-1-10-550 15</inkml:trace>
  <inkml:trace contextRef="#ctx0" brushRef="#br0" timeOffset="38173.267">19793 12291 220 0,'3'-1'4'0,"-4"0"-3"0,-1-1 2 16,1 0 246-16,-2 0-236 16,3 1-15-16,-3-1-61 15,0 2-46-15,-1-2 55 16,0 0 27-16,-2-1 29 0,-1 1 11 15,1 0 18-15,-1-1 40 16,1 1 36-16,0 0-15 16,0 0-5-16,3 1-25 0,-1 1-5 15,2-1-5-15,1 0-22 16,0-1-13-16,1 2-10 15,-1 0-4-15,1-2 3 0,0 1 5 16,0 1 4-16,0 0 4 16,0 0 11-16,0 0 7 15,0-1-6-15,0 0-11 0,0 0-9 16,0-1-3-16,0 2 2 15,-2-2 4-15,1 0-2 16,1 2 5-16,0-1-1 16,0 1 2-16,0-1-7 0,3 2-7 15,-2 0-5-15,5 3 2 16,2 6 0-16,2 5 11 15,0 10 10-15,1 8 8 0,-1 8-3 16,-3 4-6-16,0 3-12 16,-5-2-5-16,0-7-2 15,-2-8-2-15,0-9 0 0,-1-7 1 16,-3-9-2-16,-2-6 2 15,-2-6 1-15,-1-11-3 16,3-8-6-16,-1-7-15 16,4-9 18-16,3-1 3 0,3-2 2 15,6 3-1-15,1 5 0 16,8 3 2-16,4 10 0 15,3 2 1-15,3 8-3 0,1 2 0 16,1 4-3-16,0 5-12 16,-5-1-127-16,-2 0-48 15,-8-1-193-15</inkml:trace>
  <inkml:trace contextRef="#ctx0" brushRef="#br0" timeOffset="38563.2677">20188 12229 932 0,'0'0'54'0,"-3"-1"-11"16,3 1-31-16,-2 1-10 16,-1 4-3-16,-3 5 1 15,-4 3 2-15,-4 6-1 0,-3 2-3 16,-3 6-5-16,-4 4 3 15,4 1 6-15,2 2-4 16,4-2 4-16,5-2-3 16,7-8 0-16,4-6 1 0,10-8 0 15,7-9-3-15,4-9-39 16,2-11 27-16,1-5-35 15,-1-6-15-15,-6-2 46 0,-6 0 20 16,-5 2 25-16,-7 6 41 16,-2 4 19-16,-2 7 45 15,-4 7 5-15,1 7-37 0,0 10-45 16,3 10-54-16,1 7-3 15,6 5 3-15,6 4-3 16,6-4-7-16,5-6-35 16,4-10-72-16,3-12-61 0,-1-9-1 15,0-14-147-15</inkml:trace>
  <inkml:trace contextRef="#ctx0" brushRef="#br0" timeOffset="38719.268">20396 12233 593 0,'-1'-38'164'0,"-5"2"-80"16,2 2-22-16,-1 6 23 15,3 7-23-15,1 8 5 0,-1 8-26 16,2 6-20-16,0 9-28 15,-2 14 3-15,1 7 8 16,-4 11-1-16,-1 6-2 0,-2 3-6 16,1-4-56-16,2-7-142 15,1-11-280-15</inkml:trace>
  <inkml:trace contextRef="#ctx0" brushRef="#br0" timeOffset="39577.2695">20370 12280 845 0,'-2'-7'130'0,"1"1"-43"16,3 1-10-16,0 3-54 15,5 1-22-15,2-2 0 16,5-3-1-16,2-2 0 0,2-3-1 16,1-5-7-16,-2-3-11 15,-2-5-28-15,-2-1 14 16,-5 0 7-16,-3 2 21 15,-4 3 5-15,0 4 3 0,-2 4 27 16,0 4 44-16,0 5-31 16,-1 3-8-16,2-2-23 15,-1 4-17-15,2 6-7 0,-1 6 8 16,2 6 0-16,-1 8 5 15,0 7 0-15,2 5 0 16,-3 3 0-16,2 1-2 0,1-4 2 16,1-4 0-16,-1-3-2 15,2-7 1-15,1-6 0 16,-1-6 2-16,2-5-2 0,-2-4-1 15,0-4-8-15,0-4-9 16,-1-5 15-16,1-7 6 16,-2-3 2-16,3-5 4 15,-1 0 4-15,2-2-6 0,1 5-3 16,0 2-2-16,1 6-2 15,-2 5 2-15,2 6 0 16,-2 2 0-16,3 6-2 0,0 4 1 16,1 0 1-16,2 0-2 15,1-1 1-15,2-7-2 16,2-3-1-16,0-2-4 0,1-7-3 15,0-5-7-15,-2-3 5 16,-3 0 9-16,1-3 2 16,-6 3 1-16,-2 2 4 15,-3 4 12-15,-1 2 11 0,-1 4 0 16,-1 3 4-16,0 1-15 15,-1 2-16-15,-1 3-4 16,1 2-3-16,-2 3 5 0,1 4-1 16,-1 1-7-16,1-3-11 15,1-1-20-15,3-3-22 16,1-3-11-16,3-3 43 0,2 1 27 15,-1-4 6-15,-1 2 0 16,-1 0 23-16,-1 2 5 16,1 6 0-16,-3 2 22 0,1 6-5 15,-1 2-19-15,-1 2-17 16,-1 0-9-16,-1-3-2 15,0-4 0-15,0-5-7 16,0-6-2-16,2-6-5 0,0-14 15 16,5-6-44-16,0-9 40 15,4-7 1-15,5-2 5 16,2 0 0-16,1 3 0 0,2 3 2 15,1 7 4-15,1 8-4 16,1 5-3-16,-4 6-3 16,-1 5-1-16,-2 0-23 0,-6 0-169 15,-2-1-337-15</inkml:trace>
  <inkml:trace contextRef="#ctx0" brushRef="#br0" timeOffset="40310.4708">21598 12060 874 0,'-6'-4'78'0,"1"1"-13"0,4 3-30 15,0 0-26-15,1 4-11 16,5 2 3-16,0 1-1 15,2 1 0-15,5 0 1 0,2-4-1 16,2-4 1-16,4-2-1 16,1-5-2-16,0-8 1 15,-1-2-11-15,-2-3-13 0,-6-2 9 16,-4 1 11-16,-4 0 5 15,-5 3 1-15,-3 3 9 16,-5 4 16-16,-4 3 16 16,1 8-1-16,-4 1-9 0,-2 17-25 15,-2 6-5-15,-1 9-1 16,3 8-1-16,2 4 1 15,9-1-1-15,7-2 0 0,7-9-2 16,16-9-8-16,7-11-45 16,8-8-20-16,2-8-3 15,1-11-66-15,-3-5-112 0,-4-6 3 16,-7-1 74-16,-7 0 156 15,-5-2-8-15</inkml:trace>
  <inkml:trace contextRef="#ctx0" brushRef="#br0" timeOffset="40466.4711">21906 11951 806 0,'-5'-1'137'15,"2"-2"1"-15,2 5-53 0,2 5-76 16,5 3-5-16,-1 5 23 16,4 5 1-16,2 1-15 15,2 5-8-15,1-2-4 0,2-1-2 16,0-1-25-16,0-9-111 15,-1-7-45-15,-2-6-167 16</inkml:trace>
  <inkml:trace contextRef="#ctx0" brushRef="#br0" timeOffset="40638.0714">22102 11936 764 0,'-3'-12'149'0,"-2"5"-10"16,-4 6-4-16,-2 4-57 16,-5 10-57-16,-3 8-16 15,-6 10-4-15,1 5 1 0,-3 8-1 16,2 2 0-16,4 1-13 15,4-5-77-15,4-8-188 16,4-10-431-16</inkml:trace>
  <inkml:trace contextRef="#ctx0" brushRef="#br0" timeOffset="40934.4719">22339 11839 1093 0,'-9'1'27'16,"3"5"-22"-16,1 5-5 15,0 2-1-15,3 5 0 16,-1 2-10-16,-1 4-37 15,-1 1 17-15,-1 3 27 0,1 4 5 16,1 2-1-16,3-3 1 16,2-1 0-16,4-4-1 15,7-5 0-15,8-8-2 0,5-7 2 16,8-4-48-16,3-10-5 15,2-10-120-15,0-6-518 16</inkml:trace>
  <inkml:trace contextRef="#ctx0" brushRef="#br0" timeOffset="41340.0726">22602 11905 1053 0,'-3'2'68'0,"2"1"-54"16,2 4-15-16,2 0 3 0,4 4 1 16,3 2-2-16,0 1 0 15,1-1 0-15,1-2-1 16,1-3-5-16,-2-3-15 0,0-4-47 15,-2-2 20-15,0-4 19 16,-4-4 5-16,0-3 20 16,-1-2 3-16,0-1 6 15,-4 1 29-15,0-2 5 0,0 2-8 16,-6 0-10-16,0 3-13 15,-3 3-3-15,-1 2-2 16,-4 5 13-16,-1 3 3 0,-1 9-15 16,1 7-1-16,2 7-1 15,6 3-2-15,4 3-1 16,5 3 0-16,12-3 0 0,10-5-5 15,8-6-31-15,6-11-71 16,3-7-60-16,1-10-207 16</inkml:trace>
  <inkml:trace contextRef="#ctx0" brushRef="#br0" timeOffset="41823.6735">22964 11755 1168 0,'-3'10'100'0,"1"12"-97"0,0 9 4 15,2 10 4-15,2 9-4 16,0 6-3-16,1 4-4 16,1 1-1-16,-1 2-1 0,0-2-13 15,-1-7-38-15,0-8-52 16,0-8 54-16,0-11 26 15,-2-11 20-15,1-5 6 16,-1-9 0-16,0-4 7 0,2-5 44 16,-2-10-29-16,3-6-16 15,3-8-8-15,1-8-1 16,2-10 0-16,2-9-2 0,0-6-3 15,0-3-29-15,1-4-14 16,-1 6-7-16,-3 6 6 16,-1 10 47-16,-2 13 59 0,-1 9 19 15,-2 12-7-15,1 7-11 16,1 6-15-16,2 9-39 15,0 9-4-15,2 7 8 0,0 8 1 16,-2 5-5-16,-3 4-1 16,-2-1-6-16,-5-1-3 15,-3-5-4-15,-5-5-4 16,0-10-1-16,-2-4-8 0,1-10-9 15,6-6-23-15,3-10-23 16,3-10-96-16,6-8-132 16,8-8-62-16,7-7 337 0,5-8-46 15</inkml:trace>
  <inkml:trace contextRef="#ctx0" brushRef="#br0" timeOffset="41964.0737">23312 11521 1004 0,'-1'11'152'0,"-9"15"-108"15,2 8-4-15,-3 14 6 16,1 8-26-16,1 5-15 0,2-1-1 15,1-3-8-15,3-7-92 16,-1-12-166-16,0-17-322 16</inkml:trace>
  <inkml:trace contextRef="#ctx0" brushRef="#br0" timeOffset="42806.4752">23310 11702 1082 0,'2'2'77'0,"3"-1"-74"15,8 5 2-15,0 4 3 16,5-2-5-16,2-1-2 16,1 1-2-16,-2-3 0 0,-5 1 1 15,-4-1 1-15,-4 1-1 16,-6 2 0-16,0 3 2 15,-7 6 3-15,-4 2 16 0,1 4 0 16,1 1-8-16,0 0-9 16,5-2-3-16,2-5-1 15,3-5-7-15,7-6-14 0,5-4-28 16,5-8-22-16,2-5-31 15,5-7 13-15,-2-6-20 16,0-3 56-16,-3-2 47 16,-4-2 7-16,-4 1 0 0,-3 4 2 15,-6 3 41-15,-3 6 50 16,-1 6 6-16,-1 5-6 15,-8 6-23-15,0 2-48 0,-3 4-17 16,-2 5-5-16,0 4-1 16,0 1 0-16,5-1-2 15,4 0-8-15,5-3-37 0,2-6-38 16,12-3 12-16,3-3 34 15,4-1 29-15,3-7 10 16,2-1 0-16,-1 0 4 16,-2 1 19-16,-3 3 9 0,-5 3 2 15,-2 0 4-15,-5 8 11 16,0 6 4-16,-3 3-20 15,-3 6-18-15,0 0-8 0,0 1-5 16,0-1-1-16,-1-4-13 16,0-6-53-16,1-6-35 15,1-4 1-15,1-6 70 0,1-8 30 16,2-5 1-16,2-3 33 15,1 0 11-15,2 0 9 16,0 1-6-16,0 7-6 16,1 3 2-16,1 7 2 0,-2 4-13 15,0 6-4-15,-1 6-4 16,1 3-4-16,-1 4-13 15,0 2-6-15,0-2-2 0,1-3-9 16,-2-3-32-16,1-7-44 16,-1-6-38-16,1-5 25 15,1-11 52-15,1-5 40 0,-1-3 14 16,2-1 45-16,-1 0 46 15,3 6 24-15,0 5-15 16,1 4-26-16,0 9-23 16,2 3-28-16,1 9-19 0,1 5-10 15,-2 2-5-15,-4 5-7 16,-7-1-35-16,-6-4-67 15,-6-5-185-15,-12-5-465 0</inkml:trace>
  <inkml:trace contextRef="#ctx0" brushRef="#br0" timeOffset="44038.8773">19864 13228 1027 0,'-2'17'64'0,"-6"10"-54"0,1 12 34 16,0 7 2-16,2 3-31 16,-1 0-10-16,4-5-4 15,0-11-11-15,4-17-102 16,-1-14-84-16,0-18-576 0</inkml:trace>
  <inkml:trace contextRef="#ctx0" brushRef="#br0" timeOffset="44194.8776">19820 13005 1004 0,'-4'10'47'0,"3"3"-49"15,8 5 1-15,6-1-10 0,5-2-133 16,0-5-200-16</inkml:trace>
  <inkml:trace contextRef="#ctx0" brushRef="#br0" timeOffset="44491.2781">20019 13194 856 0,'0'21'62'0,"0"4"-16"0,2 3-9 16,2-1-23-16,3 0-12 16,-1-4 0-16,2-2-2 15,-2-6 0-15,-1-4-4 0,-1-6-24 16,-3-6-11-16,-1-10 8 15,2-5 33-15,-4-7-3 16,2-6 12-16,0-2 26 16,0-2-1-16,2 6-1 0,-2 3 10 15,3 6 14-15,2 6-6 16,0 8-17-16,1 5-26 15,0 10-5-15,5 7 2 0,-1 3 3 16,2 6-5-16,2 2-4 16,0-3-7-16,1-3-34 15,0-12-118-15,-1-9-138 0</inkml:trace>
  <inkml:trace contextRef="#ctx0" brushRef="#br0" timeOffset="45084.0792">20869 12896 791 0,'2'-15'91'16,"-4"-1"-40"-16,1 4-4 16,1 4-6-16,-4 6-19 0,-2 2-11 15,-6 13-8-15,-4 8-6 16,-3 10 4-16,-7 10 0 15,1 11 3-15,0 8 4 0,4-2-2 16,6-4-4-16,8-8-4 16,7-14-30-16,9-14-27 15,10-15 7-15,7-11-3 0,6-15 3 16,1-9-205-16,0-4-108 15,0-3 226-15,-7-3 134 16,-7 7 32-16,-6 8 107 16,-6 8 293-16,-5 9-161 0,-4 10-64 15,-7 12-72-15,-2 11-97 16,1 6-14-16,0 5-3 15,6 5-9-15,2-1-5 0,7-7-3 16,9-5-15-16,6-10-76 16,3-12-53-16,3-6 24 15,-1-11-16-15,-1-10-124 0,-4-6 65 16,-5-4 186-16,-6-1 175 15,-6 1 36-15,-3 1-46 16,-4 4-22-16,-3 6-23 0,-2 4 1 16,-1 7-48-16,0 6-23 15,-1 6-16-15,2 5-16 16,0 8-12-16,0 3-8 15,3 1-24-15,2 0-100 0,3-5-110 16,0-6-367-16</inkml:trace>
  <inkml:trace contextRef="#ctx0" brushRef="#br0" timeOffset="45973.2807">21195 12946 1176 0,'1'2'31'0,"2"6"-34"16,2 5 8-16,3 4-1 15,1 4-2-15,0 3-2 0,-1 0-18 16,-2-2-31-16,0-7-43 16,-4-4 4-16,0-5 32 15,-3-5 45-15,-2-6 18 0,-3-7 18 16,0-2 53-16,1-3-6 15,-1-1-4-15,0-2-10 16,4 3-22-16,0 2-12 0,1 2-5 16,2 3-6-16,5 2-8 15,1 6-6-15,2 1 1 16,0 2-1-16,2 3-1 0,1 5 0 15,-1 1 0-15,2 2 1 16,-3-2-2-16,-1-1 1 16,-1 2 3-16,-3-5 1 15,-2-1-2-15,-1 0 1 0,-1-3 0 16,1 2 2-16,-1 0-1 15,0 0 2-15,0-1-4 16,1-1 1-16,1 2-3 0,-1 0-3 16,0-3-3-16,-1 1-3 15,2-2 1-15,-1 2 0 16,-2-1-2-16,2 1-8 0,-1 0-10 15,2-2-5-15,-1 1-1 16,0 1 13-16,-1-2 5 16,0 0 14-16,1-1 4 0,-1 0 5 15,-1 1 9-15,0 1-5 16,0 0-4-16,1-1 0 15,-1 1 2-15,0 0-3 16,0 1-3-16,0-1 0 0,0-2-5 16,2-1 0-16,-1-5 8 15,1-6-2-15,2-2-2 16,1-4-1-16,3-5 3 0,0-1-3 15,2 2 2-15,2 1 0 16,-2 3-1-16,0 4 2 16,0 5 8-16,-3 2 0 0,1 7 3 15,-3-1-2-15,0 6-5 16,-1 5 1-16,0 3 3 15,-1 3-4-15,0 2-4 16,-1 1-1-16,-1-1 0 0,1 0-1 16,-1-3 1-16,-1-3 0 15,-1-5-4-15,0-2-4 16,0-3 7-16,1-4 5 0,0-5-2 15,3-2-3-15,-2-5 0 16,4-1-1-16,2 0 1 16,1 0 0-16,-1 4 0 0,1 2 0 15,-2 2 1-15,0 5 1 16,0 1 1-16,-2 4-1 15,1 6 1-15,-2 3 2 0,3 3 7 16,-4 4-6-16,1 1-5 16,-1-4-8-16,-2 0-29 15,3-6-75-15,-6-6-75 16,3-4-169-16</inkml:trace>
  <inkml:trace contextRef="#ctx0" brushRef="#br0" timeOffset="48141.6846">21678 12851 953 0,'-2'0'93'15,"2"0"-9"-15,0 8-62 16,2 6-24-16,2 5 4 16,1 5 1-16,-1 4-2 0,0-1 0 15,-1-2-11-15,0-6-16 16,-1-5-71-16,0-9-28 15,2-6-37-15,-1-11 40 0,1-7 77 16,-1-5 38-16,1-5 73 16,4-3 71-16,1 1-3 15,0 1-49-15,3 4-43 0,-1 5 1 16,0 7 9-16,1 7-3 15,-4 7-20-15,1 7-1 16,-2 8-4-16,1 5-3 16,-2 3-8-16,1 5-8 0,0-4-4 15,-1-1-4-15,2-6-25 16,-1-6-79-16,3-8-38 15,2-6 0-15,0-11 87 0,2-7 21 16,0-5 37-16,2-4 40 16,1 2 54-16,0 0-9 15,-2 5-21-15,-1 6 9 0,0 8-3 16,-4 5-15-16,-2 4-14 15,0 10-14-15,-3 5-11 16,3 4-6-16,-3 3-8 16,-1 4-2-16,0-3 0 0,-2 0-4 15,0-5-21-15,0-3-40 16,2-6-36-16,-2-5 7 15,3-6 14-15,2-5 73 0,0-5 8 16,1-3 11-16,0-1 39 16,2 1 30-16,-1 3 16 15,0 2-26-15,0 5-31 0,0 1-21 16,-2 4-14-16,1 0-3 15,-1 1-2-15,1 2 0 16,-1 1-1-16,-3 0-2 16,0-2-10-16,-1-1-22 0,-3 0-22 15,2-3 31-15,-4-6 23 16,2-3-21-16,-3-4 19 15,1-3 7-15,1-2 5 0,0-1 6 16,0 0-1-16,-1 2-4 16,2 2-3-16,-4 3 2 15,0 5 7-15,-1 3 5 0,-2 5-8 16,-4 4-4-16,0 8-5 15,-3 2-2-15,-1 4-1 16,1 2 0-16,3-2-7 16,4-3 1-16,5-4-22 0,2-6 1 15,7-2 0-15,6-5 7 16,5-5 23-16,5-5 1 15,3-2-1-15,0-1 2 0,0 1 0 16,-3 1-2-16,-2 2-1 16,-6 3 8-16,-3 2 7 15,-4 2-1-15,-2 3-1 0,-1 2-8 16,-2-2-2-16,1 4-4 15,-1-1 0-15,-2 2 2 16,1-1-3-16,-1 0 1 16,-1 0 1-16,3-2-1 0,-3 0 1 15,0 1 1-15,0 1-1 16,0-1 1-16,0-2 0 15,0 1 1-15,0 0 1 0,0 0 2 16,0-1 0-16,0 1-3 16,0 0-1-16,0 1-2 15,0 0 0-15,0-1 0 0,0 2-1 16,0 0 1-16,0-1 2 15,0 1 0-15,0 0-2 16,0 0 0-16,0-1 1 0,0 0-1 16,0 0 2-16,0-1 2 15,0 1 2-15,0-1-3 16,0 0-1-16,0 0-1 15,0 2 0-15,0-1 0 0,0-1 0 16,0-1 0-16,-3 1 2 16,3 0-1-16,-3-2-1 15,2 2 0-15,1-2-1 0,-3 0 0 16,1 0 1-16,-2 2-2 15,2-2 2-15,-3 2-1 16,0 2 1-16,-2-1 1 0,0 4 3 16,0 3-3-16,-3 4-1 15,2 2 0-15,-1 3-2 16,4 2 1-16,0-1 2 15,4 0-2-15,-1-3 0 0,4-4-1 16,5-6 1-16,3-3-1 16,3-11-3-16,2-6 2 15,1-6-5-15,0-5-1 0,0-4 4 16,-2-2 4-16,-2-2 1 15,1-2-1-15,-4-4 0 16,0-2 2-16,0 1-1 0,-2 5 0 16,-3 5-2-16,-2 8 7 15,-2 11 35-15,0 10 28 16,-7 14-22-16,-2 16-44 0,-1 8-3 15,-1 10 0-15,1 2 1 16,6 1-2-16,3-6-8 16,5-8-16-16,7-10-17 15,3-12-11-15,2-7 14 0,1-8 6 16,-2-5 20-16,3-11 10 15,-1-3 3-15,-1-4 1 16,-1 2 0-16,-1 1 4 0,-3 4 4 16,-3 5 13-16,-2 4 10 15,-2 8-5-15,-4 2-8 16,0 9-5-16,0 8 29 0,-4 5-12 15,-1 3-26-15,1 5-3 16,1-4-3-16,1-4-4 16,2-5-15-16,-1-7-24 15,2-9-14-15,4-4 3 0,0-11 37 16,3-7 8-16,-2-5-11 15,3-6 15-15,-2-1 6 16,1-4 2-16,0 1 5 0,0 2 3 16,-1 3 20-16,-1 4 7 15,-1 5-4-15,2 4-14 16,-2 6-6-16,0 1-10 0,-2 3-3 15,0 3 1-15,-2-1-2 16,2 0 1-16,-3 1 0 16,2-2 1-16,-3 1-1 0,0-1 1 15,0 1 0-15,-1 4 4 16,2 5 16-16,-4 15-1 15,-1 8-21-15,0 13 11 16,-3 13 5-16,2 7-7 0,0 6-3 16,5-1-4-16,0-5 0 15,2-6-8-15,6-10-12 16,0-14-28-16,0-10-29 0,0-8 52 15,-3-9 5-15,-1-5 4 16,2-2 14-16,0-4 1 16,-3 1 1-16,1-1 8 0,-1 4 18 15,-2 2-3-15,1 0-11 16,-1 0-7-16,0 2-4 15,0 0-2-15,0 0 0 0,-1-1 1 16,1-1-3-16,-2 0 1 16,1-4-1-16,-1 2-3 15,0-3-13-15,-3 1 8 16,3 0 9-16,-1 2 0 0,2-2-6 15,0 2-40-15,-1-3-59 16,3-1-33-16,-1-4-92 16,-2-3-217-16</inkml:trace>
  <inkml:trace contextRef="#ctx0" brushRef="#br0" timeOffset="48297.6848">22669 12533 1018 0,'-1'-7'88'0,"2"1"-23"16,2 4-25-16,6 0-35 0,2 0-7 15,5 2 2-15,0-2-14 16,-2 0-59-16,-4 0-112 16,-5-4-244-16</inkml:trace>
  <inkml:trace contextRef="#ctx0" brushRef="#br0" timeOffset="48453.6851">22692 12507 936 0,'5'2'62'16,"7"-1"-59"-16,7-1-3 16,5-2-28-16,2-2-160 0,1-5-280 15</inkml:trace>
  <inkml:trace contextRef="#ctx0" brushRef="#br0" timeOffset="49888.8876">23090 12417 487 0,'-2'-1'103'16,"2"0"-103"-16,-1 2-4 16,1 1 3-16,-1 5 1 15,0 3 0-15,0 3 2 0,1 1 15 16,-3 0 17-16,1-1-1 15,1-2-2-15,-2-3-11 16,3-2-5-16,-1-2-1 0,0-2-5 16,1-2-6-16,-1 0 17 15,1 1 12-15,-1-1-7 16,1 0 3-16,-2-1 3 15,1-1-18-15,1 2 0 0,-2-4 4 16,1 2 0-16,1-2-4 16,1 2-8-16,-1-2-4 15,-1 1 1-15,2-1-1 0,-2 0 1 16,1-1 3-16,0 0 3 15,1 0-4-15,-1 0 4 16,2 1 4-16,-2 0-3 0,0 1 3 16,0 1-6-16,1 0 0 15,-1 1-3-15,0 1-1 16,0 0 0-16,0-2-2 15,0 2 1-15,0 2 0 0,-1 5 1 16,1 7 1-16,-3 4 29 16,-1 6 24-16,-1 6-34 15,-1 2-12-15,2 2-4 0,-1-2-3 16,3-3 0-16,1-4-3 15,0-4 1-15,1-7-2 16,0-3 2-16,1-5-7 0,0-4-3 16,-1-2-12-16,1-6 18 15,0-5 0-15,1-1-8 16,-2-4 6-16,2-1 6 0,0 2-1 15,1 3 1-15,-3 5 2 16,2 1 0-16,-1 4 2 16,2 1-5-16,0 0 0 15,2 2-1-15,0 0 0 0,1-1-1 16,3 2-40-16,-1-2-34 15,1 0-7-15,0-4 7 16,0-3 44-16,0-5 25 0,1-3 6 16,0-1 1-16,2-3 3 15,-3 2 4-15,0 1 7 16,0 3 16-16,-3 3 12 0,-3 5 10 15,0 2-2-15,-2 2-13 16,1 0-20-16,-2 2-12 16,-2 5-5-16,0 1 2 0,2 4 18 15,-3 4 5-15,-1 3-13 16,-1 3-6-16,3 0-4 15,-1 3 6-15,2 1-5 16,2-1-2-16,2-1-1 0,6-3-14 16,4-5-48-16,1-5-42 15,4-7-58-15,0-2-115 16,1-5-134-16,0-5 309 0,-1-2 100 15</inkml:trace>
  <inkml:trace contextRef="#ctx0" brushRef="#br0" timeOffset="50341.2884">23383 12667 224 0,'5'-15'3'0,"-1"0"248"15,-3-1-164-15,-1 3-4 16,-1 2 13-16,0 2-10 15,0 1-39-15,-1 1-22 16,0 1-9-16,0 0-6 0,1 0-3 16,-1 1-5-16,0 1 0 15,1 2 1-15,-2 0-2 16,3 0 0-16,-1 1-1 0,1 0-3 15,-1-1 1-15,0-1 0 16,0 1 1-16,1 2 0 16,-1-4 2-16,-1 1-1 0,3-1 2 15,-1 2-2-15,1-2 1 16,0 0-1-16,-1 2 0 15,0-2 1-15,0 2-1 0,0 2 1 16,0-2-1-16,-2 1 1 16,2 0 5-16,-1 0 18 15,1 0 4-15,0-1-13 16,-2 1-4-16,1-2-1 0,0 0 0 15,1-3-2-15,0 1 3 16,-1-2 12-16,1 3 8 16,0 0 18-16,0 1-2 0,0 3-21 15,0 6-16-15,-2 12-12 16,-4 6 0-16,-2 13 39 15,-4 10-3-15,0 8-14 0,-1 4-13 16,3 0-5-16,2-5-2 16,5-6-22-16,2-12-126 15,0-16-34-15,2-16-290 16</inkml:trace>
  <inkml:trace contextRef="#ctx0" brushRef="#br0" timeOffset="50793.6892">23460 12520 1196 0,'-10'2'76'0,"3"9"-57"15,7 6-16-15,1 5-1 0,6 3-1 16,6 1 0-16,4-2-2 15,4-4-10-15,1-4-36 16,2-6-58-16,-1-7-31 16,-2-3-9-16,-1-6-124 0,-4-6 13 15,-4-4 214-15,-2-1 124 16,-4-3 127-16,-2 5 10 15,-3 0-67-15,1 3-22 0,-2 4-8 16,0 7-34-16,1 1-45 16,1 8-42-16,2 7 2 15,4 1 7-15,2 3-6 0,5-1-3 16,1-1-1-16,1-7-7 15,-2-6-4-15,-2-5-20 16,-6-10 5-16,-6-6 25 16,-4-4 6-16,-10-4 12 0,-6-2 24 15,-2 2 15-15,-3 2 15 16,1 6-14-16,5 3-19 15,6 9-21-15,6 7-16 0,5 5-12 16,7 7-61-16,7-1-72 16,4-1-257-16</inkml:trace>
  <inkml:trace contextRef="#ctx0" brushRef="#br0" timeOffset="50934.0895">23905 12543 1724 0,'-11'-12'65'15,"5"6"-43"-15,3 3-15 0,0-5-118 16,-9-12-352-16</inkml:trace>
  <inkml:trace contextRef="#ctx0" brushRef="#br0" timeOffset="55021.2966">7803 10623 988 0,'-1'-6'18'0,"1"4"25"0,0 2-16 15,4 0-29-15,3 1 4 16,4 5-2-16,1 4 3 15,4 2-1-15,3 3-3 0,0 1 5 16,2 0-4-16,0-1 2 16,-1-5-1-16,1-6-3 15,1-6 5-15,4-16-4 0,-1-12 19 16,6-14 28-16,6-13 2 15,3-16-3-15,10-9 6 16,5-11-23-16,8-5-23 16,4 0-3-16,3 3-21 0,-4 4-97 15,-4 4-203-15</inkml:trace>
  <inkml:trace contextRef="#ctx0" brushRef="#br0" timeOffset="79388.5394">12623 13449 818 0,'0'-6'25'0,"-2"2"19"16,2 2-8-16,0 2-28 15,7-1-10-15,0 2 1 16,8 4 2-16,3 4-1 0,0 6 0 15,5 6-3-15,1 3 5 16,2 0 2-16,0 0 6 16,0-4-4-16,2-6-4 15,-2-10 2-15,-1-4 16 0,0-11 30 16,-2-9 24-16,-3-9 3 15,-1-10-14-15,0-5-10 16,-2-5-1-16,-1-5-14 0,-1-2-25 16,-3 5-10-16,3 6-3 15,-2 7-1-15,-1 7 2 16,1 12-1-16,-1 7-2 0,2 9-2 15,1 5-1-15,4 5-3 16,2 12-13-16,3 0-60 16,0-1-134-16,-1-7-224 0</inkml:trace>
  <inkml:trace contextRef="#ctx0" brushRef="#br0" timeOffset="82820.5455">13697 16260 789 0,'-7'-7'56'0,"1"3"2"16,1 2-13-16,-2 3 5 0,-3 5-29 15,-1 11-13-15,-5 8-2 16,-1 8-7-16,-2 7 17 15,1 8 9-15,1 2 1 0,5 1 11 16,6-4-10-16,5-3-20 16,8-5-1-16,6-8-8 15,8-8 4-15,4-8-2 16,3-7-4-16,0-3 7 0,-3-2-5 15,-3 0 2-15,-6-1 2 16,-7 5-3-16,-6 4 4 16,-6 6 1-16,-11 6 30 0,-7 7 19 15,-6 4-21-15,-3 1-5 16,0-2-8-16,5-6-7 15,8-8-9-15,10-3-2 0,8-13-5 16,13-10-151-16,8-19-57 16,4-12-271-16</inkml:trace>
  <inkml:trace contextRef="#ctx0" brushRef="#br0" timeOffset="83085.7459">13850 16157 810 0,'-7'-4'77'16,"3"4"-3"-16,3 9 7 15,1 15-52-15,3 12-14 0,6 10 54 16,4 15-27-16,2 7-5 15,6 1-10-15,2-3-18 16,2-6-8-16,1-10-2 16,-2-11 0-16,0-13-2 0,-5-7-27 15,-7-13-113-15,-8-8-90 16,-5-14-341-16</inkml:trace>
  <inkml:trace contextRef="#ctx0" brushRef="#br0" timeOffset="83257.3462">13899 16464 919 0,'8'2'-2'0,"6"-2"2"16,6-6 3-16,6-2-2 0,1-3 0 15,1-1-14-15,2-4-4 16,-2-3-9-16,-3-2-82 15,-1 0-198-15</inkml:trace>
  <inkml:trace contextRef="#ctx0" brushRef="#br0" timeOffset="83569.3468">14277 16260 519 0,'-2'-3'82'16,"-4"-2"-23"-16,3 3-42 0,-1 2-13 15,2 0-3-15,0 4-14 16,1 2-45-16,-3-1-44 15,-1 0-15-15,1-1-97 0</inkml:trace>
  <inkml:trace contextRef="#ctx0" brushRef="#br0" timeOffset="83959.3475">13891 16224 843 0,'-5'7'89'0,"2"16"-48"16,4 11-24-16,4 18 63 15,6 13 6-15,4 15-33 16,6 4-17-16,1 0-15 15,5-5-14-15,-1-9-8 0,-1-13 0 16,-4-16 1-16,-6-11-1 16,-2-9-1-16,-8-9-4 15,-2-8-13-15,-3-6-43 0,-4-15 9 16,-6-9-141-16,-6-14-5 15,-2-12-64-15</inkml:trace>
  <inkml:trace contextRef="#ctx0" brushRef="#br0" timeOffset="84162.1478">13977 16364 910 0,'2'-14'121'15,"3"2"-40"-15,3 1-17 16,4 0-8-16,1 7-21 16,4 3-22-16,1 2-15 15,-2 12 2-15,0 5 1 0,-2 7 1 16,-2 6-1-16,-3 3 0 15,-5 2-2-15,-7 3 3 16,-3-1-1-16,-7-3 0 0,-1-7-5 16,2-5-36-16,0-10-36 15,6-11-80-15,5-14-109 16,5-14-480-16</inkml:trace>
  <inkml:trace contextRef="#ctx0" brushRef="#br0" timeOffset="84910.9491">14354 16222 1073 0,'-16'-4'55'0,"-2"-1"-30"0,5 4 47 16,5 0-17-16,-2 1-43 15,0 3-11-15,-2 7-2 16,-2 5 3-16,-2 6-3 0,-2 4 1 15,0 5 0-15,4 1 0 16,4 0 0-16,6-1 0 16,4-2-1-16,8-6 1 0,7-6-1 15,7-6 1-15,6-6 1 16,1-6 1-16,-1-8 0 15,0-5-1-15,-6-6 0 16,-6-5 1-16,-4 0 0 0,-7-5-1 16,-5 2-2-16,-3 3 1 15,-6 3 1-15,-2 7 0 16,0 7 30-16,-1 8 28 0,3 7-10 15,0 10-28-15,5 6-13 16,3 2-5-16,4 1-2 16,4-2-2-16,8-4 1 0,3-7 0 15,1-7-2-15,2-7 2 16,-1-6-9-16,-2-11-18 15,-1-6-29-15,-3-5 13 0,-2-3 12 16,-4-1-2-16,-3 5 22 16,-4 4 13-16,0 8 1 15,-1 5 25-15,0 4 48 16,-1 5-2-16,2 3-23 0,-1 0-24 15,4 3-19-15,3 7 14 16,3 5 2-16,2 4-12 16,4 3-8-16,1 2-3 0,4-5 0 15,-2-3-5-15,-1-7-2 16,-3-9-15-16,-1-3-17 15,-3-14 10-15,-4-7 9 0,-3-8 7 16,-3-8 8-16,-3-3 2 16,-3-3 2-16,-5-1 0 15,-3 4 1-15,-2 6 1 16,2 8 20-16,-1 8 42 0,0 9 0 15,3 11-4-15,1 7-23 16,3 19-19-16,3 9-14 16,1 12 0-16,9 12-4 0,6 3 2 15,9 1-3-15,7-6-1 16,3-7-12-16,2-12-31 15,-1-14-56-15,-2-13-54 0,-4-12-43 16,-6-17-78-16,-4-12-100 16</inkml:trace>
  <inkml:trace contextRef="#ctx0" brushRef="#br0" timeOffset="85160.5496">14819 16028 899 0,'-11'-19'239'0,"-2"7"-39"16,0 6-40-16,1 6-66 16,-1 5-47-16,-3 11-20 0,-1 10-12 15,-1 7-9-15,-1 5-3 16,4 2-2-16,1-2-1 15,6-5-1-15,5-8-1 0,1-6-1 16,5-10-6-16,5-5-6 16,4-3 0-16,6-4 4 15,4-4 8-15,8-7 1 16,4-1 0-16,7-2-2 0,4-1-21 15,2 0-35-15,2-3-51 16,-3-1-71-16,-5-5-135 16,-5 1-592-16</inkml:trace>
  <inkml:trace contextRef="#ctx0" brushRef="#br0" timeOffset="85488.1501">15282 15519 1060 0,'-20'0'94'0,"2"2"-23"0,1 11-28 15,1 10-35-15,-2 4-8 16,1 7 2-16,-1 5-2 16,2 1 0-16,5-3 4 0,4-5-4 15,7-3-1-15,2-8 1 16,6-1-1-16,5-7-1 15,4 0 2-15,3-1 1 0,1-2 0 16,1 3 0-16,-2 2 4 16,-2 4 7-16,-4 3 7 15,-2-1 18-15,-5 2 3 16,-2 1-4-16,-5-4-12 0,3-3-15 15,-6-3-5-15,1-4-3 16,-3-3 3-16,0-7-5 16,0-2-2-16,0-15-66 0,0-14-164 15,-2-15-229-15</inkml:trace>
  <inkml:trace contextRef="#ctx0" brushRef="#br0" timeOffset="85690.9505">15376 15409 1197 0,'-4'0'133'15,"2"6"-89"-15,2 11-46 16,9 9 7-16,2 10-1 16,1 11 0-16,1 6-2 0,2 7 3 15,-1 2-3-15,-1-2-2 16,-2-2 1-16,-4-8-6 15,-2-6-57-15,-5-11-122 0,-5-12-147 16,-8-14-286-16</inkml:trace>
  <inkml:trace contextRef="#ctx0" brushRef="#br0" timeOffset="86002.9511">15388 15653 1110 0,'7'-12'126'0,"5"4"-57"0,5 4 34 15,10 2-11-15,1 3-49 16,5 6-16-16,-1 7-5 15,-2 8-12-15,-4 2-8 0,-5 4 1 16,-4-1 0-16,-6-1-4 16,-5-3 4-16,-6-8-1 15,-1-1 1-15,-9-6 2 0,-2-8 1 16,-2-2 2-16,-3-14-5 15,1-9 0-15,2-9-2 16,5-8 0-16,5-4 1 0,4-2-5 16,9 1 4-16,9 8-1 15,5 6 0-15,7 10 0 16,4 8 0-16,3 7-3 15,3 8-3-15,-3 4-63 0,-6 4-154 16,-6 0-268-16</inkml:trace>
  <inkml:trace contextRef="#ctx0" brushRef="#br0" timeOffset="86299.3516">15845 15642 1360 0,'4'1'20'0,"5"0"-13"0,5-1 26 15,1 0-24-15,0-2-3 16,1-4-2-16,-1-3 1 16,0-9 1-16,-3-5-2 15,0-7-2-15,-5-6-1 0,-5 2-2 16,-2 1-5-16,-5 7 6 15,-3 4 6-15,-3 13 44 16,1 7 21-16,-3 12-40 0,0 13-32 16,5 10-3-16,4 9 4 15,4 6-2-15,10-2-2 16,13-4-4-16,11-11-78 0,7-14-93 15,0-16-104-15,6-11-112 16</inkml:trace>
  <inkml:trace contextRef="#ctx0" brushRef="#br0" timeOffset="86470.9519">16293 15336 1273 0,'-26'-6'180'16,"-3"9"-39"-16,2 10-81 0,2 10-42 16,4 10-11-16,4 7-6 15,6 3-2-15,9 1 0 16,6-5-4-16,14-7-36 0,9-12-87 15,7-15-52-15,3-10-71 16,2-16-51-16,-2-13-338 16</inkml:trace>
  <inkml:trace contextRef="#ctx0" brushRef="#br0" timeOffset="87016.9528">16429 15339 970 0,'-4'-18'308'15,"-4"10"-92"-15,3 3-85 16,2 3-77-16,2 6-44 0,-1 5-18 16,3 6 6-16,4 3 2 15,1 3-1-15,3-1 1 16,0-4-3-16,4-2-15 0,1-6-32 15,-1-8-30-15,3-6 6 16,-2-10 26-16,0-5 35 16,-3-2 10-16,-3-3 5 0,-2 4 2 15,-3 4 23-15,-2 5 59 16,-1 4-9-16,2 7-19 15,-2 4-43-15,4 2-21 0,1 5 6 16,3 3-2-16,0 2 0 16,0 1 1-16,2-2 2 15,-2-5-2-15,0-2-12 16,1-5-21-16,2-2-1 0,1-11 22 15,1-9 6-15,0-4 3 16,-2-2 3-16,-1-1 0 16,-2 5 5-16,-2 5 17 0,-3 7 37 15,-1 7-12-15,2 4-18 16,-1 2-20-16,2 1-7 15,0 7-1-15,1 1 1 0,0 3-2 16,0 0 3-16,-1-1-2 16,-2-2-1-16,0-3 2 15,-1-3-4-15,0 0-5 16,2-1-5-16,2 1-1 0,0 3 10 15,2 7 2-15,3 6 1 16,-1 10 0-16,4 9 0 16,1 12 2-16,2 7-1 0,1 3 4 15,0 0-3-15,-6-9-1 16,3-9-3-16,-8-16-8 15,-5-16-58-15,-2-14-31 0,-4-21 4 16,-6-18-268-16,-3-17-455 16</inkml:trace>
  <inkml:trace contextRef="#ctx0" brushRef="#br0" timeOffset="87172.9531">16786 14843 1337 0,'-23'-17'156'0,"8"3"-24"15,8 7-55-15,6 2-53 16,2 4-27-16,7 2-1 15,1 2-1-15,2 4-61 0,-1-1-108 16,-3-3-221-16</inkml:trace>
  <inkml:trace contextRef="#ctx0" brushRef="#br0" timeOffset="87906.1544">17109 15218 1232 0,'-5'-1'58'0,"4"1"-20"15,4-3-38-15,5 0 1 16,5-3 3-16,6-2 5 15,7-4 17-15,7-6-7 0,6-2-5 16,6-5-8-16,2-1-2 16,-1-2 2-16,-1-3 2 15,-4 2 15-15,-5 1 7 16,-5 4 7-16,-6 2 7 0,-7 6 2 15,-5 5-18-15,-5 4-9 16,-1 3-8-16,-6 2-7 16,0 1-1-16,0 0-5 0,-2 2 4 15,-1-1-1-15,-6 1-7 16,0-2-11-16,-1 1 0 15,0 0-2-15,-1-1 3 0,1-4 10 16,2-1-3-16,1-3-3 16,-1-1 2-16,2-1 3 15,-2 1 5-15,0 1 3 0,0 3 3 16,0 2 4-16,-1 2-3 15,2 0-5-15,-3 3 3 16,2 3-4-16,2 1-1 16,1 1 0-16,1 1 1 0,1-1 0 15,4 1-3-15,5-1 3 16,5 2 2-16,5 1-2 15,4-1 3-15,4 4-1 0,0-1 0 16,-1 2-2-16,-3 2 4 16,-4 1-1-16,-7-2 7 15,-3 0-1-15,-7 2 2 0,0-4 7 16,-8 1 3-16,-4 0-6 15,-1-2-7-15,-2 0-2 16,-1 1-4-16,2-3-2 16,1-1-3-16,0-1-37 0,-1-7-113 15,3-5-215-15</inkml:trace>
</inkml:ink>
</file>

<file path=ppt/ink/ink3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cm"/>
          <inkml:channel name="T" type="integer" max="2.14748E9" units="dev"/>
        </inkml:traceFormat>
        <inkml:channelProperties>
          <inkml:channelProperty channel="X" name="resolution" value="751.53668" units="1/cm"/>
          <inkml:channelProperty channel="Y" name="resolution" value="998.99384" units="1/cm"/>
          <inkml:channelProperty channel="F" name="resolution" value="5.68611" units="1/cm"/>
          <inkml:channelProperty channel="T" name="resolution" value="1" units="1/dev"/>
        </inkml:channelProperties>
      </inkml:inkSource>
      <inkml:timestamp xml:id="ts0" timeString="2018-12-25T10:45:17.777"/>
    </inkml:context>
    <inkml:brush xml:id="br0">
      <inkml:brushProperty name="width" value="0.05292" units="cm"/>
      <inkml:brushProperty name="height" value="0.05292" units="cm"/>
      <inkml:brushProperty name="color" value="#FF0000"/>
    </inkml:brush>
  </inkml:definitions>
  <inkml:trace contextRef="#ctx0" brushRef="#br0">6742 11758 511 0,'-4'-1'197'0,"2"2"-169"16,2 0 9-16,0 5-22 15,1 1 4-15,4 3 14 0,2 6 2 16,0 1-15-16,1 3 11 15,1-1-2-15,3-1-3 16,-1 0-10-16,1-5-9 0,2-2 0 16,2-6 12-16,2-7 16 15,3-11 14-15,3-13 6 16,6-13-2-16,8-15-15 0,7-13-13 15,10-13-17-15,8-11-4 16,14-5-4-16,11-9 0 16,12 2-5-16,4-1-19 15,-6 5-161-15,-10 7-238 0</inkml:trace>
  <inkml:trace contextRef="#ctx0" brushRef="#br0" timeOffset="4196.4074">4871 11883 742 0,'-13'-1'46'16,"3"-3"43"-16,4 3-18 16,5-2-11-16,1 2-16 0,5 0-40 15,7 1 2-15,4-2 2 16,8-5 4-16,6-10 1 15,8-11 17-15,15-15-12 0,11-18-3 16,16-19-1-16,20-18-12 16,19-17 5-16,20-12-11 15,3-11 4-15,-1-5-70 0,-10-4-289 16</inkml:trace>
  <inkml:trace contextRef="#ctx0" brushRef="#br0" timeOffset="6786.0119">10397 11766 702 0,'-4'1'31'0,"3"3"-25"15,1 9-5-15,6 5 5 16,3 6-2-16,3 2 17 16,3 0 10-16,3-1 0 0,4-4-9 15,4-10-5-15,6-9-2 16,6-7 4-16,10-23 7 15,10-19 12-15,11-17 3 16,13-20 0-16,12-17 9 0,9-13-11 16,11-11-17-16,7-2-14 15,6 1-5-15,-3 13-10 16,-4 7-47-16,-13 16-117 0,-18 19-125 15</inkml:trace>
  <inkml:trace contextRef="#ctx0" brushRef="#br0" timeOffset="9453.6166">16048 11805 911 0,'-20'-5'19'16,"9"7"2"-16,0 6-1 0,8 5-14 15,2 6-6-15,4 0 1 16,6 6 0-16,5-2-2 16,2-1 2-16,5-4 0 15,2-2-1-15,2-8 3 0,3-6-1 16,4-9 0-16,4-16 7 15,5-15 38-15,5-14 7 16,6-13-5-16,5-14-12 0,8-15-4 16,6-10-15-16,8-11-12 15,9-9-2-15,4 0-3 16,4 3-4-16,1 12-1 0,-4 13-16 15,-4 19-38-15,-13 18-41 16,-11 13-58-16,-14 9-195 16</inkml:trace>
  <inkml:trace contextRef="#ctx0" brushRef="#br0" timeOffset="14196.0249">4199 9674 929 0,'-7'-8'43'0,"0"0"0"15,2 3-16-15,1 1-6 16,2 0-5-16,-1 1 19 16,2 2 8-16,1 2-26 0,1 7-12 15,5 5 1-15,4 3-2 16,2 6 10-16,4-2-4 15,1-2-7-15,4-10 8 16,3-8-3-16,4-17 13 0,6-22 22 16,11-23 0-16,10-23-18 15,11-22-17-15,9-18-6 16,11-8-2-16,5-3-2 0,1 3-41 15,-5 10-154-15,-5 13-149 16</inkml:trace>
  <inkml:trace contextRef="#ctx0" brushRef="#br0" timeOffset="24164.4424">14106 14453 752 0,'2'-22'22'15,"3"0"4"-15,1 3-3 0,1 1 9 16,-1 6 20-16,-1 2-7 15,-4 3-4-15,-1 7 27 16,-5 0-4-16,-8 15-34 0,-8 9-26 16,-8 11 4-16,-10 11-7 15,-5 9 1-15,-3 5 2 16,0 3-5-16,4-3 6 0,10-5-2 15,6-8 5-15,15-3-5 16,6-7-1-16,9-7-1 16,12-5-4-16,7-6 2 15,7-5-2-15,3-4 3 0,5-2-2 16,0-3 2-16,-1 0 1 15,-5 0-1-15,-5 1 0 16,-5 4 0-16,-7 1 1 0,-6 1 0 16,-8 2 2-16,0 5 9 15,-11 2 60-15,-6 3-15 16,-7 2-33-16,-5 0-6 0,-4 2-4 15,1-2-5-15,1-4-6 16,3-1-1-16,5-5-3 16,6-4-1-16,4-3-1 15,6-4-23-15,6-3-68 0,-1-6-84 16,5-13-160-16,3-11-327 15</inkml:trace>
  <inkml:trace contextRef="#ctx0" brushRef="#br0" timeOffset="24492.043">14499 14447 196 0,'7'-17'1'0,"-3"2"173"15,-3 3-99-15,-2 3 40 16,-5 1-8-16,-3 5-3 0,-2 2-37 16,-2 6-19-16,-3 9-9 15,-3 9-10-15,-1 10 3 16,-3 9 4-16,2 8 15 0,3 6-12 15,2 3-6-15,5 1-11 16,9-6-11-16,4-6-8 16,5-7-2-16,9-11-2 15,10-13-1-15,8-16-2 0,8-8-8 16,9-17 7-16,1-14-18 15,-2-9-159-15,-6-14-356 16</inkml:trace>
  <inkml:trace contextRef="#ctx0" brushRef="#br0" timeOffset="24913.2437">14794 14309 758 0,'-2'0'55'0,"0"4"-39"0,5 7-16 16,3 7 6-16,-1 9 36 15,0 8 31-15,0 10-6 16,-1 5 1-16,0 2-23 0,1 0-23 16,-1-4-5-16,-1-5-11 15,1-9-2-15,-2-7-3 16,-1-10-1-16,0-6 0 0,-1-11-1 15,0-10 7-15,2-12 18 16,-1-16-30-16,-1-15 5 16,4-11 3-16,1-10 1 15,-1-5-9-15,0 3-21 0,-1 10 20 16,-1 11 9-16,-2 17 3 15,2 12 42-15,-2 14 37 16,3 11-10-16,7 7-64 0,3 15-4 16,7 10 9-16,5 10 9 15,3 7-15-15,4 5-7 16,-1 2-1-16,0-2-2 0,-2-4 0 15,-7-6-4-15,-4-7-29 16,-11-11-87-16,-8-10-149 16,-13-11-158-16</inkml:trace>
  <inkml:trace contextRef="#ctx0" brushRef="#br0" timeOffset="25069.244">14851 14507 943 0,'6'-10'108'0,"13"-1"-94"16,12-2-10-16,7-3-3 0,9-3 4 15,2-2-3-15,-2-2-1 16,-6-8-51-16,-5-7-226 16,-5-8-476-16</inkml:trace>
  <inkml:trace contextRef="#ctx0" brushRef="#br0" timeOffset="25459.2447">15384 13886 925 0,'-3'-13'106'0,"1"3"-13"16,4 8-30-16,1 2-44 0,4 13-13 15,1 7 3-15,0 11 6 16,2 9 26-16,-3 9-3 16,0 7-23-16,0 1-6 0,-3-2-4 15,1-1-1-15,0-7-3 16,0-8 0-16,0-9-1 15,0-9 0-15,0-4-1 0,5-8 0 16,1-7 1-16,6-3 0 16,4-9 6-16,6-6-1 15,4-1-2-15,1-5 0 16,1 0 0-16,-1 3 1 0,-3 0 12 15,-2 1 5-15,1 3-7 16,-5 2-5-16,-3 2-5 16,-2 3-3-16,-4 2 1 0,-4 2-2 15,-2 2 0-15,-2 0-1 16,-2 0-3-16,-4 4 2 15,2-2-5-15,-2 5-15 0,0 0-38 16,-4-5-73-16,-4-2-148 16,-1-12-408-16</inkml:trace>
  <inkml:trace contextRef="#ctx0" brushRef="#br0" timeOffset="25942.8455">16014 13588 926 0,'10'2'72'16,"3"14"-59"-16,0 15 41 15,1 12-2-15,-2 8-11 16,-2 7-17-16,-3 1 1 0,-2-3-14 16,-3-8-3-16,1-9-4 15,-3-13-2-15,1-5 1 16,-1-9-2-16,-4-7 0 15,-3-6 3-15,-1-9 1 0,0-10-9 16,-1-12-5-16,1-14 4 16,3-11 2-16,4-9-4 15,1-6-48-15,3-1-34 0,3 4 72 16,3 10 19-16,1 12 19 15,1 9 73-15,1 10-14 16,5 9-14-16,1 9-14 0,3 7-19 16,3 4-9-16,2 7-11 15,2 7-4-15,0 11-3 16,0 4-2-16,-4 2-3 15,-3 3 1-15,-6-1-2 0,-3 1-1 16,-6-2-3-16,-4-2-1 16,-2-1-32-16,-3-2-46 15,-7-6-85-15,-2-8-97 0,-3-5-201 16</inkml:trace>
  <inkml:trace contextRef="#ctx0" brushRef="#br0" timeOffset="26130.0459">16175 13646 1076 0,'16'-18'173'16,"13"2"-144"-16,8 1-18 16,8 1 8-16,2 2-14 15,-6 7-3-15,-7 3-3 0,-7 3-3 16,-15 4-73-16,-7-5-123 15,-5 1-190-15</inkml:trace>
  <inkml:trace contextRef="#ctx0" brushRef="#br0" timeOffset="26910.0472">14183 15615 775 0,'6'-5'25'15,"7"-1"-25"-15,6-4 39 16,8-6 29-16,9-5-29 0,6-7 3 15,12-9 16-15,14-7-21 16,11-9 1-16,15-9-10 16,16-5-9-16,10-7-7 15,11-2-5-15,4-5 1 0,6 2 0 16,-2 2-1-16,-3 0-6 15,3-1 3-15,-8 5 7 16,-3 2 5-16,-4 4 9 0,-11 5-2 16,-5 5 6-16,-11 5 10 15,-7 4-11-15,-9 3 3 16,-8 4 5-16,-8 2 1 0,-4 4-19 15,-8 6-2-15,-6 1-1 16,-4 5-1-16,-6 4-4 16,-5 1-1-16,-5 5 3 15,-6 0-4-15,-4 4 0 0,-7 0 2 16,-4 4 5-16,-3 0 8 15,-1 0 7-15,-2 1-14 16,0 0-8-16,-3 1-4 0,1 0-1 16,0 2-1-16,2 0-2 15,-1 1 0-15,1 0 0 16,-3-2-1-16,3 1 1 0,0 1-1 15,0 0-2-15,0 0 0 16,0 0-1-16,0 0 0 16,0 1-9-16,-1-1-20 15,0 2-21-15,-3 2-9 0,-3 5-36 16,-4-3-36-16,-6-4-88 15,-4-3-108-15</inkml:trace>
  <inkml:trace contextRef="#ctx0" brushRef="#br0" timeOffset="28906.8508">17506 13562 483 0,'15'-14'84'16,"3"-5"14"-16,4 1-18 0,5-6 2 15,2-1-19-15,2-1-10 16,3-3-10-16,1-1-9 15,2-2-3-15,4-2 1 16,1-7-3-16,1-3-3 0,3-6-5 16,0-7-1-16,-1-7-4 15,-2-5 0-15,-6-4-6 16,-2-3-3-16,-6 0-1 0,-8 0 0 15,-8-1-1-15,-6 4 0 16,-5 3 7-16,-3 4-6 16,-3 1-2-16,-4 4 2 0,-3 3-1 15,2 4-1-15,-1 1 0 16,-2 6-2-16,0 2 1 15,2 5-1-15,-2 5 1 16,0 1 0-16,-5 2 4 0,0 1-4 16,-3 3 1-16,-2 0-1 15,-3 5 1-15,-2-2-2 16,-1 6 2-16,-1 0-3 0,0 3 3 15,2 3-1-15,2 1 2 16,2 2-3-16,1 4-1 16,4 1 0-16,-1 1 0 15,1 2-1-15,1 2-1 0,0 0 2 16,0 2-1-16,0-2 0 15,2 2 0-15,2 2 0 16,2-1 1-16,1 0-1 0,3-1 0 16,1 1 0-16,2 0 0 15,0 1 0-15,1-3-1 16,3 1 0-16,0 1 0 0,-2-1-1 15,3 1 0-15,0 0 1 16,2 4-1-16,4-2-1 16,0 3 0-16,3 0-35 15,1-3-113-15,-1-5-62 0,0-6-230 16</inkml:trace>
  <inkml:trace contextRef="#ctx0" brushRef="#br0" timeOffset="29343.6515">17727 11488 356 0,'-12'-9'89'16,"3"3"-80"-16,3 0-7 0,0 4-1 15,3 1 1-15,-2 0 10 16,1 0 30-16,0-1 26 15,0 4 4-15,-1 3-11 16,0 5-30-16,-1 3-19 0,-3 4 4 16,-2 5-5-16,-1 1-4 15,-2 1-2-15,-1 2 2 16,-1-2-1-16,1 0 2 0,2-3-4 15,1-2 1-15,-1-5-2 16,4-4 0-16,3-2-2 16,0-7 0-16,4 1 3 0,0-6 13 15,2-4 4-15,1-3-18 16,4-2-1-16,1-2 0 15,2 1 2-15,0 2-3 0,1 2 0 16,-1 1-1-16,-2 3 1 16,-2 2-2-16,-1 0 1 15,-1 4-1-15,0 0 1 16,-1 0-6-16,1 2-6 0,0 4-20 15,1 1-40-15,0-2-63 16,0-1-33-16,0-3-141 16</inkml:trace>
  <inkml:trace contextRef="#ctx0" brushRef="#br0" timeOffset="29998.8527">17553 11606 398 0,'-5'-2'89'15,"2"0"-49"-15,2 2-2 0,0-1-11 16,1 1-14-16,-2 1-10 16,2-1 4-16,0 5 32 15,2 3 26-15,-1 4-7 0,1 5-6 16,3 0-15-16,1 3-8 15,2-1-6-15,0 1-9 16,1-4-9-16,-2-1 2 0,-1-3 2 16,-2-3 3-16,0-2 4 15,-1-2-1-15,-3-3-3 16,2 0-1-16,-2 0-1 15,1 0 3-15,0-1 1 0,-1-1 8 16,2 2-1-16,-1 1-10 16,-1-3-5-16,3 2-2 15,-2 0-2-15,0-1 0 0,1 0-1 16,0 1-1-16,-1 0-1 15,2-1 1-15,-1 1-1 16,0 0 0-16,-1 0 0 0,2 2 0 16,-1-1-9-16,-4-2-79 15,-5-9-135-15,-4-10-384 16</inkml:trace>
  <inkml:trace contextRef="#ctx0" brushRef="#br0" timeOffset="36472.864">14396 15964 803 0,'0'15'16'0,"1"11"-10"16,7 12-4-16,7 12 30 15,3 11 20-15,1 3-6 16,2-1-18-16,-2-1-15 0,1-8 1 16,-6-8 2-16,-1-12-11 15,-3-7-3-15,-4-10-1 16,-4-5-1-16,-2-11-4 0,-7-8-43 15,-7-14-138-15,-9-10-360 16</inkml:trace>
  <inkml:trace contextRef="#ctx0" brushRef="#br0" timeOffset="36660.0644">14418 15884 841 0,'21'-14'11'0,"5"7"13"15,5 6-2-15,2 8-8 16,0 15 0-16,-8 9-1 0,0 10-8 15,-10 8-1-15,-7 5 1 16,-8 4-5-16,-9-2-44 16,-10-6-72-16,-7-10-172 15</inkml:trace>
  <inkml:trace contextRef="#ctx0" brushRef="#br0" timeOffset="36987.6649">14736 16166 615 0,'11'14'37'15,"-1"-1"-24"-15,2 0 30 0,0-3 41 16,-3-2-21-16,-2-5-36 15,-2 1-15-15,-3-3-2 16,-2-2 6-16,-2-3 40 0,-4-6-25 16,-1-5-30-16,-3-5-2 15,1-5 2-15,2-3-2 16,3-1 4-16,4-1-1 0,5 0 1 15,8 2-1-15,6 6 1 16,7 2-4-16,4 9-2 16,0 2-4-16,3 2-86 15,-4 2-173-15,-5 0-264 0</inkml:trace>
  <inkml:trace contextRef="#ctx0" brushRef="#br0" timeOffset="37315.2655">14983 15871 978 0,'-17'5'79'0,"2"7"-38"0,9 3 15 15,3 8-15-15,4 2-24 16,4 6-7-16,5-1-6 16,5 1-2-16,0-2-3 15,3-7 1-15,0-5-1 0,-1-10-2 16,1-7-5-16,-1-8 3 15,-1-13 6-15,-1-10 2 16,-1-5-3-16,-4-4-3 0,-4-3 1 16,-5 5-1-16,-3 2 3 15,-3 7 3-15,-5 6 0 16,-3 7 11-16,0 7 11 0,-1 7 6 15,1 2-7-15,2 11-18 16,2 5-11-16,5 5 1 16,3 2-5-16,6 0-20 15,9-2-41-15,6-10-95 0,5-10-61 16,3-7-82-16</inkml:trace>
  <inkml:trace contextRef="#ctx0" brushRef="#br0" timeOffset="38672.4679">15294 15703 670 0,'-5'-13'188'0,"-8"3"-60"16,-1 6-28-16,0 1 4 0,4 4-39 15,-2 4-36-15,3 9-24 16,1 4-8-16,2 4 4 16,3 2-4-16,2-3-4 0,2-2-12 15,6-8-16-15,4-5-58 16,2-6 10-16,0-5 24 15,3-5 3-15,-4-3 18 16,-3 2 22-16,-2 3 15 0,-3 2 4 16,-3 4 65-16,0 3 59 15,1 11-62-15,2 7-60 16,2 9 68-16,2 10-17 0,4 6-27 15,1 8-3-15,3 4-10 16,1 0-6-16,0-3-7 16,-2-7-2-16,-2-7-4 0,-6-10-5 15,-1-12 0-15,-5-12-7 16,-6-7-2-16,-6-9-21 15,-3-10-66-15,-4-10 0 0,0-9 70 16,1-11 24-16,3-6 7 16,4 0 3-16,4-3 0 15,6 1 1-15,5 7 20 16,6 7 17-16,3 7 11 0,3 10 12 15,-3 5-13-15,3 10-27 16,-1 6-13-16,-4 5-2 16,4 8 6-16,1 9 2 0,-2 9 5 15,2 2 2-15,-1 5-11 16,-1 1-7-16,-1-1-1 15,-4-6-1-15,-2-5 0 0,-5-9-4 16,-1-8-8-16,-4-6 10 16,-5-14 0-16,-3-8-39 15,3-10-15-15,-1-7-12 16,5-6 3-16,3 1 9 0,3 1 23 15,7 7 30-15,2 7 2 16,3 4 0-16,1 13 0 16,1 2 5-16,-2 8-3 0,2 4 0 15,-1-1-3-15,0 3 0 16,-3 1 1-16,-1 1 0 15,-4-2-2-15,-2-2-4 0,-3-2-1 16,-2-4 6-16,-2-1 2 16,-4-2 4-16,-3 3 9 15,-6 3 24-15,0 4 10 0,-5 7 3 16,-1 9-6-16,1 7-14 15,2 9-5-15,5 7-6 16,4 3-8-16,7-2-11 16,7-4 1-16,6-6 1 0,7-13-5 15,6-11-1-15,3-11 1 16,1-15 1-16,0-13-1 15,-1-11-7-15,-6-4-17 0,-4-4-24 16,-6 4 18-16,-6 6 26 16,-4 7 7-16,-4 11 12 15,-5 8 49-15,0 8 25 0,3 7-1 16,1 4-31-16,3 9-48 15,0 7-11-15,4 8 2 16,6 4 2-16,3 1 1 16,3-3-2-16,2-5-12 0,1-8-20 15,-1-12-29-15,-2-6-18 16,-3-13-6-16,-5-8 15 15,-1-7 15-15,-6 0 29 0,-1 0 27 16,-3 5 12-16,-2 6 104 16,-2 4 0-16,4 7 2 15,2 3-40-15,1 4-34 0,4 2-43 16,6 7 3-16,4 4 7 15,5 5-7-15,1 0-2 16,4 1-1-16,-1-5-2 0,-1-5-14 16,-2-6-34-16,-3-6-48 15,-5-10 9-15,-3-9-12 16,-2-3 5-16,-4-1 21 15,-3-1 53-15,-1 4 28 0,-1 5 86 16,1 5 48-16,0 5-27 16,2 4-36-16,5 4-60 15,4 4 4-15,0 7 24 0,5 4-12 16,0 3-8-16,3 2-19 15,-2 1-4-15,2-3-4 16,-1-4 1-16,-2-6-17 0,1-7-39 16,-6-5-44-16,0-9-4 15,-4-3-39-15,-3-2 32 16,-1 4 106-16,-2 4 39 15,0 4 111-15,3 9-6 0,3 10-75 16,5 11-46-16,3 11 102 16,6 10-32-16,0 10-28 15,2 3-27-15,1-2-23 0,-2-8-7 16,-1-9-2-16,-8-10-6 15,-1-17-48-15,-9-17-72 16,-8-27-167-16,-13-19-559 0</inkml:trace>
  <inkml:trace contextRef="#ctx0" brushRef="#br0" timeOffset="38828.4682">16086 14960 1436 0,'-38'-15'135'0,"9"-1"-32"15,13 9-32-15,13 3-33 0,4 2-44 16,11 4-4-16,6 3 6 15,6 7-26-15,3 2-68 16,-2-3-83-16,-3-7-218 0</inkml:trace>
</inkml:ink>
</file>

<file path=ppt/ink/ink3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cm"/>
          <inkml:channel name="T" type="integer" max="2.14748E9" units="dev"/>
        </inkml:traceFormat>
        <inkml:channelProperties>
          <inkml:channelProperty channel="X" name="resolution" value="751.53668" units="1/cm"/>
          <inkml:channelProperty channel="Y" name="resolution" value="998.99384" units="1/cm"/>
          <inkml:channelProperty channel="F" name="resolution" value="5.68611" units="1/cm"/>
          <inkml:channelProperty channel="T" name="resolution" value="1" units="1/dev"/>
        </inkml:channelProperties>
      </inkml:inkSource>
      <inkml:timestamp xml:id="ts0" timeString="2018-12-25T10:46:14.172"/>
    </inkml:context>
    <inkml:brush xml:id="br0">
      <inkml:brushProperty name="width" value="0.05292" units="cm"/>
      <inkml:brushProperty name="height" value="0.05292" units="cm"/>
      <inkml:brushProperty name="color" value="#FF0000"/>
    </inkml:brush>
  </inkml:definitions>
  <inkml:trace contextRef="#ctx0" brushRef="#br0">1396 6868 705 0,'1'0'57'0,"0"0"-25"16,6 2-25-16,1 4-2 0,4-1-2 16,1 0 0-16,0-2-4 15,3-1 2-15,-2-2 3 16,0 0 5-16,0 0 14 0,-1 0-1 15,0-3-4-15,-1-2 1 16,-2-2 5-16,1-4 15 16,-2-9 8-16,6-8 10 15,-4-12 2-15,6-15-24 0,3-16-17 16,10-19-9-16,9-14-4 15,10-14-4-15,9-9-5 16,7-1-7-16,2 3-64 0,-5 5-105 16,-8 10-150-16</inkml:trace>
  <inkml:trace contextRef="#ctx0" brushRef="#br0" timeOffset="6910.8122">7563 7846 544 0,'13'8'14'15,"4"1"22"-15,4-1 35 16,4 3-24-16,3-3 0 16,2 0-13-16,3-5-7 0,0-3-4 15,-1 0 7-15,1-9 8 16,-1-5 17-16,1-8-4 15,3-5-5-15,5-12-9 0,6-11 11 16,8-12 7-16,9-13-11 16,11-12-18-16,12-9-14 15,5-7-9-15,8 0-3 16,4 2-4-16,-5 7-12 0,-13 8-146 15,-19 14-293-15</inkml:trace>
  <inkml:trace contextRef="#ctx0" brushRef="#br0" timeOffset="18033.6317">18570 8011 887 0,'32'-14'6'0,"8"-1"5"16,14-6 26-16,11-1-8 0,9-2-13 15,9-3-2-15,8-1-5 16,6-1-2-16,1 0 3 16,1 0 15-16,1 2 2 0,-4 1-15 15,-3 2-4-15,-7 1-5 16,-5 4 1-16,-8 1-1 15,-6 1 0-15,-5 4-3 16,-9 2 2-16,-8 2-1 0,-8 3-2 16,-4 1 0-16,-8 1-3 15,-9 2 0-15,-4 0-3 16,-6-1-41-16,-6-3-48 0,-8 0 4 15,-11-4-198-15</inkml:trace>
  <inkml:trace contextRef="#ctx0" brushRef="#br0" timeOffset="18267.6321">19868 7443 830 0,'2'-3'54'0,"4"2"-37"0,10 1-11 16,4 2 10-16,4 5 11 15,4 4-6-15,2 3-4 16,-1 5-3-16,-1 4-1 0,-2 3 1 15,-6 2-3-15,-4 1-4 16,-9 4-4-16,-7 1-1 16,-7-1 0-16,-10 2-1 0,-7-1 0 15,-4 3-3-15,-2 0-1 16,1-2-11-16,5-6-125 15,4-8-289-15</inkml:trace>
</inkml:ink>
</file>

<file path=ppt/ink/ink3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cm"/>
          <inkml:channel name="T" type="integer" max="2.14748E9" units="dev"/>
        </inkml:traceFormat>
        <inkml:channelProperties>
          <inkml:channelProperty channel="X" name="resolution" value="751.53668" units="1/cm"/>
          <inkml:channelProperty channel="Y" name="resolution" value="998.99384" units="1/cm"/>
          <inkml:channelProperty channel="F" name="resolution" value="5.68611" units="1/cm"/>
          <inkml:channelProperty channel="T" name="resolution" value="1" units="1/dev"/>
        </inkml:channelProperties>
      </inkml:inkSource>
      <inkml:timestamp xml:id="ts0" timeString="2018-12-25T10:48:17.069"/>
    </inkml:context>
    <inkml:brush xml:id="br0">
      <inkml:brushProperty name="width" value="0.05292" units="cm"/>
      <inkml:brushProperty name="height" value="0.05292" units="cm"/>
      <inkml:brushProperty name="color" value="#FF0000"/>
    </inkml:brush>
  </inkml:definitions>
  <inkml:trace contextRef="#ctx0" brushRef="#br0">8356 9382 961 0,'-6'-11'18'16,"1"4"34"-16,3 4-3 0,2 2-19 16,0 1-19-16,5 4-8 15,0 4 4-15,3 2 3 16,2 0 5-16,1-3 12 0,1 1-9 15,1-2 14-15,0-6-5 16,3-2-6-16,5-17 12 16,7-11 23-16,9-17-3 0,9-18-25 15,12-17-14-15,9-17-8 16,7-12-5-16,6-9-1 15,4 0-1-15,-4 4-17 16,-6 13-61-16,-7 16-33 0,-8 20-62 16,-14 19-50-16,-13 19-118 15,-9 16 27-15</inkml:trace>
  <inkml:trace contextRef="#ctx0" brushRef="#br0" timeOffset="4149.6073">6951 12076 805 0,'-11'4'31'0,"0"3"-3"0,4 1-2 15,3 2 4-15,2 2-25 16,2-1-2-16,2 7-2 15,7 3 2-15,2 4 14 16,3 4 28-16,4 0-5 0,0 1-11 16,2-9-13-16,-1-2-10 15,2-13-2-15,0-8-1 16,3-18 17-16,1-12 30 0,5-15-13 15,0-14-9-15,4-13-15 16,0-11-8-16,2-7-4 16,-1-3-5-16,3 3-3 0,0 6-95 15,-1 9-96-15,-1 20-64 16,-6 16-100-16</inkml:trace>
  <inkml:trace contextRef="#ctx0" brushRef="#br0" timeOffset="9484.8166">6993 13257 904 0,'-8'-1'13'16,"1"2"7"-16,5 3 6 15,2 4-12-15,0 5-10 16,5 0-2-16,3 5 0 0,2 1 1 15,3 1 1-15,0-2 7 16,1-3 8-16,-1-4 8 16,0-2-2-16,-3-7 6 0,0-2-4 15,-1-4 12-15,0-12 13 16,0-6-3-16,2-10-15 15,2-9-17-15,5-8-9 0,3-6-2 16,4-5-5-16,4-1-1 16,4 3 1-16,2 3 0 15,1 6-2-15,1 9 0 16,-2 10-1-16,-1 5-2 0,-3 10-5 15,-1 8-47-15,-6 5-101 16,-9 2-66-16,-7 2-383 16</inkml:trace>
  <inkml:trace contextRef="#ctx0" brushRef="#br0" timeOffset="9937.2174">8258 13943 996 0,'-7'19'26'0,"-1"3"-5"16,5 5 33-16,2 0-3 15,1-2-14-15,1-2-17 0,4-6-8 16,2-8 0-16,7-11 0 16,3-18 0-16,12-20 15 15,10-21 1-15,13-24-13 0,10-20-10 16,9-17-5-16,2-12-4 15,-6-2-154-15,-11 6-473 16</inkml:trace>
  <inkml:trace contextRef="#ctx0" brushRef="#br0" timeOffset="10592.4186">6167 14163 1203 0,'-18'-4'14'15,"8"6"-8"-15,10 2-2 16,8 2-7-16,11 0 6 15,6-5-3-15,10-6 1 0,14-20 1 16,11-18-1-16,13-23-2 16,6-24-40-16,3-20-182 15,-9-17-517-15</inkml:trace>
  <inkml:trace contextRef="#ctx0" brushRef="#br0" timeOffset="11497.2202">3659 15031 865 0,'-27'1'23'15,"5"-2"41"-15,8-1-6 0,8 3-11 16,6 3-15-16,11 6-32 16,8 7 6-16,6 2 1 15,6-3-1-15,5 0-3 0,5-14 0 16,7-11 1-16,3-26 0 15,7-22 0-15,4-19 3 16,5-18-5-16,2-14-2 16,-2-8-11-16,-13-4-143 0,-12 1-237 15</inkml:trace>
  <inkml:trace contextRef="#ctx0" brushRef="#br0" timeOffset="11965.221">5425 16301 1047 0,'0'13'2'0,"2"13"3"15,6 5-1-15,3 3 0 0,6-2-3 16,4-5-1-16,5-14 1 15,6-15 2-15,9-18-5 16,11-22 1-16,11-21-5 0,10-19-6 16,5-20-107-16,-1-13-142 15</inkml:trace>
  <inkml:trace contextRef="#ctx0" brushRef="#br0" timeOffset="12308.4216">7415 16652 1276 0,'-3'-21'-1'0,"16"-12"0"16,18-15 0-16,17-20-2 15,18-20 0-15,14-21-46 16,5-19-80-16,-3-15-194 0</inkml:trace>
  <inkml:trace contextRef="#ctx0" brushRef="#br0" timeOffset="14523.6255">11168 10760 750 0,'0'7'4'0,"2"2"-2"15,7-1 3-15,3-3 3 0,2-3 14 16,5-2-6-16,2-3-6 15,3-9-2-15,4-9 4 16,6-7 2-16,5-8 9 0,5-8 11 16,4-10 5-16,8-9-4 15,5-7-3-15,3-4-19 16,4-4-8-16,4-2-3 15,4 4-3-15,0 6-6 0,-1 7-2 16,-3 6-83-16,-9 1-253 16</inkml:trace>
  <inkml:trace contextRef="#ctx0" brushRef="#br0" timeOffset="23680.8416">18547 12835 927 0,'-30'-28'12'0,"2"9"15"16,9 1 6-16,4 4-4 15,6 4-1-15,6 4-11 16,1 6-7-16,6 0-9 0,5 14-1 15,5 7-2-15,2 13 4 16,3 8 0-16,2 9-2 16,2-1 2-16,-1-1-3 0,5-6 2 15,-1-12-1-15,3-12 1 16,1-14-2-16,3-8 1 15,5-16 1-15,6-16 13 16,4-17 27-16,8-12 7 0,7-12 2 16,7-11-17-16,8-2-12 15,2 0-5-15,5 10 3 16,2 10 0-16,-2 13-1 0,-3 14-12 15,-2 11 1-15,-4 14-6 16,-3 9 0-16,-7 7-2 16,-4 10-5-16,-8 8-14 15,-7 7-79-15,-12-6-164 0,-9-5-368 16</inkml:trace>
  <inkml:trace contextRef="#ctx0" brushRef="#br0" timeOffset="28501.25">16923 11924 874 0,'-11'-1'8'0,"2"5"0"16,6 5-2-16,2 4-4 0,7 3-1 15,7 3 0-15,5 4-1 16,4-2 2-16,5 4 4 15,1 0-2-15,2-2 11 16,1-3-3-16,1-3-3 0,1-9-3 16,5-8-4-16,2-8 2 15,4-15 34-15,6-12 13 16,6-12-9-16,6-8-14 0,4-9-13 15,3-4-9-15,3 1-7 16,1 3-4-16,-3 8-39 16,-8 10-147-16,-7 8-54 0,-9 12-221 15</inkml:trace>
  <inkml:trace contextRef="#ctx0" brushRef="#br0" timeOffset="30170.453">16827 13001 406 0,'-11'-1'189'16,"2"-1"-141"-16,1 4 13 0,3 2-36 16,4 5-11-16,1 2-11 15,0 7-1-15,3 5 2 16,3 4 5-16,3 4 38 0,0 0-4 15,5-1-19-15,3-5-10 16,4-6-6-16,6-7-3 16,4-12 14-16,4-5 10 15,6-13-11-15,6-11 5 0,4-6-5 16,2-4-2-16,2-5 6 15,-3 2-11-15,0-1-9 16,-3 5-2-16,-5 4-2 0,-4 8 1 16,-4 6-1-16,-6 9-21 15,-8 5-57-15,-11 6-115 16,-11 2-353-16</inkml:trace>
  <inkml:trace contextRef="#ctx0" brushRef="#br0" timeOffset="31777.2558">17600 17333 938 0,'-1'17'2'16,"2"-3"-1"-16,7-3-1 16,9-10 1-16,9-13 6 15,11-13 8-15,11-12 15 0,12-12-4 16,14-13-3-16,9-7-8 15,10-6-11-15,6-4-6 16,7-1-2-16,-1 0-24 0,-4 4-166 16,-10 6-340-16</inkml:trace>
</inkml:ink>
</file>

<file path=ppt/ink/ink3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cm"/>
          <inkml:channel name="T" type="integer" max="2.14748E9" units="dev"/>
        </inkml:traceFormat>
        <inkml:channelProperties>
          <inkml:channelProperty channel="X" name="resolution" value="751.53668" units="1/cm"/>
          <inkml:channelProperty channel="Y" name="resolution" value="998.99384" units="1/cm"/>
          <inkml:channelProperty channel="F" name="resolution" value="5.68611" units="1/cm"/>
          <inkml:channelProperty channel="T" name="resolution" value="1" units="1/dev"/>
        </inkml:channelProperties>
      </inkml:inkSource>
      <inkml:timestamp xml:id="ts0" timeString="2018-12-25T10:49:21.466"/>
    </inkml:context>
    <inkml:brush xml:id="br0">
      <inkml:brushProperty name="width" value="0.05292" units="cm"/>
      <inkml:brushProperty name="height" value="0.05292" units="cm"/>
      <inkml:brushProperty name="color" value="#FF0000"/>
    </inkml:brush>
  </inkml:definitions>
  <inkml:trace contextRef="#ctx0" brushRef="#br0">16693 6538 845 0,'20'12'5'16,"4"4"-1"-16,5 10 4 0,2 7 16 15,0 0 1-15,-3 2-14 16,-5 0-8-16,-5-8 0 16,-5-3-2-16,-6-9 0 0,-7-6 0 15,-2-9 7-15,-4-2 108 16,-4-13-27-16,-2-12-48 15,0-6-16-15,2-9-2 0,3-6 7 16,6-2-11-16,9 1-14 16,10 4-4-16,9 6-2 15,4 7-2-15,4 7-1 16,2 7-16-16,-2 4-101 0,-9 2-141 15,-7 1-615-15</inkml:trace>
  <inkml:trace contextRef="#ctx0" brushRef="#br0" timeOffset="327.6006">17174 6599 1018 0,'5'8'-6'0,"11"0"3"15,6-1 8-15,4-6 1 16,4-1 4-16,5-9-5 16,1-6-3-16,-2-5 2 0,-3-4-3 15,-6-3-1-15,-5-2 2 16,-9-1 1-16,-6 1 1 15,-6 3 1-15,-6 5 3 0,-9 4 48 16,-3 10 17-16,-4 7-19 16,-2 11-16-16,-2 15-22 15,3 10-14-15,5 11-1 0,9 5-2 16,11 1-1-16,17-7-5 15,22-7-16-15,14-14-94 16,11-16-149-16,6-15-249 16</inkml:trace>
  <inkml:trace contextRef="#ctx0" brushRef="#br0" timeOffset="546.001">17960 6273 1159 0,'-26'17'63'16,"0"12"-31"-16,6 6-18 15,-1 6-12-15,6 3-1 16,6 0-2-16,7-2 0 0,5-4-2 16,14-7-8-16,13-11-28 15,13-9-61-15,11-11-8 16,12-15 3-16,7-11-62 15,2-8-294-15</inkml:trace>
  <inkml:trace contextRef="#ctx0" brushRef="#br0" timeOffset="1076.4019">18370 6476 969 0,'-2'0'67'15,"2"1"-63"-15,9-1-7 0,3 0 4 16,4 0 1-16,2-2-2 15,4-6 1-15,1-1 1 16,1-5 0-16,-1-1-1 0,-4-5 0 16,-2-1 0-16,-7-2 0 15,-7-1 1-15,-5 0 1 16,-9 3 1-16,-7 7-1 0,-6 7 4 15,-2 7 4-15,-3 14 25 16,3 12 6-16,5 10-26 16,6 9-8-16,15 5-7 15,12 0-4-15,22-8-4 0,13-11-19 16,10-14-169-16,7-17-202 15</inkml:trace>
  <inkml:trace contextRef="#ctx0" brushRef="#br0" timeOffset="1263.6022">18834 6220 1267 0,'-4'21'56'16,"5"13"-51"-16,10 8 6 15,8 6-8-15,4 2-1 0,5-3-4 16,4-10-13-16,2-11-102 15,-2-12-84-15,1-13-52 16,-4-9-160-16</inkml:trace>
  <inkml:trace contextRef="#ctx0" brushRef="#br0" timeOffset="1404.0025">18954 5980 926 0,'-18'5'105'0,"5"11"-60"0,9 11-38 16,5 4-10-16,9-5-6 15,4-4-197-15</inkml:trace>
  <inkml:trace contextRef="#ctx0" brushRef="#br0" timeOffset="1684.803">19109 6149 1289 0,'4'15'68'0,"13"12"-63"15,9 9 6-15,7 7-5 0,3 0-3 16,3-2-3-16,0-9-5 15,-5-9-15-15,-4-11-38 16,-7-12 24-16,-4-8 30 0,-6-14 6 16,-4-8 2-16,-3-6 10 15,-3-7 24-15,-2-1 21 16,-1 2-19-16,-3 2-9 0,2 9-16 15,-1 7 0-15,1 8-11 16,4 10-5-16,1 6-6 16,2 8-11-16,2 7-53 0,-2 3-134 15,0 2-284-15</inkml:trace>
  <inkml:trace contextRef="#ctx0" brushRef="#br0" timeOffset="2464.8043">19639 6300 1366 0,'0'2'115'16,"9"7"-118"-16,9 5 2 16,6 2 2-16,2-2-2 0,2-4-23 15,3-4-80-15,-4-6-59 16,-2-11 13-16,-5-8 61 15,-2-9 38-15,-8-6 48 0,-3-2 26 16,-7-3 58-16,-2 1 14 16,-8 7-46-16,1 7 11 15,-3 9 21-15,-1 13 14 16,1 12-48-16,1 16-48 0,-1 13-2 15,3 14 4-15,4 4-4 16,7 3 1-16,11-7-14 16,12-11-58-16,9-13-112 0,6-17-54 15,4-12 30-15,0-15-16 16,-1-16 10-16,-5-9 235 15,-4-8 202-15,-5-3 3 0,-4 0-95 16,-7 4-12-16,-4 9 59 16,-3 9 5-16,-3 12-46 15,-1 10-54-15,-3 7-42 16,2 13-41-16,-1 10 1 0,1 8 0 15,1 5 5-15,-2 4-7 16,2-5-18-16,-2-8-70 16,2-10-33-16,1-13 31 0,1-10 56 15,-1-16 39-15,0-10-1 16,-3-9 4-16,0-6 26 15,-2-3 50-15,-1 1-11 0,-2 4 2 16,0 8 8-16,-2 8-1 16,0 11 3-16,2 8-23 15,0 10-29-15,2 8-35 0,3 8-7 16,3 9 10-16,4 5-5 15,4 0-23-15,6 0-46 16,5-6-41-16,6-6-29 16,4-10 39-16,1-8 55 0,1-5 48 15,-4-8 4-15,-5-1 3 16,-7-3 24-16,-8 4 74 15,-5 3 17-15,-7 4-7 0,-6 3-36 16,-3 3-40-16,-8 6-28 16,-4 7-9-16,-4 6 1 15,0 8 4-15,-3 2-3 0,2 5 0 16,5 1 0-16,3-3-18 15,6-1-37-15,2-7-54 16,5-6-37-16,2-8-16 16,0-5-42-16,5-5-13 0,0 0-63 15,-3-5-172-15</inkml:trace>
  <inkml:trace contextRef="#ctx0" brushRef="#br0" timeOffset="3135.6055">17228 7224 790 0,'-45'0'80'0,"6"0"-33"16,8 2-12-16,9-1-27 15,3 0-4-15,5 0-2 16,7-1 1-16,4 2 0 0,6-1 3 15,10-1-7-15,11 0 11 16,12 0 20-16,15-3 2 16,15-6 1-16,17-5 1 15,17-1 9-15,13-4-4 0,18-1 1 16,11-1-4-16,10-2-8 15,6 0-7-15,8 1 0 16,2-2 5-16,3 2 0 0,1-1 7 16,1 0-5-16,1 0 7 15,-2-1-7-15,-2 3-3 16,0 0 0-16,-4 2 2 0,-6 1-3 15,-5 4-5-15,-6 0-2 16,-8 3-3-16,-9 3-4 16,-11 3-1-16,-13 2-3 15,-12 1 1-15,-14 2-3 0,-13 0-1 16,-15 0 0-16,-11 2-2 15,-11-1 0-15,-11 1 0 16,-7 0 0-16,-6 0-1 0,-4-1-1 16,-3-1 3-16,1 1-2 15,-3-1 2-15,0 0-2 16,1 0-2-16,-1 0-3 0,0 0-23 15,-1-6-60-15,-2-7-115 16,-2-6-296-16</inkml:trace>
  <inkml:trace contextRef="#ctx0" brushRef="#br0" timeOffset="5194.8091">12677 10150 558 0,'137'-10'28'15,"12"-1"53"-15,9-1-15 16,10 1-20-16,5 1-12 0,7 1-10 16,9-1-9-16,1 4-7 15,6-2-2-15,0 3 1 16,6-1-2-16,1 1 4 0,0-2-2 15,3 3 1-15,-1-1 1 16,-1 1 1-16,2 2 8 16,-4-1 5-16,3 2 1 15,-2 1-4-15,0-3 1 0,4 3 1 16,-2-1 1-16,1 2-7 15,2 0-2-15,-2-1-2 16,1 0-1-16,2 2-3 0,-2-2-3 16,-1 2-3-16,-2 0 0 15,-5 0-2-15,1 0 2 16,-7 0-2-16,-5-1 1 0,0 0 0 15,-6 1 7-15,-3-4 13 16,-3 0 7-16,0 0 4 16,-5 0 1-16,0 0-3 15,-2 0-7-15,-3 4-5 0,-4 0-8 16,-6 4-3-16,0 3-2 15,-7 2-5-15,-2 0 1 16,-7 2-2-16,-5-1 3 0,-8 1-2 16,-7-1 0-16,-10-3 0 15,-12-1 0-15,-7-1 1 16,-14-1-1-16,-11-2 0 0,-11 0 0 15,-13-1 0-15,-11 0 0 16,-12-2-2-16,-7 3-1 16,-8-1-3-16,-5 2-41 15,-6-1-72-15,-8-2-86 0,-2-4-224 16</inkml:trace>
</inkml:ink>
</file>

<file path=ppt/ink/ink3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cm"/>
          <inkml:channel name="T" type="integer" max="2.14748E9" units="dev"/>
        </inkml:traceFormat>
        <inkml:channelProperties>
          <inkml:channelProperty channel="X" name="resolution" value="751.53668" units="1/cm"/>
          <inkml:channelProperty channel="Y" name="resolution" value="998.99384" units="1/cm"/>
          <inkml:channelProperty channel="F" name="resolution" value="5.68611" units="1/cm"/>
          <inkml:channelProperty channel="T" name="resolution" value="1" units="1/dev"/>
        </inkml:channelProperties>
      </inkml:inkSource>
      <inkml:timestamp xml:id="ts0" timeString="2018-12-25T10:50:30.698"/>
    </inkml:context>
    <inkml:brush xml:id="br0">
      <inkml:brushProperty name="width" value="0.05292" units="cm"/>
      <inkml:brushProperty name="height" value="0.05292" units="cm"/>
      <inkml:brushProperty name="color" value="#FF0000"/>
    </inkml:brush>
  </inkml:definitions>
  <inkml:trace contextRef="#ctx0" brushRef="#br0">6366 5624 620 0,'0'12'78'15,"0"-3"-68"-15,0 1 13 0,0-3 6 16,5-4-4-16,3-3-5 15,0-8 1-15,3-5 16 16,2-6 18-16,1-3-11 0,0-4-12 16,4 1 0-16,-2 3-2 15,1 5 0-15,-3 1-5 16,4 3 3-16,2 3 4 15,1 1-2-15,6-2-8 0,4 1-8 16,2-4-5-16,4-4-6 16,4-2-1-16,1-9 1 15,1-6-3-15,-1-7 2 0,-1-5 0 16,-3-5-3-16,-4-5 1 15,0-1-2-15,-1-4-1 16,-3 0-5-16,1-5-52 0,-3-8-139 16,0-6-252-16</inkml:trace>
  <inkml:trace contextRef="#ctx0" brushRef="#br0" timeOffset="1903.2033">10035 5706 852 0,'0'-8'13'15,"0"1"-2"-15,-1 5-4 16,1 2-2-16,-1 4 4 15,1 1 10-15,0 3 9 0,0-2 8 16,5 2-11-16,0-2 3 16,6-1-5-16,4-3-5 15,4-2 3-15,9-9 0 16,5-11 17-16,11-10 8 0,10-12-24 16,9-10-12-16,7-5 0 15,9-10-1-15,10-5-2 16,3-4-4-16,4-3-3 0,6-3-6 15,-2-4-4-15,-4-1-73 16,-13 2-239-16</inkml:trace>
  <inkml:trace contextRef="#ctx0" brushRef="#br0" timeOffset="3104.4054">15240 5584 729 0,'-2'0'47'16,"2"0"-38"-16,1 0-8 16,3 0 4-16,2 3 15 0,1 0 11 15,4 1 2-15,2 1 1 16,3-3-3-16,1 0-5 15,3-2-6-15,2-4 5 0,4-11 10 16,3-8-10-16,5-10-6 16,4-11-3-16,7-11-2 15,3-13 4-15,6-11 4 16,5-9-9-16,4-12-9 0,3-3-2 15,2-5-6-15,1 2-7 16,-3 5-38-16,-4 13-34 16,-3 16-38-16,-7 14 19 0,-6 18 13 15,-6 14-97-15,-2 8-149 16</inkml:trace>
  <inkml:trace contextRef="#ctx0" brushRef="#br0" timeOffset="3915.6069">19894 5436 745 0,'-19'-24'47'0,"3"2"20"15,4 1-20-15,2 2 2 16,3 3-13-16,1 2-5 0,4 6-13 15,0 2-9-15,1 6-1 16,-1 6-4-16,2 11-6 16,-2 11 6-16,2 6 1 15,-2 4-3-15,2 2-1 0,1-6 1 16,7-9-2-16,7-9-3 15,7-14 3-15,12-16 22 16,13-16 43-16,17-23-30 0,14-12-15 16,14-15-12-16,14-11-4 15,11-5-4-15,7-6-3 16,2 6-4-16,-4 5-47 0,-9 9-87 15,-20 10-10-15,-20 12-210 16</inkml:trace>
  <inkml:trace contextRef="#ctx0" brushRef="#br0" timeOffset="4680.0082">7025 6640 842 0,'-15'-6'21'16,"3"1"35"-16,8 4-21 15,4 1-18-15,5 6-19 0,7 5 2 16,6 1 2-16,8 5-2 15,6-2 3-15,9-1-1 16,11-7-1-16,13-7-1 16,17-18 3-16,14-15 0 0,17-15-4 15,10-17-4-15,5-16-128 16,-6-13-502-16</inkml:trace>
  <inkml:trace contextRef="#ctx0" brushRef="#br0" timeOffset="5116.809">10508 6433 1007 0,'-11'-1'71'0,"4"1"-25"15,7 5-33-15,5 2-19 0,8 2 7 16,9-2 0-16,8-4-1 15,14-6 1-15,14-15 0 16,14-13-5-16,13-15-37 16,6-17-192-16,0-13-210 0</inkml:trace>
  <inkml:trace contextRef="#ctx0" brushRef="#br0" timeOffset="6052.8106">15454 6592 857 0,'-2'-3'46'0,"1"2"22"16,2 3-55-16,1 8-11 0,2 7 2 16,1 2 2-16,2 3-2 15,0-1-2-15,5-3-3 16,9-9 1-16,10-10-1 0,13-20 1 15,16-18-2-15,18-16-1 16,11-20 0-16,4-17-124 16,-2-15-230-16</inkml:trace>
  <inkml:trace contextRef="#ctx0" brushRef="#br0" timeOffset="6942.0122">20554 6590 877 0,'-1'2'46'0,"-1"-2"-33"16,3 5-9-16,3 0 5 15,4 0-4-15,12-5-3 16,15-8 3-16,21-14 13 0,18-10 12 16,21-13-19-16,19-10-11 15,9-12-5-15,-5-13-96 16,-11-14-493-16</inkml:trace>
  <inkml:trace contextRef="#ctx0" brushRef="#br0" timeOffset="7862.4138">6646 7542 838 0,'-13'-11'50'16,"2"3"37"-16,6 4-35 0,4 4-23 15,3 0-23-15,5 8-9 16,7 7 2-16,4 6 2 15,5 6-1-15,7 0 1 16,9-2-1-16,9-7 1 0,15-16-2 16,22-18-2-16,13-27-5 15,13-27-137-15,7-22-323 16</inkml:trace>
  <inkml:trace contextRef="#ctx0" brushRef="#br0" timeOffset="8502.0149">10633 7487 780 0,'-12'-8'25'0,"2"3"51"16,6 3-20-16,4 2-20 15,3 0-28-15,6 5-7 0,3 2 0 16,6-1-3-16,4-1 2 16,5-5 0-16,6-10 1 15,11-13-2-15,11-17-1 0,12-17-39 16,4-17-137-16,6-18-228 15</inkml:trace>
  <inkml:trace contextRef="#ctx0" brushRef="#br0" timeOffset="9360.0164">15393 7654 822 0,'2'6'37'15,"2"0"-33"-15,1 1 1 0,6-1-1 16,8-4 1-16,7-6 4 16,14-15-1-16,12-12-2 15,17-13-4-15,14-15-3 0,10-14-74 16,3-12-224-16</inkml:trace>
  <inkml:trace contextRef="#ctx0" brushRef="#br0" timeOffset="10202.4179">21025 7519 653 0,'-3'0'172'16,"1"0"-107"-16,0 0-15 15,4 0-31-15,3 0-21 0,11 0 0 16,10-4 4-16,10-9-1 16,13-9 0-16,13-8-1 15,6-12-24-15,6-10-229 16</inkml:trace>
  <inkml:trace contextRef="#ctx0" brushRef="#br0" timeOffset="16972.8298">12426 9036 622 0,'-10'0'39'0,"2"-5"-1"16,0 1 6-16,5 2-16 15,1-2-6-15,0 2-3 16,2 0-6-16,0 2 8 0,0 0-11 15,3 4-10-15,-1 6 1 16,3 6 2-16,2 8 2 16,-1 5-1-16,2 5 7 0,2 1-5 15,1-3-3-15,3-5-1 16,1-7-1-16,5-8 0 15,3-12 2-15,7-10 16 16,6-21 34-16,12-18-2 0,10-18-3 16,9-17-8-16,11-16-13 15,5-7-17-15,2-4-9 16,3 4-1-16,-3 7-3 0,-4 12-6 15,-9 19-51-15,-5 17-4 16,-12 18-26-16,-10 14-93 16,-14 15-165-16</inkml:trace>
  <inkml:trace contextRef="#ctx0" brushRef="#br0" timeOffset="19344.034">7475 10972 418 0,'-4'10'100'15,"3"3"-60"-15,1 2-33 16,3 3 79-16,5 3-45 0,2 2 5 16,1 1-8-16,2-2-10 15,1-3-4-15,3-4-11 16,1-5-4-16,5-8 1 0,6-8-1 15,10-21 2-15,14-18 11 16,8-19 3-16,17-19-5 16,16-16-12-16,11-11-3 15,14-9-4-15,-1-4-2 0,-3-1-34 16,-9 0-394-16</inkml:trace>
  <inkml:trace contextRef="#ctx0" brushRef="#br0" timeOffset="20233.2355">14718 10941 592 0,'-4'10'60'0,"1"1"-43"15,2 4 15-15,1 3-12 16,4 1-3-16,1-4-4 0,2 0-5 15,3-4 3-15,0-2 5 16,4-7 7-16,2-3 1 16,5-6-9-16,6-10-3 0,7-12-1 15,6-9-4-15,6-12-2 16,6-11-1-16,7-9-1 15,7-10-2-15,9-13-1 16,5-12-2-16,6-9-75 0,-1-7-355 16</inkml:trace>
  <inkml:trace contextRef="#ctx0" brushRef="#br0" timeOffset="21699.6381">20813 10977 411 0,'-2'-7'115'16,"0"2"-45"-16,0 4-23 0,1 3-5 15,1 4-41-15,5 7 3 16,0 5-3-16,4 2 1 16,0 3-2-16,3-3-1 15,1 2 4-15,2-4-1 0,-1-4 10 16,4-6 4-16,4-5 5 15,7-4 9-15,9-13 18 16,11-11 8-16,14-8-6 0,18-10-12 16,18-11-3-16,15-10-14 15,18-3-15-15,13-5-4 16,10 2-1-16,-8-5-33 0,-14-2-230 15</inkml:trace>
  <inkml:trace contextRef="#ctx0" brushRef="#br0" timeOffset="24008.4422">8706 11973 594 0,'-5'-16'31'0,"1"1"37"0,2 4-19 16,1 2-23-16,0 4-7 15,1 2-9-15,1 5-2 16,3 6-6-16,4 11 0 0,0 10 0 16,5 11 3-16,3 9-3 15,3 4 0-15,2-4-1 16,3-11 0-16,7-17-1 0,5-21 0 15,9-20 0-15,9-29 2 16,11-24 0-16,11-18 1 16,10-13 0-16,4-12-2 15,0-5-7-15,-3-5-189 0</inkml:trace>
  <inkml:trace contextRef="#ctx0" brushRef="#br0" timeOffset="25006.8439">15087 11949 582 0,'-1'-4'89'16,"-2"1"-43"-16,1 1 8 15,2 0-9-15,-2 2-7 16,4 7-29-16,-1 3-7 15,3 3 2-15,-1 5 4 0,4 3 14 16,-1 0 5-16,2 2-1 16,0-6-2-16,3-1-10 15,2-9-7-15,7-8-4 0,11-15 1 16,11-20 11-16,15-19-4 15,17-15-5-15,14-17-5 16,13-9-2-16,7-13-1 0,1-7-66 16,-3-8-316-16</inkml:trace>
  <inkml:trace contextRef="#ctx0" brushRef="#br0" timeOffset="28423.2499">11726 13977 416 0,'9'7'14'0,"4"3"16"16,0 2 27-16,1 3-20 0,-1-1 14 15,-1 1 4-15,-1 0-15 16,1 1 10-16,0-3-5 15,-1 0-6-15,2-4-13 0,1-4-5 16,2-5 0-16,2-8 15 16,4-13 26-16,7-8-30 15,5-11-8-15,4-9 0 0,4-7-7 16,2-3-6-16,0-2-4 15,0 4-6-15,-3 3 2 16,-2 10-2-16,-6 4-2 16,-3 9 2-16,-9 7 0 0,-7 7-1 15,-5 8 2-15,-5 3-2 16,-2 4 4-16,-2 0 3 15,0 2-3-15,0 4-3 0,0-1-3 16,-1 0 3-16,1 1-1 16,-3-3 0-16,3 0-1 15,0 2 1-15,0 1 2 0,-3 0-5 16,-1 4 1-16,0 3-8 15,-3 1-61-15,-2 1-48 16,-4-4-100-16,-2-5-302 16</inkml:trace>
  <inkml:trace contextRef="#ctx0" brushRef="#br0" timeOffset="31168.8547">7224 15521 537 0,'-3'-8'66'0,"0"3"-20"0,3 4-9 16,0 1-26-16,7 6-8 15,1 8 13-15,1 5 8 16,5 5 11-16,1 4 5 0,3 2-10 15,2-1 3-15,3-4-3 16,-1-5-4-16,2-11-10 16,3-9 2-16,4-8 15 0,3-17 12 15,2-15-11-15,7-12-17 16,7-11-9-16,10-13-5 15,4-7 2-15,7-5-4 16,8-1-3-16,5-2-1 0,0 1-54 16,-5 5-188-16,-3 7-537 15</inkml:trace>
  <inkml:trace contextRef="#ctx0" brushRef="#br0" timeOffset="32604.0573">14455 15375 460 0,'-1'0'15'0,"1"0"82"16,0 1-50-16,1 1-44 16,1-2 2-16,-1 5 35 15,0 1 10-15,-1-1-1 0,3 1-6 16,-1 3-11-16,0 1 0 15,2 2-13-15,-1-1 22 16,2 2-14-16,0 2-6 16,1-4-5-16,0 0-3 0,1-2-2 15,1-1-3-15,2-5 1 16,1-4 2-16,3-4 1 15,6-11 11-15,5-9 5 0,7-8-14 16,4-12-4-16,5-8-4 16,3-10 0-16,3-6-5 15,0-4 2-15,-2-4-2 16,-1 4 0-16,-5 8-3 0,-5 9 2 15,-8 8 0-15,-7 15 0 16,-6 11 1-16,-4 8-3 16,-3 6 1-16,-3 5 0 0,1 2-2 15,-1 6-38-15,2 4-65 16,-1-1-50-16,1-4-241 15</inkml:trace>
  <inkml:trace contextRef="#ctx0" brushRef="#br0" timeOffset="34507.2606">20977 15199 596 0,'0'-5'65'0,"-2"5"-24"16,2 3-41-16,2 5 4 0,1 7 4 15,2 3 19-15,1 2 10 16,1 1 1-16,3 0-2 16,1-1-2-16,1-2-6 15,2-2-9-15,2-7 1 0,1-3 2 16,3-4-1-16,4-3 7 15,5-10 1-15,5-10-3 16,4-7-8-16,7-8-9 0,5-7-2 16,3-5-2-16,5-6-1 15,0 2 0-15,-1-2-2 16,0 4 0-16,-2 4-2 0,-4 4 2 15,-2 6-2-15,-6 7 1 16,-5 4-1-16,-7 7 2 16,-7 3-3-16,-6 4 2 0,-5 2 0 15,-5 2 0-15,-3 4 1 16,-3 0-1-16,-2 1 2 15,2 1 0-15,-1-1 0 16,-1 2-2-16,-1 0-1 0,2 1-1 16,-2-1 1-16,1 1-1 15,0-1 1-15,0 1 0 16,0 0 0-16,1-1 0 0,-1 0 0 15,1 1 0-15,0 0 0 16,-1-1 0-16,1 1 1 16,0 0-2-16,0 0 1 0,-1 0 0 15,1-1 0-15,-1 1 0 16,1-1 0-16,-2 2 0 15,0-2 0-15,0 2 0 0,-1-1 0 16,2 1 0-16,-2 1 0 16,-1 0-2-16,1 1 2 15,-1 0-1-15,0 0-4 16,2 1-19-16,-1 0-13 0,1 1-6 15,1 1-19-15,-3 1 5 16,3 0-22-16,0-2-13 16,0 3-43-16,-3-2-21 0,3-2-57 15</inkml:trace>
  <inkml:trace contextRef="#ctx0" brushRef="#br0" timeOffset="36036.0633">8476 16399 399 0,'-3'-5'64'0,"3"2"-31"15,0 1-16-15,2 0-8 0,3 0 14 16,2 2 17-16,-1-1 9 16,3 2-7-16,1 1 1 15,2 3 0-15,1 2-11 0,2 2-11 16,0 3-8-16,3 1 3 15,0 0 2-15,0 2-7 16,-1-3-1-16,-3-4-5 0,2-2 7 16,-4-6 4-16,-1-2 10 15,1-9 26-15,0-8-8 16,1-10-9-16,2-10-16 15,1-6-8-15,1-7-3 0,0-6-4 16,1-2 0-16,1 1-1 16,-1 0-1-16,1 6-2 15,-1 7 2-15,0 5-3 0,-2 5-1 16,0 10 1-16,-5 8 2 15,2 4-2-15,-4 5 1 16,-2 3 0-16,-2 4-1 0,0 0 1 16,-1 4 0-16,1 0 1 15,-2 3-1-15,2 1 0 16,1 0-1-16,-1 4 0 15,3 0-3-15,0-1-72 0,-2-4-65 16,-1-4-118-16</inkml:trace>
  <inkml:trace contextRef="#ctx0" brushRef="#br0" timeOffset="37128.0652">14220 16280 486 0,'-10'-10'70'0,"3"5"-9"15,4 0 6-15,2 3-12 16,1 1 3-16,-2 3-14 0,4 4-38 15,0 7 3-15,3 7 35 16,0 6 15-16,5 1-9 16,1 0-23-16,2-5-10 0,4-2-7 15,-1-10 2-15,3-7 3 16,1-3 13-16,2-10 7 15,4-13 1-15,5-8-13 0,7-9-14 16,4-8-7-16,9-7 0 16,5-3-1-16,6-5-3 15,3-2 1-15,3 1-1 16,0 2-1-16,-2 5-1 0,-8 7-29 15,-7 8-83-15,-12 9-40 16,-13 4-190-16</inkml:trace>
</inkml:ink>
</file>

<file path=ppt/ink/ink3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cm"/>
          <inkml:channel name="T" type="integer" max="2.14748E9" units="dev"/>
        </inkml:traceFormat>
        <inkml:channelProperties>
          <inkml:channelProperty channel="X" name="resolution" value="751.53668" units="1/cm"/>
          <inkml:channelProperty channel="Y" name="resolution" value="998.99384" units="1/cm"/>
          <inkml:channelProperty channel="F" name="resolution" value="5.68611" units="1/cm"/>
          <inkml:channelProperty channel="T" name="resolution" value="1" units="1/dev"/>
        </inkml:channelProperties>
      </inkml:inkSource>
      <inkml:timestamp xml:id="ts0" timeString="2018-12-25T10:53:01.878"/>
    </inkml:context>
    <inkml:brush xml:id="br0">
      <inkml:brushProperty name="width" value="0.05292" units="cm"/>
      <inkml:brushProperty name="height" value="0.05292" units="cm"/>
      <inkml:brushProperty name="color" value="#FF0000"/>
    </inkml:brush>
  </inkml:definitions>
  <inkml:trace contextRef="#ctx0" brushRef="#br0">11216 13956 673 0,'-15'-12'71'15,"0"1"-29"-15,4 2 15 0,4-1-23 16,0 2 4-16,2 2 2 15,4 4-2-15,1 0-8 16,0 4-17-16,5 8-12 16,4 2 2-16,2 3-1 0,7 2 2 15,0-2 1-15,7-4-3 16,3-7 1-16,8-7-1 15,4-20 8-15,9-16 4 0,8-15-5 16,6-13-5-16,3-11-1 16,-4-7-4-16,-7 0-45 15,-12 12-143-15,-15 9-287 0</inkml:trace>
  <inkml:trace contextRef="#ctx0" brushRef="#br0" timeOffset="358.8007">11428 14850 1213 0,'-11'29'9'0,"9"5"14"15,6-3-11-15,12-7-8 0,11-13-3 16,14-11 2-16,17-21-2 15,18-23 2-15,22-25-6 16,22-23-69-16,14-25-111 0,3-20-270 16</inkml:trace>
  <inkml:trace contextRef="#ctx0" brushRef="#br0" timeOffset="1154.4021">22483 14125 1075 0,'-8'-15'42'0,"6"7"33"0,6 13-45 16,7 15-26-16,7 9 26 15,3 3 7-15,7 4-24 16,5-1-10-16,5-3 0 0,7-6-1 15,3-8-1-15,4-5 1 16,0-6-5-16,-4-6-62 16,-13-4-116-16,-12-10-208 15</inkml:trace>
  <inkml:trace contextRef="#ctx0" brushRef="#br0" timeOffset="1341.6024">22502 15026 1002 0,'38'-31'59'16,"18"-8"6"-16,29-10 0 16,19-13-22-16,19-2-29 15,15-6-10-15,4-3-4 0,-7-1-95 16,-16 3-244-16</inkml:trace>
</inkml:ink>
</file>

<file path=ppt/ink/ink3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cm"/>
          <inkml:channel name="T" type="integer" max="2.14748E9" units="dev"/>
        </inkml:traceFormat>
        <inkml:channelProperties>
          <inkml:channelProperty channel="X" name="resolution" value="751.53668" units="1/cm"/>
          <inkml:channelProperty channel="Y" name="resolution" value="998.99384" units="1/cm"/>
          <inkml:channelProperty channel="F" name="resolution" value="5.68611" units="1/cm"/>
          <inkml:channelProperty channel="T" name="resolution" value="1" units="1/dev"/>
        </inkml:channelProperties>
      </inkml:inkSource>
      <inkml:timestamp xml:id="ts0" timeString="2018-12-25T10:53:15.170"/>
    </inkml:context>
    <inkml:brush xml:id="br0">
      <inkml:brushProperty name="width" value="0.05292" units="cm"/>
      <inkml:brushProperty name="height" value="0.05292" units="cm"/>
      <inkml:brushProperty name="color" value="#FF0000"/>
    </inkml:brush>
  </inkml:definitions>
  <inkml:trace contextRef="#ctx0" brushRef="#br0">19968 5152 887 0,'-10'-24'13'0,"-2"0"3"16,4 3 20-16,4 5-6 15,0 2-16-15,4 3-3 0,-2 2 0 16,4 0-5-16,0 3-4 16,0 3-2-16,2 1 1 15,-1 2-1-15,1 6 0 0,-1 8 1 16,2 3-1-16,0 7 10 15,0 0 5-15,3 1 2 16,-1-4 1-16,4-3-1 0,2-7 11 16,8-9 10-16,10-7 31 15,15-18-1-15,19-14-27 16,21-16-22-16,24-13-14 0,22-11-3 15,12-3-2-15,14-2-7 16,1 4-73-16,-4 3-131 16,-14 3-129-16</inkml:trace>
</inkml:ink>
</file>

<file path=ppt/ink/ink3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cm"/>
          <inkml:channel name="T" type="integer" max="2.14748E9" units="dev"/>
        </inkml:traceFormat>
        <inkml:channelProperties>
          <inkml:channelProperty channel="X" name="resolution" value="751.53668" units="1/cm"/>
          <inkml:channelProperty channel="Y" name="resolution" value="998.99384" units="1/cm"/>
          <inkml:channelProperty channel="F" name="resolution" value="5.68611" units="1/cm"/>
          <inkml:channelProperty channel="T" name="resolution" value="1" units="1/dev"/>
        </inkml:channelProperties>
      </inkml:inkSource>
      <inkml:timestamp xml:id="ts0" timeString="2018-12-25T10:54:05.308"/>
    </inkml:context>
    <inkml:brush xml:id="br0">
      <inkml:brushProperty name="width" value="0.05292" units="cm"/>
      <inkml:brushProperty name="height" value="0.05292" units="cm"/>
      <inkml:brushProperty name="color" value="#FF0000"/>
    </inkml:brush>
  </inkml:definitions>
  <inkml:trace contextRef="#ctx0" brushRef="#br0">9421 6433 638 0,'-11'-12'44'0,"1"0"-13"16,5-1 64-16,1 0-71 15,2-1-4-15,1 0 5 16,1 0-7-16,2 1 1 0,3 3-8 15,2 2-10-15,1 2 3 16,0 6-4-16,-1 6-8 16,3 12 13-16,-2 8 10 0,4 3 22 15,-1 3-2-15,4-3-21 16,7-10 8-16,9-17-8 15,15-20 38-15,16-27 37 0,19-23-37 16,17-20-28-16,9-17-21 16,5-5-3-16,-7-1-3 15,-18 8-89-15,-19 10-238 16</inkml:trace>
  <inkml:trace contextRef="#ctx0" brushRef="#br0" timeOffset="811.2015">8385 10709 841 0,'-5'12'13'0,"4"3"2"16,1 2 34-16,5 0-6 0,1-4-10 15,0-2 10-15,2-2-9 16,-1-3 0-16,1-4 13 15,1-2-5-15,5-11 5 0,1-8 11 16,6-13 9-16,8-14-20 16,12-18-16-16,12-16-3 15,12-14-9-15,8-16-12 0,13-9-5 16,3-6-16-16,-5-7-127 15,-8 2-273-15</inkml:trace>
</inkml:ink>
</file>

<file path=ppt/ink/ink3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cm"/>
          <inkml:channel name="T" type="integer" max="2.14748E9" units="dev"/>
        </inkml:traceFormat>
        <inkml:channelProperties>
          <inkml:channelProperty channel="X" name="resolution" value="751.53668" units="1/cm"/>
          <inkml:channelProperty channel="Y" name="resolution" value="998.99384" units="1/cm"/>
          <inkml:channelProperty channel="F" name="resolution" value="5.68611" units="1/cm"/>
          <inkml:channelProperty channel="T" name="resolution" value="1" units="1/dev"/>
        </inkml:channelProperties>
      </inkml:inkSource>
      <inkml:timestamp xml:id="ts0" timeString="2018-12-25T10:54:52.794"/>
    </inkml:context>
    <inkml:brush xml:id="br0">
      <inkml:brushProperty name="width" value="0.05292" units="cm"/>
      <inkml:brushProperty name="height" value="0.05292" units="cm"/>
      <inkml:brushProperty name="color" value="#FF0000"/>
    </inkml:brush>
  </inkml:definitions>
  <inkml:trace contextRef="#ctx0" brushRef="#br0">19470 5409 958 0,'-11'14'34'0,"-1"5"-9"15,3 6 9-15,2 1 12 16,3 4 5-16,2-4-24 15,1-3-10-15,4-5-3 0,3-7 5 16,3-3 3-16,3-8-4 16,1-2-6-16,4-11 7 15,3-7-1-15,1-5 0 0,1-5 9 16,3-2 1-16,-1-2-14 15,3 4-5-15,1-1 5 16,4 2-6-16,4 3-1 0,2 2-1 16,5-1-4-16,4 1-1 15,4 0-3-15,2 3-1 16,2 0-4-16,0-2-2 15,1 0-19-15,-5 0-70 0,-2 1-68 16,-8-3-54-16,-7 2-74 16</inkml:trace>
  <inkml:trace contextRef="#ctx0" brushRef="#br0" timeOffset="717.6013">20231 6682 928 0,'1'2'75'0,"-1"2"-77"0,1 3 8 15,-1 3 5-15,2 1 18 16,-1-1 10-16,1 0-9 16,1-4-7-16,2-2 5 0,5-4-2 15,4-6 1-15,9-12 0 16,12-11-6-16,15-11-10 15,15-13-6-15,17-11-3 16,15-9-3-16,7-5-4 0,0-7-116 16,-8-2-221-16</inkml:trace>
  <inkml:trace contextRef="#ctx0" brushRef="#br0" timeOffset="3946.807">23397 9089 877 0,'-2'-9'33'15,"3"2"11"-15,2 3 8 0,3 4-38 16,3 0-14-16,3 3 4 16,4 5-4-16,0 7 4 15,3 3 20-15,0 3 13 16,1 2 7-16,0 0-17 0,-2-2-6 15,3-3-1-15,-1-7 0 16,1-6 0-16,4-5 14 16,3-10 23-16,6-11 0 0,7-10-12 15,6-13-17-15,5-10-6 16,5-7-6-16,6-7-13 15,1-3-5-15,3 0-1 0,1 4-7 16,-2 7-17-16,-6 11 0 16,-2 11 0-16,-9 12-4 15,-6 11-22-15,-7 9-39 16,-7 4-55-16,-6 2-60 0,-8 0-261 15</inkml:trace>
  <inkml:trace contextRef="#ctx0" brushRef="#br0" timeOffset="5912.4104">19749 9975 993 0,'0'2'42'0,"-1"6"-23"16,0 3-15-16,2 4 0 15,5-2 2-15,2 0-5 0,7 0-1 16,1-5 6-16,4-6-4 15,4-1 1-15,3-2 3 16,2-3-8-16,5-4 5 16,5 0 5-16,7-3-3 0,8-2-4 15,11-7 4-15,15-4-7 16,16-9 2-16,14-11-1 15,7-14-95-15,1-13-228 0</inkml:trace>
  <inkml:trace contextRef="#ctx0" brushRef="#br0" timeOffset="14710.8259">20830 12061 770 0,'-1'11'85'0,"-2"6"-74"15,2 4 16-15,1 4 17 16,5 2-11-16,3 0-7 16,2-2 3-16,5-1-4 0,4-6-14 15,2-4 3-15,8-7 10 16,6-7 8-16,11-12 9 15,8-11-12-15,12-12-6 0,13-10-7 16,13-9-7-16,8-5-8 16,7-8-3-16,5-4-11 15,2-4-72-15,-7-4-135 16,-13-6-173-16</inkml:trace>
</inkml:ink>
</file>

<file path=ppt/ink/ink3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cm"/>
          <inkml:channel name="T" type="integer" max="2.14748E9" units="dev"/>
        </inkml:traceFormat>
        <inkml:channelProperties>
          <inkml:channelProperty channel="X" name="resolution" value="751.53668" units="1/cm"/>
          <inkml:channelProperty channel="Y" name="resolution" value="998.99384" units="1/cm"/>
          <inkml:channelProperty channel="F" name="resolution" value="5.68611" units="1/cm"/>
          <inkml:channelProperty channel="T" name="resolution" value="1" units="1/dev"/>
        </inkml:channelProperties>
      </inkml:inkSource>
      <inkml:timestamp xml:id="ts0" timeString="2018-12-25T11:01:41.749"/>
    </inkml:context>
    <inkml:brush xml:id="br0">
      <inkml:brushProperty name="width" value="0.05292" units="cm"/>
      <inkml:brushProperty name="height" value="0.05292" units="cm"/>
      <inkml:brushProperty name="color" value="#FF0000"/>
    </inkml:brush>
  </inkml:definitions>
  <inkml:trace contextRef="#ctx0" brushRef="#br0">13278 14467 430 0,'15'-23'126'16,"1"3"-16"-16,-1-1-40 16,-1 2-42-16,-5 1-10 0,-1 5-11 15,-4 5-3-15,-4 1 21 16,0 3 29-16,-8 2-9 15,-4 4-22-15,-5 9-12 0,-3 7-8 16,-3 3-1-16,-3 5 1 16,4 4 4-16,-1-1 5 15,5-3-4-15,3-2 2 0,5-4-4 16,5-2-5-16,2-3 0 15,2-4 1-15,5-1-4 16,1 0 2-16,6-2-1 16,1-1 0-16,2 1 2 0,1 0-1 15,2-1 2-15,0 4 2 16,0 2-1-16,-4 2-1 15,-1 4 1-15,-3 2-1 0,-3 0 1 16,-6 1 2-16,0 1 0 16,-8 0 0-16,-6 1 1 15,-4-1 4-15,-5-3-4 0,-3 1-4 16,0-5 0-16,1-5-1 15,4-4 2-15,4-7-3 16,7 0-2-16,7-13-10 16,6-7-59-16,7-7-66 0,7-8-136 15</inkml:trace>
  <inkml:trace contextRef="#ctx0" brushRef="#br0" timeOffset="280.8005">13387 14303 501 0,'-1'-4'75'0,"1"2"26"15,0 4-6-15,1 3-74 16,1 6 2-16,1 3 51 15,4 9-29-15,1 1-4 0,3 9-6 16,3 5-5-16,3 3-13 16,1 1-10-16,0-2-4 15,0-5-3-15,-2-4-1 0,-3-7-17 16,-4-8-54-16,-8-10-133 15,-2-4-425-15</inkml:trace>
  <inkml:trace contextRef="#ctx0" brushRef="#br0" timeOffset="670.8012">13380 14515 658 0,'10'-16'12'0,"7"2"5"16,1 0 62-16,4-4-12 15,-1 3-29-15,0 1-18 16,0 4 7-16,0 3 11 0,-4 4-4 16,1 3 6-16,-1 5-20 15,-1 6-2-15,-4 7 3 16,1 1 12-16,-2 2-15 0,-1 0-3 15,-2 0-7-15,-2-4-3 16,-1-3-1-16,-3-4-1 16,-2-5-2-16,-3-4-1 15,-5-3 4-15,-1-8 2 0,-1-6-3 16,-2-5-4-16,2-3 2 15,3-3 0-15,3 4 1 16,2 1 8-16,2 4 10 0,3 3-4 16,4 2-6-16,3 4-5 15,3 2-3-15,2 1-2 16,3 4-1-16,-1 0-10 0,-4 0-91 15,-7 1-194-15</inkml:trace>
  <inkml:trace contextRef="#ctx0" brushRef="#br0" timeOffset="1622.4029">13756 14407 776 0,'0'-4'112'15,"2"-3"-91"-15,8-2-21 16,1-2 27-16,4-2 17 16,4-2-24-16,0-3-8 0,1 1 7 15,1-4-2-15,-1 2-7 16,1-4-7-16,-4 2-1 15,-4 1 2-15,-3 1-3 0,-4 4 2 16,-4 2 2-16,-6 3 4 16,-4 6 31-16,-4 4 4 15,-4 8-19-15,-2 7-21 16,0 10-1-16,1 3 0 0,3 5-1 15,6 0-14-15,6-2 27 16,5-4-17-16,11-10-2 16,6-8 0-16,6-7-3 0,5-4-3 15,2-11-37-15,-2-6-58 16,-2-4-34-16,-3-3-27 15,-6 0 55-15,-8 1 81 0,-4 0 36 16,-6 2 32-16,-4 4 85 16,-3 3-5-16,-5 4-3 15,-1 3-17-15,1 4-10 16,2 4-8-16,-1 2-39 0,3 8-25 15,2 6-16-15,3 1 1 16,1 4-1-16,4-2-1 16,3-3 0-16,3-6-1 0,3-5 1 15,-2-2 0-15,3-5 0 16,-2-6-5-16,-2-3-1 15,-1-1-3-15,-2 0 3 0,-1 0 7 16,-2 0 1-16,-4 6 1 16,0 1 4-16,0 2 11 15,2 3 14-15,1 1-19 16,3 1-14-16,2 5 3 0,3 0-2 15,4 1 1-15,-1-2-10 16,-1-4-82-16,-5-3-223 16</inkml:trace>
  <inkml:trace contextRef="#ctx0" brushRef="#br0" timeOffset="2636.4047">14210 14021 386 0,'0'-2'133'0,"0"2"-14"16,1-2-1-16,-1 0-29 15,3 1-28-15,-2 0-23 0,1 0 2 16,0-1-1-16,2 0-13 16,0 3-5-16,0-1-2 15,3 4 2-15,-1 0-9 0,1 2-1 16,0 2-3-16,-1-2-1 15,-1 2-4-15,2-1-2 16,-4 2 0-16,2 1 0 16,-3-2 0-16,-1-3 0 0,1 0 1 15,0 0-2-15,-1-2 0 16,0-1 1-16,-1-1-1 15,1-1 1-15,0 1 0 0,-1 0 1 16,1-1 1-16,0-4-1 16,1-4 0-16,-1-1-1 15,2-6-1-15,-1-3 1 0,0-1 0 16,1-3-2-16,-1 4 1 15,1-3-1-15,-1 6 2 16,1 1-1-16,1 4 0 16,-1 5 0-16,2 1 1 0,1 3-1 15,1 3 1-15,1 6 0 16,2 2 3-16,2 3 1 15,-1 2-3-15,1-1-1 0,-2-1 0 16,0-3-1-16,-4-4 1 16,0-2-1-16,-2-3 0 15,-2-4 1-15,0-5 4 0,1-5-4 16,-1-5-1-16,0-1-1 15,1-2 1-15,0 2-1 16,0 1 3-16,0 3-3 0,2 1 2 16,-2 6 0-16,1 3 0 15,-1 1 11-15,1 4 7 16,2 0-3-16,0 6 5 15,2 0-8-15,2 2-8 0,2-2-3 16,1-1 0-16,1-3-2 16,3-4 1-16,0-6-2 15,0-7-5-15,-1-4-31 0,-1-7-34 16,-3 1 4-16,-2-2 22 15,-3 3 23-15,-1 3 19 16,-3 4 6-16,-3 5 12 0,2 4 42 16,-2 5 15-16,1 3-11 15,2 1-46-15,0 6-11 16,1 4 10-16,2 4 13 0,0 2-12 15,3 2-8-15,-3-3-6 16,3-4 0-16,-3-5-2 16,2-5-4-16,2-3-9 15,-3-9-38-15,3-4-52 0,-2-6-7 16,0 0 47-16,-1-3 42 15,-2 2 18-15,0 1 5 16,0 3 2-16,-4 1 16 0,1 3 39 16,-3 2 9-16,3 2-10 15,-3 2-15-15,0 1-12 16,-1 2-17-16,2 1-9 0,-4 3-6 15,-2-2-11-15,-4-7-153 16,-4-8-348-16</inkml:trace>
  <inkml:trace contextRef="#ctx0" brushRef="#br0" timeOffset="2776.8049">14642 13394 1159 0,'3'3'28'0,"8"3"-38"16,6 4-4-16,-1 1-61 0,-2-3-112 15,-2-3-213-15</inkml:trace>
  <inkml:trace contextRef="#ctx0" brushRef="#br0" timeOffset="3291.6058">14896 13447 906 0,'9'8'2'0,"6"3"-4"16,-1-1 4-16,2-1-3 0,1-6-3 15,0-3 0-15,-2-7-2 16,-3-5-4-16,0-5-1 16,-2-4 3-16,-2-2 8 0,-4 0 2 15,-1 4 2-15,-1 2 14 16,-1 3 37-16,-1 5 14 15,-1 2 3-15,-1 6-10 16,2 2-28-16,-5 4-28 0,0 4-7 16,-2 3 3-16,2 2-1 15,-1-1-2-15,4-3 1 16,1-5-6-16,1-4-8 0,3-2-4 15,2-3 11-15,3-4 7 16,0 1-2-16,1 0 0 16,0 3 5-16,1 3-2 0,0 6 4 15,2 10 18-15,1 8 22 16,2 10 24-16,1 11-14 15,1 8-16-15,0 8-11 0,3 3-8 16,-2-3-18-16,1-7-1 16,-3-11-1-16,-2-9-4 15,-4-16-2-15,-3-11-3 16,-4-7-4-16,-3-14 22 0,2-8-8 15,-2-7-3-15,1-5 2 16,4-2 0-16,4 5 0 16,1 2-1-16,5 7-2 0,-2 4-22 15,-6 1-114-15,-4 3-270 16</inkml:trace>
  <inkml:trace contextRef="#ctx0" brushRef="#br0" timeOffset="3993.607">11816 15345 889 0,'-2'-18'82'16,"-1"4"-63"-16,1 5-16 0,1 4 13 15,-4 6 51-15,2 7-19 16,-4 12-41-16,0 12-6 15,-3 8 5-15,2 10 11 0,-2 1-1 16,3 1-7-16,2-7 0 16,5-8 0-16,0-10-1 15,6-9-2-15,4-6-6 16,4-9 0-16,1-1 2 0,4 0 0 15,-3-3 2-15,2 3-2 16,-3 0-3-16,-1 7 2 16,-3 6-1-16,-4 8 3 0,-4 3-1 15,-3 4-1-15,0 2 3 16,-8-1-2-16,-2-3 2 15,-2-4-1-15,1-7 0 0,-1-5-1 16,2-6-2-16,2-5 0 16,1-6-8-16,4-9-15 15,1-6-94-15,2-8-52 0,0-8-167 16</inkml:trace>
  <inkml:trace contextRef="#ctx0" brushRef="#br0" timeOffset="4290.0076">11880 15332 534 0,'-7'-9'181'15,"3"6"-74"-15,2 1-8 0,2 5-10 16,0 10-57-16,7 7-30 15,6 11 39-15,4 10 12 16,4 8-12-16,6 6 5 16,3 0-25-16,1-2-15 0,-2-7-5 15,-2-7-1-15,-5-10-1 16,-5-9 1-16,-6-6-3 15,-4-8-9-15,-6-5-18 0,-1-9-28 16,-6-8 15-16,-5-7-117 16,-6-7-46-16,-4-4-158 15</inkml:trace>
  <inkml:trace contextRef="#ctx0" brushRef="#br0" timeOffset="4508.408">11904 15406 851 0,'-6'-12'80'0,"6"1"-30"15,2 0-10-15,9 0-17 16,4 2-5-16,4 2-4 15,2 4-9-15,2 3-4 0,0 6 0 16,-1 7-1-16,-3 6 2 16,-2 5-1-16,-5 6-1 15,-4 2-1-15,-7 1 1 0,-1 0 2 16,-5-2-3-16,-2-4-17 15,-3-10-64-15,-1-8-53 16,1-8-236-16</inkml:trace>
  <inkml:trace contextRef="#ctx0" brushRef="#br0" timeOffset="5272.8093">12156 15334 853 0,'-1'-5'72'0,"-1"1"-65"16,1 2-6-16,-1 0 13 15,-1 2 33-15,0 2-26 16,-1 8-15-16,0 5-2 0,0 4-2 16,3 4 0-16,1 0 0 15,0 4 1-15,5-6 10 16,5-2-3-16,3-7-6 0,1-5-2 15,2-7 0-15,-1-1 6 16,0-9 3-16,-2-5-5 16,-3-4-3-16,-4-3-1 15,-4 1 0-15,-2 1-1 0,-2 1-2 16,-4 3 3-16,-1 1-2 15,0 5 2-15,-2 2 0 16,4 3 2-16,2 0 15 0,0 5 13 16,3-2-9-16,0 2-26 15,5 4 3-15,3-2 1 16,2 0-1-16,1-1 0 0,0-2 1 15,2-5-1-15,-3 1 0 16,-2 0 1-16,-2 0-1 16,-1 3 1-16,-1 0-2 0,-3 7 0 15,1 6-3-15,1 0 9 16,2 6 13-16,-2 1-3 15,3 0-5-15,3-5-5 16,1-6-2-16,3-3-5 0,1-6 4 16,-1-7 2-16,2-6-3 15,-4-7 1-15,-2-3-2 16,-2-1-5-16,-4-1-2 0,-3-1 2 15,0 1 0-15,-4 4 4 16,-1 0 3-16,-1 4-2 16,-2 2 1-16,1 1 0 0,1 4 1 15,1 1 2-15,-2 3 0 16,1 1 0-16,1 5 1 15,-1 0-2-15,1 0-1 16,2 1 0-16,-1 2-1 0,1-1-1 16,0 2 4-16,3-1 1 15,0 6 1-15,0 2-4 16,5 7 2-16,3 3 16 0,2 5-4 15,3 3-7-15,1 1-4 16,1 0-2-16,0 0-1 16,-1-5-4-16,1-2 4 0,-2-4-5 15,-2-6 2-15,1-3-12 16,-5-6-42-16,-2-4-119 15,-5-8-88-15,-2-6-479 0</inkml:trace>
  <inkml:trace contextRef="#ctx0" brushRef="#br0" timeOffset="5616.0099">12469 15021 1019 0,'-3'-9'105'0,"3"3"-96"0,0 3-10 15,5 0 4-15,0 0 0 16,0 2-2-16,1 2-2 15,-1 7 0-15,-3 4 1 0,1 5 6 16,-3 4-1-16,0 5-2 16,0 1-2-16,-5-3 1 15,-1 0-1-15,1-2-1 0,-2-5 4 16,2-5 0-16,0-4-1 15,1-2 3-15,3-3 3 16,-2-2 1-16,3-1 8 16,0-5-2-16,6-1-6 0,1-1 15 15,2 0 9-15,3 3-5 16,5 0 5-16,1 3-11 15,5-1-5-15,3 4-11 0,3-1-4 16,1 4-4-16,-4-2-5 16,-6-1-76-16,-10-4-266 15</inkml:trace>
  <inkml:trace contextRef="#ctx0" brushRef="#br0" timeOffset="6661.2117">12007 16279 311 0,'4'-1'323'0,"4"-3"-322"15,5-4 0-15,3-5 3 0,4-3 71 16,5-3-2-16,6-4-11 15,6-5-2-15,7-4-16 16,7-8-10-16,6-7-14 16,9-7-5-16,8-8-8 0,5-5-2 15,6-7-2-15,6-2 0 16,5-5-2-16,3-1 0 15,4-3 3-15,2-2 4 0,3 1 5 16,2 0-4-16,2 2-4 16,-1-1-3-16,0 3 2 15,-2 2 6-15,-2 4 13 0,-5 0 15 16,-5 2-1-16,-2 3-4 15,-4 2-9-15,-3 2-5 16,1-1-2-16,-3 5 2 0,0 1 0 16,-3 3-3-16,-1 3-1 15,-2 2-7-15,-5 7 0 16,-5 1-2-16,-3 4-1 15,-3 3 2-15,-3 1 0 0,-3 3 2 16,-3 0-2-16,-4 5-4 16,-3 1-1-16,-8 4 2 15,-5 4-5-15,-7 5 3 0,-7 5-1 16,-8 1 1-16,-5 6 3 15,-5 1 13-15,-1 2 24 16,-1 0-1-16,-2-1-24 0,0 3-15 16,0 0-4-16,-3 4-3 15,-4 2-23-15,-2 4-47 16,-6-4-69-16,-6-1-201 0</inkml:trace>
  <inkml:trace contextRef="#ctx0" brushRef="#br0" timeOffset="7332.0129">13162 16202 965 0,'-4'-5'72'0,"1"3"-54"16,3-3 14-16,0-2 24 16,5-1-4-16,2 0-25 0,3-2-6 15,3-2 14-15,4-5-7 16,5-2-15-16,2-3-5 15,5-2-4-15,-1 1-2 0,0-2 1 16,-4 6-2-16,-5 2 1 16,-4 6-1-16,-7 3 0 15,-3 5 0-15,-4 1 0 16,-1 4 13-16,-1 0 31 0,-3 3-39 15,1 3-6-15,-3 2-1 16,4-1-1-16,1-1-18 16,0-2-62-16,-1-5-145 0,-2-7-312 15</inkml:trace>
  <inkml:trace contextRef="#ctx0" brushRef="#br0" timeOffset="10982.4193">13637 15480 333 0,'-5'-9'257'0,"1"4"-208"0,0 0 22 15,3 3-20-15,0 1 13 16,3 0-33-16,3 7-22 15,5 4 35-15,2 5 15 0,3 8 0 16,1 6-15-16,1 7-8 16,-2 1-16-16,1 3-13 15,-3-5-5-15,-2 0-1 0,-3-7-1 16,-2-5-1-16,-4-4-15 15,-2-7-61-15,-7-5-120 16,-9-6-359-16</inkml:trace>
  <inkml:trace contextRef="#ctx0" brushRef="#br0" timeOffset="11185.2197">13559 15540 928 0,'0'-23'37'0,"10"0"-34"0,5-2 2 16,5-2 13-16,5-2 11 15,1 3-26-15,2 3-2 16,-1 0-2-16,-3 5 0 16,-2 3 0-16,-3 3-4 0,-5 6-31 15,-3 4-86-15,-4 3-66 16,-7 2-181-16</inkml:trace>
  <inkml:trace contextRef="#ctx0" brushRef="#br0" timeOffset="11372.42">13677 15659 813 0,'2'-3'30'15,"3"-7"-39"-15,7-2 10 16,4-5 8-16,4-2 8 15,5-3-8-15,3 1-8 0,0-2-2 16,0-1-5-16,-4 1-266 16</inkml:trace>
  <inkml:trace contextRef="#ctx0" brushRef="#br0" timeOffset="11746.8207">13907 15436 784 0,'-1'8'9'0,"3"3"-6"16,7 3 36-16,1 0 23 16,2 1-15-16,1-2-16 15,3-3-13-15,0-1-8 0,2-5-7 16,-2-4-2-16,-2-5-1 15,2-7 2-15,-6-6 0 16,-3-3-1-16,-2-3 1 0,-3-1-2 16,-5-2 2-16,-5 3-3 15,-4 5 2-15,1 2-1 16,-1 4 2-16,2 4 4 0,3 5 41 15,3 3 14-15,3 3-15 16,4 8-41-16,6 5-5 16,2 3 6-16,4 0-2 15,3 2-4-15,0-5 0 0,1-3-3 16,-1-5-8-16,-2-5-99 15,-6-5-174-15</inkml:trace>
  <inkml:trace contextRef="#ctx0" brushRef="#br0" timeOffset="12074.4212">14110 15336 992 0,'0'6'19'0,"9"1"-16"15,3 1 20-15,5-1 21 16,-1-2-19-16,1-1-22 15,1-2-1-15,-4-2-2 16,-3-1-3-16,-1-6 0 0,-4-3-11 16,-2-3-32-16,-4-3-5 15,0-2 23-15,-3-3 20 16,-1 0 8-16,-1 1 1 0,2 3 6 15,1 3 8-15,2 5 37 16,0 3 20-16,4 1-25 16,5 4-14-16,3-1-1 0,4 4-4 15,3 2-10-15,4 0-14 16,1 2-2-16,0-2-4 15,1-3-1-15,-5-5-36 16,-2-7-201-16,-7-6-384 0</inkml:trace>
  <inkml:trace contextRef="#ctx0" brushRef="#br0" timeOffset="12480.022">14403 15040 943 0,'-10'9'50'0,"3"7"-9"15,2 2 27-15,4 2-23 16,4 2-25-16,-1 0-17 15,6-1-2-15,2-4 0 0,5-6-1 16,1-7-1-16,1-5 0 16,5-9 0-16,1-8-2 15,2-6-16-15,-2-4-41 16,-2-2-5-16,-2-3 3 0,-4 0 11 15,-4 1 5-15,-4-1-31 16,-4 1 2-16,-5 0 20 16,-1 3 27-16,-5 3 19 0,-1 1 8 15,-3 2 1-15,2 4 2 16,-1 4-2-16,1 4 1 15,1 2 1-15,4 6 1 0,1 1-1 16,1 0-1-16,2 1 1 16,0 2 2-16,3 1-4 15,-2 3 1-15,3 3 5 16,0 6 19-16,2 3 4 0,-2 7 6 15,3 3-6-15,-1 2-20 16,1 0-6-16,1 1-4 16,0-6-6-16,-3-4-90 0,-1-6-163 15</inkml:trace>
  <inkml:trace contextRef="#ctx0" brushRef="#br0" timeOffset="13416.0236">14598 14828 464 0,'-2'-6'119'0,"2"1"3"0,-1 2-47 16,2 1-13-16,5 4-23 16,-1 2-7-16,5 10 25 15,2 5 21-15,2 6-18 0,3 1-27 16,1 3-25-16,0-4-6 15,0-2-3-15,-3-6-8 16,-3-7-73-16,-8-6-105 0,-4-3-270 16</inkml:trace>
  <inkml:trace contextRef="#ctx0" brushRef="#br0" timeOffset="13603.2239">14565 14885 793 0,'1'-8'63'0,"8"-4"-59"16,6-3-2-16,9-2 4 0,4-6-2 16,4 1-2-16,1 0-3 15,-2-1-1-15,-3 2-118 16,-8 2-415-16</inkml:trace>
  <inkml:trace contextRef="#ctx0" brushRef="#br0" timeOffset="14788.826">14829 14742 762 0,'5'13'34'16,"0"0"4"-16,4 2-15 0,1-2 1 15,-2-5-5-15,1-3-13 16,-3 0-5-16,-1-5-4 15,-4 0-4-15,-1-11-82 0,-5-3-245 16</inkml:trace>
  <inkml:trace contextRef="#ctx0" brushRef="#br0" timeOffset="14898.0262">14760 14624 773 0,'6'5'7'0,"6"0"-86"0,5 0-122 15</inkml:trace>
  <inkml:trace contextRef="#ctx0" brushRef="#br0" timeOffset="15490.8272">14943 14693 789 0,'6'2'26'16,"3"2"-23"-16,4 4 2 16,1-1 19-16,0 1-1 0,-1 0-12 15,-1-1-5-15,-3-3 2 16,-1-4 5-16,-3 0-3 15,0-4-3-15,-1-3-1 0,-3-3-3 16,0-3-2-16,-3-1 0 16,-7 1-1-16,-3-3 0 15,-3 4 0-15,-3 2 0 0,-1 2 0 16,2 1 2-16,4 2-2 15,3 3 1-15,4 1 0 16,5 0-3-16,4 1-2 16,2-2 1-16,7-1 1 0,1-2 0 15,4 0 3-15,1-1-1 16,0 1 1-16,-1 3-1 15,0 4 0-15,-3 2 3 0,0 5 3 16,-2 4 21-16,-3 1 12 16,0 1-11-16,0 0-15 15,-2-2-8-15,-2-4-4 0,2-2 1 16,-2-5-4-16,1-4-1 15,0-7 1-15,1-9 3 16,0-6-2-16,0-7 0 16,1-4 2-16,1 0-2 0,-1 1 0 15,0 6 3-15,0 6 2 16,-2 7 23-16,-1 5 52 15,0 5-6-15,0 4-29 0,1 4-9 16,0 1 6-16,2 6-2 16,2 4-22-16,1 2-13 15,0-1-3-15,-1 1-1 0,2-3-5 16,-3-8-33-16,0-3-97 15,-4-9-129-15,-4-13-236 16</inkml:trace>
  <inkml:trace contextRef="#ctx0" brushRef="#br0" timeOffset="16536.0291">16060 13939 901 0,'-12'-9'52'0,"1"4"3"0,5 5-34 16,6 2-3-16,0 7-23 15,0 4 7-15,5 4 3 16,0 1-4-16,2 0 0 0,-1-3 0 15,2-3 0-15,1-3-3 16,-2-5-14-16,-1-6-106 16,-2-10-243-16</inkml:trace>
  <inkml:trace contextRef="#ctx0" brushRef="#br0" timeOffset="16676.4293">16100 13769 826 0,'7'1'7'0,"3"0"-46"15,7 1-58-15,0-1-34 16,-1-2-19-16,0-2-126 16</inkml:trace>
  <inkml:trace contextRef="#ctx0" brushRef="#br0" timeOffset="16957.2298">16234 13737 277 0,'2'-2'272'15,"-2"0"-138"-15,-3 2-48 0,-3 6-33 16,-1 3-12-16,-2 7-9 16,-1 0 2-16,1 5-2 15,2 1-3-15,2 0-11 16,3-4-7-16,0-2-8 0,5-4-3 15,4-5-1-15,6-7 1 16,1 0 0-16,5-8-1 16,1-1 0-16,0 0-1 0,0-2 2 15,-5 4 1-15,-3 3-1 16,-4 3 0-16,-4 1 0 15,-3 6 2-15,-1 2 8 0,-1 4 28 16,-6 0 8-16,3-1-20 16,1 1-20-16,0-4-4 15,2-1-3-15,1-3-4 16,1-2-22-16,0-4-111 0,-1-7-247 15</inkml:trace>
  <inkml:trace contextRef="#ctx0" brushRef="#br0" timeOffset="17550.0309">16609 13297 767 0,'-4'7'98'0,"1"11"-51"16,6 7-13-16,2 9 27 15,8 5-21-15,1 3-14 0,6-2-18 16,2-7-5-16,-1-6-3 16,1-10 0-16,-3-9 0 15,-2-9-1-15,0-11-4 0,-5-7-5 16,-2-10-32-16,-4-6-2 15,0-2-3-15,-4-1 10 16,-1 5-29-16,-3 4 34 16,2 7 33-16,-1 9 27 0,-1 9 71 15,2 6-11-15,3 12-67 16,4 10-4-16,6 4 36 16,3 7-12-16,5-1-18 0,3-1-15 15,3-7-5-15,-1-6-4 16,0-11 0-16,-3-7 0 15,-7-9-2-15,-3-12-1 0,-5-8-5 16,-4-9 2-16,-4-3 6 16,-3-3 2-16,-3-4 1 15,-3 2 1-15,-1 0 12 16,2 4 41-16,1 5 24 0,1 4-21 15,2 10-12-15,1 6-21 16,3 9-15-16,0 4-8 16,0 8-9-16,4 8-6 0,3 8-11 15,1 5-65-15,1-4-99 16,-2-4-156-16</inkml:trace>
  <inkml:trace contextRef="#ctx0" brushRef="#br0" timeOffset="17721.6312">17139 13181 1121 0,'0'11'22'0,"5"6"-28"16,5 4 8-16,0 2 0 0,1 0-1 15,-1-2-1-15,-4-5-15 16,-2-5-48-16,-3-9-121 15,-2-3-182-15</inkml:trace>
  <inkml:trace contextRef="#ctx0" brushRef="#br0" timeOffset="18080.4318">17163 13020 952 0,'-2'6'88'0,"4"7"-84"0,8 3-7 15,3 6-9-15,-2 0-13 16,4 1-59-16,-3 0-28 15,-1-3 55-15,-2-1 50 0,-1-2 8 16,-1-2 1-16,0-2 11 16,0-4 23-16,0-2 2 15,-1-4-8-15,2-2-1 0,1-5 3 16,-1-7-7-16,2-6-6 15,-1-4-9-15,0-5-6 16,0-2-2-16,-3-3-1 0,1 2 0 16,-1 2-1-16,-1 4 3 15,2 6 15-15,2 4 27 16,0 8-5-16,3 3-19 15,1 5-13-15,3 7-4 0,2 3 0 16,3 2-2-16,-1-1-4 16,4-5-20-16,-4-5-109 15,0-6-136-15</inkml:trace>
  <inkml:trace contextRef="#ctx0" brushRef="#br0" timeOffset="18439.2324">17634 12845 926 0,'-17'1'74'0,"0"5"-37"15,0 9-9-15,-1 5-16 16,1 3-10-16,-1 3-1 16,1 5 0-16,4-6-1 15,7-1 1-15,4-3-1 0,4-4 1 16,9-6-1-16,6-8-3 15,4-3-1-15,4-9 5 16,-2-6-2-16,3-7-4 0,-4-3-6 16,-4-5 4-16,-5-2 7 15,-5-4 1-15,-4-4 2 16,-4-4-1-16,-3-1 4 0,-7-2 2 15,1 4 3-15,0 5 7 16,-1 7 11-16,3 10 53 16,3 8-12-16,1 11-24 15,2 4-24-15,2 16-31 0,3 10 10 16,6 9-1-16,0 7 0 15,5 2-2-15,3 2-26 16,2-8-81-16,3-9-99 0,-4-11-105 16</inkml:trace>
  <inkml:trace contextRef="#ctx0" brushRef="#br0" timeOffset="18751.233">17810 12696 1011 0,'-11'2'137'16,"4"9"-112"-16,7 7-23 15,0 7 1-15,7 0 0 16,1 2-1-16,2-3 0 0,1-2-1 16,2-3 1-16,1-7-1 15,3-7-1-15,0-3 1 16,0-8 3-16,0-7 0 0,-3-6-1 15,-3-4-1-15,-5-2 0 16,-5-6-1-16,-2 2 0 16,-9 1 1-16,-4 2-2 0,-3 2 1 15,-2 6 0-15,0 6 4 16,3 7 6-16,3 7-6 15,3 6-7-15,5 7-4 16,5 4-35-16,0-5-173 0,6-3-253 16</inkml:trace>
  <inkml:trace contextRef="#ctx0" brushRef="#br0" timeOffset="19390.8341">17973 12598 944 0,'-1'-5'66'15,"1"2"-52"-15,7 1-14 0,0 1 2 16,-1 2 0-16,-1 1-3 16,-3 8 7-16,1 2 15 15,-1 4 19-15,0 5-11 16,2-1-13-16,1 2-10 0,2-4-4 15,1-2 0-15,2-6 0 16,1-5-1-16,1-3 0 16,2-7 3-16,-1-8-1 0,0-3 0 15,-2-6 1-15,-2-3-1 16,-4-3-3-16,-1 1 2 15,-3 0-1-15,-1 3 0 16,0 5 2-16,-2 6 34 0,3 8 42 16,0 7-19-16,3 7-61 15,3 5 2-15,3 5 0 16,4 2 0-16,2-1 0 0,2-4 0 15,2-4-1-15,-1-6 1 16,-1-4-1-16,-2-2 1 16,-3-10 0-16,-3-7 0 0,-3-3-1 15,-5-6-1-15,0-7 5 16,-5-1-6-16,-5-3 3 15,-2 2-2-15,0 0 3 16,-1 4 4-16,-1 5 19 0,3 7 37 16,-1 6-11-16,2 3-17 15,1 6-20-15,1 2-8 16,2 2-7-16,1 2-2 0,1 0 0 15,0 3 1-15,4-1 1 16,1-2-4-16,5-1 3 16,5-3 1-16,3-6 1 0,3-2 0 15,2-5 1-15,5-3 0 16,0-3-2-16,3 0 0 15,0-2-4-15,2-1-17 0,0-3-24 16,-1-4-59-16,-7-8-152 16,-5-3-505-16</inkml:trace>
  <inkml:trace contextRef="#ctx0" brushRef="#br0" timeOffset="20326.8357">16849 13829 279 0,'-10'7'1'16,"1"-1"200"-16,2-2-124 15,1-4 4-15,2 2-14 0,1-2 2 16,2 0-14-16,-1-1-11 16,2 1-10-16,-1 0-10 15,4-1-18-15,-3-1-6 0,5 0 6 16,2-4 15-16,3-4 11 15,2-2-6-15,3-2-5 16,5-5-8-16,4-2-5 0,4-4-2 16,5-2 0-16,4-4 1 15,9-3 3-15,2-3 7 16,9-3 3-16,4 0 2 15,0-5 5-15,7-2 6 0,-2 2-8 16,2 0-5-16,-2 0 1 16,-4-3-8-16,2 1-1 15,-3 0-1-15,-3 1 0 0,-1 0 2 16,-4 4 10-16,-1 1-3 15,-2 3-6-15,-1 1 1 16,-4 3-1-16,0 0-6 0,-3 2-3 16,-2 5-3-16,-7 3-1 15,-3 1 1-15,-5 4-1 16,-3 0 2-16,-4 5-3 15,-3 0 2-15,-2 1 0 0,-2 4 1 16,-1 1 1-16,-1 0-2 16,-4 2 1-16,2 1-2 15,-3 2 0-15,0 0-1 0,-2 1 2 16,-2 2-1-16,1-2 0 15,1 2 4-15,-2 0 6 16,0-2 13-16,0 2-8 0,0 0-9 16,-2 0-4-16,4 0-2 15,-4 0-3-15,2 0-1 16,0 0-1-16,-1 2-2 0,0-2-5 15,0 4-14-15,-4 1-36 16,-3-4-69-16,-5-2-166 16,-4-8-450-16</inkml:trace>
  <inkml:trace contextRef="#ctx0" brushRef="#br0" timeOffset="24164.4425">16006 15734 858 0,'-4'2'6'0,"1"0"-5"0,3-6-14 16,3-2-6-16,4-1 41 15,3-3-14-15,2-3-2 16,5 1-1-16,-1 0-3 0,4-1-3 16,1-2-19-16,-1-1-195 15,-2-2-226-15</inkml:trace>
  <inkml:trace contextRef="#ctx0" brushRef="#br0" timeOffset="24913.2438">16324 15465 317 0,'0'-10'7'16,"-1"-1"218"-16,0-1-116 15,0 1-34-15,1-1 0 16,3 3-27-16,3 2-20 0,0 1-3 15,0 2 5-15,2 4-5 16,0 0-11-16,2 7-4 16,0 5 14-16,1 6 13 0,0 2-8 15,2 0-16-15,-3 0-9 16,-2-4-1-16,-1-4-2 15,-2-3-1-15,-2-7 0 16,-3-2 0-16,2-5 3 0,-4-10-2 16,2-4-3-16,-5-4-1 15,2-5 0-15,1 2 0 16,0 1-1-16,2 4 1 0,0 2 3 15,0 6 1-15,3 3-1 16,2 5-1-16,1 3 3 16,1 4-1-16,1 3-1 0,4 5 4 15,0 1-1-15,2 1-1 16,1-1-2-16,1-5 0 15,1-2 0-15,-1-4-2 16,-2-5 0-16,-1-5-4 0,-3-4-32 16,-4-5-5-16,-2 1 17 15,-3-1 19-15,0 2 4 16,-2 1 4-16,0 5 3 0,1 4 5 15,0 4 16-15,0 2 12 16,1 1-22-16,4 4-14 16,2 4 6-16,3 2 2 0,3 2-6 15,1-1-3-15,3-2 0 16,1-3-3-16,1-5-4 15,1-2-41-15,-2-9-99 16,1-5-105-16,-1-4-53 0</inkml:trace>
  <inkml:trace contextRef="#ctx0" brushRef="#br0" timeOffset="25225.2443">16837 15114 743 0,'-3'-12'104'15,"0"4"-28"-15,-1 3-22 16,-2 1-13-16,2 2-16 16,-2 2-13-16,-2 2-5 0,1 6-4 15,-2 4-1-15,1 2-1 16,-1 2 0-16,2 1-2 15,2-2 2-15,5 0 0 0,0-3-2 16,4-2 1-16,5-6 1 16,3-2-2-16,4-2 3 15,2-5-1-15,1-3 0 16,-1-3 0-16,-2-2-1 0,-1 4 0 15,-4 0 0-15,-5 1 0 16,-1 1-1-16,-5 3 1 16,2 1 2-16,-4-1-2 0,2 4-1 15,-2-2-1-15,3 0-7 16,0 2-52-16,4 0-53 15,3-2-1-15,2-2-64 0,0-1-72 16</inkml:trace>
  <inkml:trace contextRef="#ctx0" brushRef="#br0" timeOffset="25818.0454">16968 15063 732 0,'-5'1'97'0,"1"-1"-67"0,4 2 5 15,0 0-26-15,2 1 3 16,3 1 9-16,1 2-3 15,1-2-6-15,2-2-1 0,-3 0-6 16,3-1-2-16,-1-1-1 16,1-5-1-16,-1-2-1 15,-2-3-2-15,1-2-2 16,-4 0 1-16,0 1 1 0,-2-1 3 15,-1 1 1-15,3 3 2 16,-3 4 13-16,0 1 26 16,0 1-11-16,1 2-8 0,1-1-18 15,2 2-6-15,5-1 4 16,3 0-2-16,2 0 1 15,-1-1-2-15,4-4 0 0,-3-2-2 16,1-3 0-16,-2 0 1 16,-4-1-4-16,-4-3-3 15,1 2-2-15,-5 2 6 0,1 2 5 16,-4 0-1-16,2 3 1 15,-1 2 4-15,1 1-1 16,0 4 0-16,1-2-5 16,-1 5-3-16,3 1 3 0,2-1 0 15,1-1 0-15,2 0 0 16,1-4-3-16,0-1 2 15,-1-3-7-15,-1-4 0 0,-3-1-10 16,-1 0 13-16,-1 3 5 16,-2 1 1-16,0 4 7 15,2 5 19-15,-1 9-4 0,4 8-11 16,2 4 62-16,1 7-29 15,3 5-23-15,1 0-10 16,0-3-5-16,0-1-5 0,-2-7-1 16,-2-4-1-16,-2-9-4 15,-2-11-11-15,-1-5-87 16,-3-15-41-16,0-8-319 15</inkml:trace>
  <inkml:trace contextRef="#ctx0" brushRef="#br0" timeOffset="26707.2469">17669 14553 624 0,'-4'-6'113'15,"-1"2"-31"-15,-4 0-1 0,-1 3-44 16,-1 2-24-16,-2 7-10 15,-4 2-1-15,0 3-1 16,-1 5 0-16,1-3 0 0,4 2-1 16,3-3 1-16,4-1-2 15,4-3 3-15,4-4-3 16,4-2 1-16,5-4-1 0,4-5 1 15,2-4 1-15,1-5-1 16,0-1 1-16,-2-2-1 16,-6 3-1-16,-2 0 1 15,-2 4 1-15,-6 3 0 0,0 4 4 16,-3 3 38-16,-2 3-6 15,0 5-22-15,3 2-6 16,1 2-6-16,2-1-2 0,4-5-2 16,7-5 0-16,2-2-1 15,5-9 0-15,1-7-11 16,-1-3-32-16,0-3-9 0,-5-1-20 15,-3 0-1-15,-5 4 55 16,-4 0 20-16,-2 7 14 16,0 3 62-16,-3 4 27 15,-1 6-9-15,0 7-12 0,1 8-54 16,1 8-1-16,0 9 11 15,2 8-16-15,2 3-12 16,7 3-6-16,5-3-2 0,3-3-3 16,3-8 0-16,-1-9-1 15,0-6-3-15,-4-7-1 16,-4-4-8-16,-4-6-4 0,-4-4-1 15,-3-8 9-15,-2-2-15 16,-6-2 8-16,-2-7 10 16,-1-3 6-16,-3-4 1 0,-2-5-2 15,2-3 1-15,1-2-1 16,3 1-2-16,5 2 2 15,-1 7 3-15,6 6 0 16,0 4 2-16,6 6-1 0,0 3 0 16,2 3-2-16,0 3 3 15,2 3-1-15,0 1 3 16,0 4-4-16,1 4 5 0,-2 7-3 15,-2-1 2-15,-3 7-2 16,-1-3 5-16,-3 2 0 16,-1 2-1-16,-7-5-3 0,-1-1-3 15,-1-2 1-15,-2-5-3 16,1-3-4-16,3-7-23 15,6-5-104-15,0-10-108 16,4-8-348-16</inkml:trace>
  <inkml:trace contextRef="#ctx0" brushRef="#br0" timeOffset="27097.2476">17930 14319 900 0,'-8'3'60'0,"4"0"-49"15,4 1-10-15,5 4 7 16,2 3 11-16,1 4 8 15,1 2 22-15,-1 6 13 0,2 5-10 16,-2 3-8-16,1 1-16 16,-2 0-16-16,1-1-8 15,-1-5-3-15,-1-4-1 16,-3-7 3-16,-2-6-5 0,-1-6 3 15,-2-5 2-15,-6-12-1 16,-2-5-10-16,-2-8 0 16,-3-5 7-16,0-8 2 0,0-4 0 15,3-1-2-15,3 1-1 16,3 3-1-16,6 5 4 15,0 9 1-15,6 8 0 16,3 6 1-16,2 8-2 0,0 4 0 16,0 7 1-16,-1 7-1 15,0 4 2-15,-1 4-2 16,-3 4 0-16,0 2-2 0,-1 0-8 15,-2-7-60-15,0-5-184 16,-6-8-328-16</inkml:trace>
  <inkml:trace contextRef="#ctx0" brushRef="#br0" timeOffset="27736.8488">18034 14332 1054 0,'0'-6'78'16,"7"1"-65"-16,6 1-9 0,5-2 1 15,0-2-2-15,0 0-2 16,-1-3 1-16,-5-2 0 16,-1-6-1-16,-4-2 2 0,-4-9-1 15,-2-4 0-15,-2-4 0 16,-5-4-2-16,-1-4 0 15,-1 2-1-15,2 5 1 0,1 6 0 16,1 10 2-16,2 8 19 16,-1 13 23-16,1 5-9 15,0 11-35-15,2 9 0 16,-3 6 4-16,3 6 0 0,3 3 2 15,4-2-4-15,3-2 1 16,3-4-1-16,2-5-1 16,2-8 0-16,-3-4-2 0,0-8-2 15,-1-6-8-15,-4-6-24 16,0-9-13-16,-2-6 6 15,-2-4 25-15,-3-1 10 0,1-2 5 16,-1 6 4-16,-2 4 0 16,1 4 8-16,-1 8 31 15,2 5 26-15,1 3-33 16,-1 9-33-16,3 3 15 0,2 6 13 15,2 2-19-15,-2-1-7 16,3-3-1-16,1-1-1 16,-1-7-5-16,-2-7-16 0,-2-3-87 15,1-7-43-15,-5-10-25 16,-1-4-52-16,-1-4 23 15,-4-3 22-15,-2 1 135 0,0 0 102 16,0 4 169-16,0 6-3 16,2 5-65-16,1 5-38 15,3 6-32-15,-3 4-42 0,4 3-44 16,4 8 2-16,3-2-1 15,3 2-1-15,4 1-3 16,4-5-9-16,2-4-86 16,1-3-115-16,0-4-137 0</inkml:trace>
  <inkml:trace contextRef="#ctx0" brushRef="#br0" timeOffset="28189.2495">18516 13863 740 0,'0'-16'141'16,"0"3"-30"-16,-3 3-17 16,-1 5-9-16,-1 4-31 15,-3 2-21-15,0 8-15 0,-1 6-16 16,-2 4 2-16,2 2-4 15,4 0 0-15,5-2 0 16,1-2 0-16,5-3-2 0,3-7 1 16,4-3 1-16,1-4 0 15,2-3-1-15,1-7 0 16,-3-6-1-16,0-3 2 15,-5-2-1-15,-2-2 1 0,-5 0 2 16,1 3-1-16,-2 1 2 16,-2 4-1-16,1 4 0 15,0 1-1-15,0 1-1 0,1 4 1 16,3-3-2-16,1-1 0 15,2-2 0-15,0-4-2 16,1-5-1-16,0-6-19 0,0-7-88 16,-1-4-1-16,-3 1 2 15,-1 3 72-15,-2 4 34 16,-1 8 12-16,1 8 46 15,0 8 16-15,-2 6 9 0,0 9-43 16,0 8-34-16,-2 8 22 16,-1 5-1-16,4 4-14 15,-1-1-8-15,1-1-3 0,1-7 0 16,2-6-10-16,3-5-68 15,0-11-70-15,-1-5-146 16,2-8-145-16</inkml:trace>
  <inkml:trace contextRef="#ctx0" brushRef="#br0" timeOffset="28454.45">18710 13581 850 0,'-1'0'114'0,"0"6"-75"16,1 4-27-16,1 5 30 16,0 1 7-16,2 1-16 15,4-2-21-15,0-1-9 0,2-6-1 16,1-5-2-16,3-3-3 15,0-5-2-15,-1-9-19 16,0-5-18-16,1-5 21 0,-2 0 14 16,0-5 4-16,0 1 3 15,0 5 1-15,-2 2 5 16,1 6 20-16,0 5 31 0,-3 3-10 15,2 7-11-15,-2 0-9 16,0 10-9-16,-2 3-13 16,0 6-3-16,-5 3-3 15,-2-4-19-15,-9 0-303 0</inkml:trace>
  <inkml:trace contextRef="#ctx0" brushRef="#br0" timeOffset="28906.8508">16317 16212 1000 0,'-7'-2'35'16,"-1"2"-33"-16,8-1 40 15,2-4 9-15,4 0-47 16,4-3-3-16,3-1 0 0,4-4 0 15,3-2-2-15,4-2-2 16,3-2-20-16,0-1-94 16,0-2-113-16,-4 0-392 0</inkml:trace>
  <inkml:trace contextRef="#ctx0" brushRef="#br0" timeOffset="31028.4545">16765 15828 358 0,'-2'-9'38'0,"1"3"226"16,-1-1-185-16,0 4-24 15,2 0-25-15,0 2-8 16,0 1 3-16,0-2 12 0,0 5-4 16,2 7-4-16,-2 9-8 15,-2 7 41-15,2 7-15 16,-1 5-25-16,-2 0-8 0,1-3-10 15,1-6-2-15,-2-8 0 16,3-8-2-16,-1-6 0 16,2-6-1-16,0-9-6 0,1-9 7 15,-2-8-2-15,3-8-20 16,-1-7 4-16,0-5 7 15,-2 0-18-15,0 1-7 0,3 3 12 16,-2 8 23-16,0 9 1 16,1 6 1-16,1 9 1 15,1 9 4-15,0 4 1 16,2 11 34-16,1 6 19 0,2 6-25 15,2 0-13-15,1 4-12 16,4-2-8-16,-1-4-1 16,0-6-2-16,-1-6-8 0,-5-6-59 15,-5-6-137-15,-5-5-404 16</inkml:trace>
  <inkml:trace contextRef="#ctx0" brushRef="#br0" timeOffset="31200.0548">16751 15909 930 0,'3'2'10'15,"11"-4"-15"-15,6-3 5 16,5-6 14-16,3-6-15 16,3-2-15-16,-1-6-28 0,-2-2-17 15,-5 0-61-15,-5-1-70 16,-5-1-14-16,-7 3 35 15</inkml:trace>
  <inkml:trace contextRef="#ctx0" brushRef="#br0" timeOffset="31387.2552">16990 15649 80 0,'-4'-17'225'0,"-4"2"1"0,0 3-64 16,-1 4-50-16,2 3-18 15,2 3-12-15,1 2-19 16,1 1-18-16,1 2-14 0,-1 8-15 15,3 1 1-15,0 5-1 16,-2 4-8-16,3 3-5 16,3 2 0-16,4 1-2 0,1 0-1 15,2-2 0-15,3-4-1 16,3-3-4-16,1-7-21 15,3-7-81-15,-1-5-63 16,1-6-125-16,-3-7-133 0</inkml:trace>
  <inkml:trace contextRef="#ctx0" brushRef="#br0" timeOffset="32245.2567">17104 15699 693 0,'-13'-4'131'0,"3"2"-65"16,2 2 21-16,3 4-3 16,2 7-47-16,3 5-28 0,0 7 16 15,2 4 18-15,5 7-7 16,1 3-10-16,3 3-10 15,5 1 9-15,-4 1-19 0,1-3-3 16,-3-2-2-16,-2-2-1 16,-3-7 1-16,-4-7-1 15,-1-7-7-15,-3-9-4 16,-5-6-4-16,-2-12-32 0,0-7-28 15,-1-11 16-15,1-8 30 16,3-5-7-16,5-4-48 16,1-4-113-16,4 2-2 0,8 2 86 15,2 6 24-15,0 6 79 16,0 4 10-16,-1 8 2 15,-1 3 13-15,-6 7 68 0,-3 2 3 16,-2 7 25-16,0 1 19 16,-2 3-14-16,-3 1-29 15,0 2-23-15,-1 6-15 16,0 5-3-16,0 3-12 0,1 6 0 15,2 0 0-15,1 6-7 16,1-3-10-16,4-1-8 16,2-1-8-16,4-7 0 0,1-5-2 15,2-5 2-15,0-5-1 16,0-3-1-16,-1-9 2 15,-2-3-4-15,-3-6-3 0,-3-3-11 16,-2 0-25-16,-2-2-1 16,-7 3 1-16,-1 2 23 15,-2 4 17-15,1 5 2 0,3 3 2 16,-1 3-1-16,3 3 4 15,1 0-3-15,4 2-2 16,1-3-5-16,7 1 3 16,2-4 2-16,3-1 0 0,4-1 1 15,0-1 0-15,1-1 2 16,-2 4-2-16,-1 3 3 15,-3 2 5-15,-1 2 10 0,-4 6 16 16,1 7 1-16,-1 3 1 16,-1 1-13-16,1 1-15 15,0 0-6-15,-2-3-3 0,0-3 1 16,-2-7-1-16,-2-2-1 15,1-3-8-15,-2-7 8 16,-4-7-19-16,0-4-46 0,1-7 23 16,1-1 9-16,-1-3 16 15,3 3 15-15,0 1 3 16,5 4 2-16,0 7 2 15,-1 3 9-15,1 4 19 0,0 2 0 16,-1 4-3-16,-1 4 9 16,1 5 1-16,1 7-13 15,1 2-6-15,3 4-13 0,-1 1-5 16,1-2-2-16,-2-2-11 15,0-7-52-15,-5-8-154 16,-4-4-274-16</inkml:trace>
  <inkml:trace contextRef="#ctx0" brushRef="#br0" timeOffset="32385.6569">17306 15416 853 0,'0'-11'28'15,"11"2"-26"-15,5 1-2 0,2 0-1 16,0 1-43-16,0-2-184 15,-2 1-228-15</inkml:trace>
  <inkml:trace contextRef="#ctx0" brushRef="#br0" timeOffset="32526.0572">17467 15267 974 0,'-4'12'57'0,"4"3"-3"0,0 8-5 16,4 2-20-16,1 4-13 16,2 2-14-16,0 0 0 15,2-1-3-15,-1-7-9 0,-4-8-78 16,-1-10-153-16,-3-7-467 15</inkml:trace>
  <inkml:trace contextRef="#ctx0" brushRef="#br0" timeOffset="33103.2582">17475 15321 982 0,'-2'0'56'0,"3"2"-53"16,4-2 11-16,5 3 21 16,0-2-28-16,4 0-6 15,-1 0 0-15,0-4-3 0,-1-4-4 16,-2-5-9-16,-3-5-44 15,-2-2 10-15,-2-4 32 16,-1 2 5-16,-1-1 12 0,-2 8 1 16,0 0 8-16,0 6 35 15,0 6 17-15,1 3 9 16,0 10-46-16,0 7-17 0,0 5 53 15,3 5-15-15,-3 4-19 16,4 0-18-16,3-4-8 16,2-3 1-16,1-10-2 0,-1-2-10 15,2-10-27-15,-1-3-25 16,-2-13-12-16,-1-5 1 15,-2-7 7-15,2-2 20 16,-4-2 17-16,0 3 30 0,-1 5 4 16,-1 5 44-16,0 7 46 15,0 6 19-15,2 4-55 16,0 3-58-16,1 6 34 0,2 3 6 15,2 0-20-15,1 3-13 16,0-3-5-16,0-2 0 16,1-5-2-16,-2-5-6 0,1-2-9 15,-2-12 5-15,0-4-1 16,0-9-7-16,0 0 11 15,0-1 6-15,-1 4 3 16,-1 6 1-16,1 3 9 0,-2 8 24 16,3 4 11-16,1 4-14 15,0 4-10-15,2 6 0 16,-2 5-12-16,2 6-6 0,-5 3-3 15,0 4-3-15,-5 2-40 16,-9 0-150-16,-10-1-349 16</inkml:trace>
  <inkml:trace contextRef="#ctx0" brushRef="#br0" timeOffset="33430.8588">16678 16707 1050 0,'-6'0'9'0,"2"3"87"15,3-3 40-15,2-2-116 16,1 1-22-16,3-2 6 0,2-3-1 15,5-3-3-15,4-3-1 16,4-3 0-16,2-7-7 16,-1-4-84-16,-3-3-287 0</inkml:trace>
  <inkml:trace contextRef="#ctx0" brushRef="#br0" timeOffset="34413.6605">17112 16213 942 0,'-3'-2'64'15,"0"5"-38"-15,3 12-25 0,0 8 1 16,4 8 19-16,-1 6 23 15,-2 6-22-15,0 2 2 16,0-3-4-16,-3-7-13 0,1-7-6 16,1-7-1-16,-1-10 1 15,-1-11-3-15,-1-11-1 16,0-10-8-16,-2-9-28 15,0-10-7-15,-1-7 16 0,-1-4-5 16,2 4-17-16,2 3 26 16,1 6 26-16,0 7 4 15,2 10 10-15,4 6 15 0,2 5 27 16,0 8-6-16,2 4-26 15,1 8 6-15,2 5 13 16,1 5 0-16,0 5-7 0,2 3-15 16,0 1-10-16,0-2-6 15,1-2-3-15,-1 0-1 16,0-7-1-16,-3-2-7 15,-3-6-59-15,-8-5-186 0,-4-4-342 16</inkml:trace>
  <inkml:trace contextRef="#ctx0" brushRef="#br0" timeOffset="34569.6608">17118 16400 1009 0,'9'-4'12'16,"5"-6"-18"-16,6-3 9 15,5-2 0-15,2 0-5 16,1-1-38-16,-5-1-92 0,-2 0-160 15</inkml:trace>
  <inkml:trace contextRef="#ctx0" brushRef="#br0" timeOffset="34866.0613">17324 16284 870 0,'0'6'78'0,"-2"2"-52"16,4 2 19-16,3 3 26 0,2 3-21 16,3 0-10-16,-1-1 2 15,1-1-18-15,-1-2-19 16,-2-4-2-16,0-4-2 0,-4-4 0 15,-1 0-1-15,-1-10-2 16,2-6 4-16,-2-6-4 16,2-4-2-16,1 0-4 15,2-1-10-15,1 1 11 0,2 6 7 16,1 4 0-16,2 5-1 15,1 7 2-15,0 2-2 16,1 2 1-16,4 3-1 0,-2 2-1 16,5 1-23-16,-2-1-74 15,0-2-48-15,-3-3-80 16,-4-3-65-16,-2-6-114 0</inkml:trace>
  <inkml:trace contextRef="#ctx0" brushRef="#br0" timeOffset="35365.2622">17608 16118 643 0,'-12'-11'190'0,"-1"1"-53"15,1 5-15-15,0 3-7 16,2 3-56-16,2 5-25 15,0 5-10-15,3 5-11 16,4 5-4-16,0 1-6 0,5 2-2 16,7-4-1-16,3-5-2 15,6-6-1-15,0-7-8 16,0-2-4-16,-1-13-34 0,-4-7-31 15,-3-4 2-15,-5-1 29 16,-3-1 28-16,-2 2 15 16,-3 3 8-16,-4 6 9 0,1 4 53 15,-2 6 34-15,2 4-12 16,1 2-28-16,3 7-35 15,-3 5-18-15,6 3 9 0,0 3 9 16,4 1-13-16,4-3-8 16,2-4-2-16,0-3-1 15,0-6-1-15,0-5-7 16,-3-6-4-16,-1-7-13 0,-5-6-5 15,-4-4 10-15,0-4 7 16,-8-4 4-16,-2 1 2 16,-1 3 7-16,0 3 3 0,1 5 6 15,2 5 11-15,4 6 22 16,1 4-9-16,1 3-17 15,1 1-12-15,1 2-6 0,3 1 0 16,-3 3 2-16,2 2 2 16,3 2-2-16,-2 1-5 15,3 1-10-15,-1-3-13 16,1 1-35-16,-2-3-38 0,1-1-36 15,0-5-14-15,0-2-102 16,-2-2-179-16</inkml:trace>
  <inkml:trace contextRef="#ctx0" brushRef="#br0" timeOffset="36550.8642">17754 15942 320 0,'-3'-17'361'16,"-1"-1"-314"-16,1-6 4 0,1-2 12 15,1-3-17-15,-1-2-22 16,2 0-6-16,-2 4-6 16,1 6-7-16,-1 5 3 0,2 6 10 15,-1 4 10-15,1 7-7 16,-2 9-14-16,4 8-7 15,-1 9 7-15,6 5 8 0,1 5-1 16,5 1-6-16,3-5-6 16,2-4-2-16,3-10 0 15,-1-7-1-15,-2-7 1 16,0-7-12-16,-3-5-36 0,-4-7-71 15,-4-4-55-15,-3-2-53 16,-2-1-82-16,-2 3 141 16,-4 3 162-16,-2 2 230 0,0 7 66 15,-1 4-63-15,1 4-65 16,1 3-66-16,2 8-44 15,1 0-6-15,2 4-10 0,8-2-14 16,2-2-11-16,2-5-6 16,3-4-5-16,4-4 1 15,2-6-1-15,-1-8-5 0,-2-4-13 16,-2-5-54-16,-1-1-7 15,-6 2-10-15,-4 3 19 16,-2 3 60-16,-3 6 28 16,-1 7 77-16,-4 3 13 0,1 7-14 15,0 9-44-15,3 5-3 16,0 8-1-16,3 8-14 15,5 5-3-15,5 5-7 0,1 7-3 16,3 3-10-16,-2 3-5 16,3-4-4-16,-5-4 1 15,-5-11-6-15,-2-12-3 0,-3-9 0 16,-4-11 2-16,-5-8-10 15,-4-8-18-15,-1-11-7 16,-1-8 0-16,0-10 22 0,1-10 17 16,1-11 3-16,2-7-2 15,5-7 1-15,3 0-2 16,2 1-2-16,7 3 5 15,5 8 1-15,1 5 0 0,2 8-1 16,0 5 1-16,-3 5-2 16,-2 4 3-16,-4 7-2 15,-2 5 2-15,-4 5 2 0,0 5-2 16,-1 1 2-16,-1 5 4 15,-1 3 0-15,2 2-3 16,-6 7-1-16,2 12-8 0,1 10 3 16,0 7 3-16,3 8 0 15,1 3-2-15,5 1 0 16,4-4-2-16,1-8 0 15,-1-6-5-15,-4-7-16 0,-4-6-104 16,0-10-49-16,-6-8-94 16,-4-8-187-16</inkml:trace>
  <inkml:trace contextRef="#ctx0" brushRef="#br0" timeOffset="36816.0647">18100 15647 311 0,'8'-4'330'0,"2"1"-293"15,2 1 11-15,3 0-3 16,1-2-17-16,2-1-10 0,-2-4 3 15,-1 0 31-15,-2 0 9 16,-5 1 3-16,0 2 12 16,-4 1 16-16,-3 2 11 15,1 1-16-15,-1 2-51 0,1 8-28 16,1 2-3-16,2 1 17 15,2 7-1-15,1-1-14 16,-1 2-5-16,1-2-3 0,1-5 0 16,-4-3-13-16,-1-7-68 15,0-4-82-15,-3-7-58 16,-4-10-103-16,-2-7-225 0</inkml:trace>
  <inkml:trace contextRef="#ctx0" brushRef="#br0" timeOffset="36925.2649">18239 15457 826 0,'-3'-8'134'0,"1"5"-64"0,7 1-32 16,7 6-38-16,4 3-1 15,5 3-2-15,1-2-29 16,1-2-193-16,-2-2-464 0</inkml:trace>
  <inkml:trace contextRef="#ctx0" brushRef="#br0" timeOffset="37440.0658">18441 15378 1098 0,'-11'-7'87'0,"4"3"4"15,3 4-17-15,0 0-55 16,1 8-16-16,-2 6-5 15,1 6 2-15,0 9 1 16,1 1-1-16,2 3 0 0,2-2 0 16,7-2-1-16,3-5 0 15,4-7-2-15,5-8-1 16,3-7-3-16,3-6-3 0,4-8-3 15,-1-7-32-15,1-4-37 16,-4-7-29-16,-3-5 3 16,-4-1 11-16,-6-4 14 0,-4 0 8 15,-5 0-22-15,-4 5 80 16,-5 7 76-16,-5 6 103 15,-6 9-32-15,-2 8-19 16,0 5-27-16,-1 4-29 0,2 5-17 16,4 6-9-16,3 0-10 15,5 1-11-15,3 0-6 16,6-2-1-16,7-1-2 0,4-2 2 15,4-1-2-15,3-3 0 16,4 1 2-16,-2-1-1 16,0 2 0-16,-4 0 0 0,-4 1 1 15,-6 2-2-15,-6 3 5 16,-3 1 46-16,-3 1 26 15,-7 2-22-15,0-3-18 16,-2 4-16-16,3-7-10 0,0 0-9 16,2-2 2-16,2-2-6 15,1-3-31-15,0-5-98 16,-4-6-153-16,0-7-541 0</inkml:trace>
  <inkml:trace contextRef="#ctx0" brushRef="#br0" timeOffset="38298.0673">17179 17181 808 0,'-3'1'39'16,"0"1"-18"-16,2-2-16 16,1 0 13-16,4 0 60 0,1 0-21 15,0-2-9-15,0 2-2 16,3-1-2-16,2 0-12 15,4-3-9-15,3-4-5 0,3-2-2 16,4-4-5-16,2-2-7 16,-2-1-1-16,0-1-3 15,-3 3 0-15,-4 3 0 0,-4 4 0 16,-6 2 0-16,-3 2-1 15,-2 3 2-15,-2 1 1 16,0 0 3-16,-3 0-5 16,0-2 1-16,0 2-1 0,1 0-4 15,0 2-16-15,-2-4-51 16,-2-1-94-16,-2-5-251 15</inkml:trace>
  <inkml:trace contextRef="#ctx0" brushRef="#br0" timeOffset="39249.669">18001 16567 758 0,'-7'-15'44'16,"-1"2"-10"-16,-4 3 7 15,2 2 22-15,-3 8-20 16,-2 2-25-16,-3 11-9 0,1 7 2 16,-5 9 6-16,2 3 9 15,2 1 9-15,3-1 11 16,6-5-11-16,6-4-14 0,4-4-12 15,11-5-7-15,6 0-1 16,4-1 3-16,2-3 5 16,0-2-8-16,-3 1 0 0,-3-1 0 15,-7 1-1-15,-6 1 1 16,-4 2-1-16,-7 2 4 15,-7 2 8-15,-3-2 2 16,-4 1-7-16,-1-2-4 0,1-4-2 16,3-2-1-16,5-5-6 15,3-1-28-15,9-6-85 16,2-6-91-16,4-5-158 0,6-4-131 15,2-5 478-15</inkml:trace>
  <inkml:trace contextRef="#ctx0" brushRef="#br0" timeOffset="39904.8701">18151 16877 253 0,'1'-1'-17'16,"-1"-3"344"-16,-4-3-248 0,-1-5-21 16,-2 1 4-16,1-2 19 15,1-3-26-15,0-1-11 16,2-2-7-16,0-2-15 0,2-5-9 15,1-4-7-15,0-5-3 16,4-5-2-16,0-8 1 16,0-3-2-16,-2-2 0 0,-2 2 0 15,1 3 0-15,-2 11-2 16,-3 10 4-16,-1 10 7 15,0 15 38-15,0 10-15 16,0 17-10-16,1 11-7 0,2 8 31 16,2 11-7-16,4 1-19 15,8-4-10-15,2-8-8 16,7-7-2-16,-2-10 0 0,3-12-5 15,-2-11-2-15,0-6-6 16,-3-10-36-16,-2-8-29 16,-3-7 2-16,-3-1-39 0,-4-2-25 15,-3 1-11-15,-2 3 94 16,-3 4 62-16,-1 6 82 15,-3 5 65-15,3 6-20 0,0 5-18 16,2 1-24-16,1 11-48 16,-1 3-19-16,5 8 22 15,1 1-11-15,5 0-1 16,2-1-21-16,1-4-9 0,3-5-2 15,-1-8 1-15,0-4-11 16,0-4-15-16,-4-12-90 16,-6-5-93-16,-4-8-226 0</inkml:trace>
  <inkml:trace contextRef="#ctx0" brushRef="#br0" timeOffset="40014.0703">18270 16398 805 0,'-4'0'46'0,"3"2"-29"15,3 5-15-15,6 1-1 16,3-1-27-16,0-2-251 0</inkml:trace>
  <inkml:trace contextRef="#ctx0" brushRef="#br0" timeOffset="40653.6714">18541 16387 278 0,'5'0'89'15,"-3"-3"8"-15,1-3-7 16,-5 1 23-16,2-1 3 16,-5-1-38-16,-1 3-22 0,-2 0 8 15,-1 2-7-15,-2 2-20 16,0 4-23-16,0 6 5 15,-2 6 8-15,2 4 1 0,4 4-9 16,2 2-3-16,5 1-8 16,3-2-7-16,10-6-1 15,2-6-3-15,3-8-1 0,0-5 1 16,-1-9 0-16,1-7 0 15,-4-8-1-15,-3-2-1 16,-5-3-1-16,-4-4 4 16,-3-2 3-16,-2-3 0 0,-5 0 0 15,-2 2-1-15,0 5 2 16,2 6 5-16,0 6 16 15,3 8 32-15,1 6 0 0,2 6-13 16,1 9-25-16,0 11-20 16,0 7 5-16,3 6 6 15,5 2-3-15,3-1-3 0,6-6-4 16,3-5 3-16,2-10-3 15,2-10-5-15,1-4-15 16,-1-8-40-16,-2-8-40 0,-5-6-45 16,-3-5-16-16,-6 1-24 15,-4-2 31-15,-5 4 95 16,0 2 102-16,-5 6 100 15,1 6 27-15,-1 5-15 0,2 6-38 16,2 5-30-16,1 7-57 16,2 5 2-16,2 4-6 15,6 1-14-15,2-4-5 0,5-1-5 16,2-9-12-16,0-9-61 15,-4-7-199-15</inkml:trace>
  <inkml:trace contextRef="#ctx0" brushRef="#br0" timeOffset="41184.0724">18741 16121 663 0,'2'8'5'0,"5"0"-36"0,2 2 5 16,4 0-28-16,-1 1-58 15,0-2-53-15,0-1 25 16,-4 2 131-16,-1-2 45 0,-2 1 202 16,-2 0 3-16,3-1-71 15,-2 0-68-15,2-2-28 16,1 1-29-16,3-2-20 0,1-3-13 15,1-1-9-15,1-3 0 16,-1-5-2-16,-1-5-3 16,0-3-5-16,-2-4-10 15,-3-4-15-15,-3-1-1 0,-1 1 14 16,0 5 18-16,-2 1 7 15,2 6 39-15,-1 7 19 16,-1 3 13-16,4 1-42 0,1 3-18 16,2 3-2-16,3 4-8 15,-1-1-1-15,0 1-5 16,-2-2-1-16,0-3-1 0,-3-2 0 15,-3-2-9-15,-1-1 3 16,-3-1 10-16,-4 0-2 16,-2 0 0-16,0 2 6 15,0 7 4-15,-1 8 26 0,3 7 8 16,3 5-10-16,3 9-12 15,3 6-6-15,2 3-2 16,7 2-10-16,1-2-3 0,-1-4-1 16,2-6-10-16,-2-10-13 15,-5-8-46-15,-1-14-80 16,-4-8-94-16,-2-14-191 0</inkml:trace>
  <inkml:trace contextRef="#ctx0" brushRef="#br0" timeOffset="41745.6734">19204 15744 928 0,'-5'-6'50'16,"2"4"-6"-16,1 8 13 0,2 9-48 15,2 12 12-15,-1 5 41 16,5 7-23-16,0-1-20 15,4 1-11-15,4-9-6 0,0-6-1 16,0-11-3-16,-2-4-7 16,0-8-10-16,-5-8-32 15,0-7-2-15,-3-8-6 16,0-2 6-16,-3-5 25 0,1 2 3 15,-4 6 15-15,1 3 11 16,0 9 31-16,0 7 48 16,1 3 4-16,1 11-61 0,-1 6 21 15,4 3 4-15,5 2-18 16,0-1-17-16,3-2-9 15,4-7-3-15,0-5 0 16,0-6-2-16,2-6-16 0,-4-10-40 16,1-7-54-16,-3-5-25 15,-3-5 0-15,-4-2 87 16,-2-1 49-16,-2 0 0 0,-1 3 55 15,-4 5 70-15,-1 3 1 16,0 6 1-16,1 4-26 16,0 3-36-16,1 4-27 0,0 2-19 15,3 3-13-15,-2 1-7 16,0 5-7-16,0 5-46 15,0-2-73-15,0-3-114 0,0-4-293 16</inkml:trace>
  <inkml:trace contextRef="#ctx0" brushRef="#br0" timeOffset="42291.6743">19493 15607 1034 0,'-2'0'20'15,"0"0"-13"-15,4 5 17 16,2 1-5-16,1 1-9 15,1 3-4-15,0-3-5 0,2 0 1 16,-1 1-5-16,-1-2-4 16,1-2-14-16,-2 0-45 15,0-4 2-15,-1 0-2 16,1 1-1-16,-1 1 8 0,-2-4 22 15,0 2 32-15,-2 0 5 16,1 6 4-16,-4 4 37 16,0 6 52-16,-1 5 0 0,0 5-16 15,0 1 0-15,1 2-29 16,3-4-6-16,0-3-19 15,4-4-15-15,0-6-5 0,2-3-3 16,-2-9-1-16,4-2-3 16,1-9 2-16,-2-6-3 15,2-5-20-15,-2-6-11 16,-2-4 0-16,1-2-5 0,-2 0-9 15,-1 1 19-15,-3 6 26 16,0 7 8-16,0 4 21 16,3 6 63-16,-3 8 8 0,-1 1-35 15,1 4-48-15,0 7-9 16,1 1 29-16,0 5 5 15,2 1-15-15,1 0-6 0,5 0-5 16,1-3-3-16,1-2 1 16,3-1-7-16,0-4-1 15,0 0-1-15,1-6-4 16,1-1-17-16,1-3-59 0,-2-6-86 15,0-5-106-15,-2-3-237 16</inkml:trace>
  <inkml:trace contextRef="#ctx0" brushRef="#br0" timeOffset="42712.8751">19893 15488 902 0,'-19'-6'62'15,"-1"1"-12"-15,2 5 15 0,0 1-28 16,0 4-34-16,0 6-1 15,-2 7 1-15,2 5 1 16,3 5 5-16,5 5-4 16,4-1-1-16,6-1-2 0,6-4 0 15,6-4-1-15,6-7 1 16,4-9-3-16,3-5 1 15,-1-5-1-15,-1-10-1 0,-1-6 3 16,-5-5-1-16,-3-5-1 16,-3-4 4-16,-5-6-1 15,-3-3 0-15,-1-4 12 0,-3-2 7 16,-3 0-3-16,0 8-13 15,-1 5-3-15,2 10 35 16,1 12 37-16,-1 11-15 0,2 8-36 16,1 17-29-16,-1 9 8 15,3 8 3-15,3 6-2 16,4 1-6-16,4-3 2 15,2-7-17-15,0-8-27 0,0-11-54 16,0-11-89-16,-5-7-121 16,-1-10-219-16</inkml:trace>
  <inkml:trace contextRef="#ctx0" brushRef="#br0" timeOffset="43305.6761">20016 15422 738 0,'-3'-9'163'0,"-1"5"-40"0,-1 6-10 16,3 9-74-16,-1 7-30 15,0 3 30-15,2 4 4 16,1 2-16-16,3-2-15 15,6-4-8-15,4-6-2 0,0-5-2 16,2-6 0-16,1-3 1 16,-2-8-2-16,-1-8 2 15,-2-4-2-15,-3-4 0 0,-2-3 1 16,-5 0 1-16,-1-1-1 15,-3 4 2-15,-4 2 2 16,2 7 6-16,0 4 2 0,0 5 11 16,0 5 12-16,1 0-20 15,3 7-18-15,-1 3 2 16,2 2 0-16,4 3-2 0,8-5 1 15,5-1-9-15,5-5-2 16,4-4-3-16,0-2-3 16,0-9-5-16,-4-3-6 15,-3 1 5-15,-6-2 21 0,-5 1 4 16,-5 3 3-16,-2 2 12 15,1 2 48-15,-3 3 11 16,0 3-22-16,0 2-22 0,2 5-32 16,1 4-2-16,-2 3 4 15,4 1 2-15,3 1-2 16,0-2-1-16,2-3 0 0,2-4 1 15,0-6-5-15,3-1-6 16,-2-10-6-16,-1-4-18 16,-1-7-1-16,-5-4 18 0,0-5 12 15,-3-1 4-15,-2 1 3 16,0 4 2-16,-2 4 13 15,-1 8 39-15,1 5 19 16,0 6-27-16,2 2-9 0,-1 6-35 16,0 6-7-16,3 4 7 15,-2 2 0-15,4 3-3 16,0-1-2-16,0-3-13 0,0-8-74 15,-4-8-103-15,-7-9-272 16</inkml:trace>
  <inkml:trace contextRef="#ctx0" brushRef="#br0" timeOffset="43508.4765">19640 15137 1054 0,'-13'1'86'0,"6"-2"-15"0,7 1 32 15,3-2-83-15,4 0-17 16,0 1-2-16,3 1-1 16,1 1 0-16,-1-2-21 0,1 0-124 15,-5-5-231-15</inkml:trace>
  <inkml:trace contextRef="#ctx0" brushRef="#br0" timeOffset="44148.0776">20568 15036 882 0,'-5'-9'77'16,"0"3"-2"-16,3 4-3 0,0 6 5 16,4 12-65-16,-1 7 0 15,0 8 52-15,0 7-5 16,4 4-25-16,-1 0-16 0,3-6-9 15,1-6-6-15,-1-5-2 16,-1-10-1-16,0-5-3 16,-2-9-10-16,-1-6-16 0,0-11 7 15,-2-12-3-15,0-7-36 16,0-11 16-16,-2-6 2 15,1-2-24-15,-1 1-2 16,2 6 35-16,-1 5 35 0,5 8 28 16,2 11 38-16,1 7 1 15,2 9-8-15,0 7-8 16,0 2-19-16,1 11 5 0,-3 5-6 15,1 4-2-15,-1 5-18 16,1-2-9-16,-1 0-4 16,-2-1 2-16,0-4-9 0,-4-2-27 15,-3-7-80-15,-6-9-129 16,-9 0-372-16</inkml:trace>
  <inkml:trace contextRef="#ctx0" brushRef="#br0" timeOffset="45661.2802">20589 15058 804 0,'28'-19'8'16,"6"-1"-2"-16,4-2 23 16,-1 2 3-16,-2 2-20 0,-6 4-6 15,-6 4 8-15,-9 4 29 16,-3 6 14-16,-5 0 2 15,-3 10 11-15,0 2 25 0,-1 4-20 16,0 4-24-16,2 2-18 16,0-1-12-16,2-2-10 15,0-5-7-15,-1-3-2 16,0-4-2-16,0-7-1 0,1-2-1 15,-2-10-1-15,4-6-5 16,1-8-28-16,1-5-2 16,1-3-14-16,3 2-20 0,-1 3 36 15,3 6 34-15,-1 5 3 16,0 7 2-16,0 7 7 15,0 4 21-15,0 2-4 0,1 6-7 16,-1 3-2-16,2 1 0 16,0-1-11-16,1-2-8 15,-2-3 4-15,-2-1-3 0,-3-5-1 16,-4-5-5-16,-1-6 4 15,-6-2 0-15,0-5-4 16,-4 0 0-16,-3-2 4 16,-2 1 3-16,-1 4 0 0,2 3 4 15,0 4 5-15,3 5 18 16,4 3 3-16,-2 6-17 15,3 6-15-15,-3 4 3 0,4 3-1 16,4 4-1-16,2-2 1 16,4-2-3-16,3-4-1 15,2-6-12-15,-1-4-10 0,-1-6-39 16,-1-4-23-16,-3-6-21 15,-3-3 30-15,-4-3 35 16,-2-2 33-16,-1 3 10 0,-4 0 6 16,0 4 50-16,1 2 28 15,1 4 3-15,1 4-19 16,2 1-30-16,0 1-42 15,4 5 4-15,5-1 2 0,4-2-2 16,2 0 1-16,2-4-2 16,3-4-2-16,-1-9-16 15,-1-3-34-15,-5-6-13 0,-3-7 32 16,-5-6 26-16,-4-3 5 15,-1 0-2-15,-1 0 0 16,-1 4 9-16,-2 8 4 0,1 8 37 16,0 9 30-16,2 11-5 15,-1 6-36-15,-1 14-36 16,0 10 21-16,1 5 17 15,1 5-18-15,1 0-12 0,7-1-7 16,3-7-1-16,3-8-4 16,0-7-7-16,0-6-37 15,-1-7-32-15,-2-5-6 0,-2-5 38 16,2-9 21-16,-1-3 1 15,-2-2 15-15,0-1 4 16,-3 4 9-16,0 2-1 0,-2 3 9 16,0 6 22-16,-1 5 44 15,-2 1-35-15,0 9-37 16,1 1 23-16,-1 3 11 0,2 1-19 15,3 0-12-15,-1-2-3 16,2-4-2-16,1-2 1 16,0-4-2-16,1-1 1 15,0 1 0-15,2-2-1 0,0 1 1 16,0 9 0-16,0 3 0 15,2 8 3-15,-1 8 24 16,0 9 12-16,1 4-1 0,-4 6-13 16,-1 4-9-16,-5-1-9 15,-2-6-7-15,0-8-2 16,-9-10-14-16,-4-14-12 0,-2-11-27 15,-1-15-57-15,2-14-36 16,0-12 45-16,8-9 11 16,5-8 18-16,-2-5-9 15,7-1-25-15,4 4 128 0,4 4 121 16,4 5-11-16,3 7-1 15,1 8-23-15,3 5-34 16,-3 3-22-16,-1 7-21 0,-1 4-3 16,-7 3-10-16,-2 3-9 15,-5 2-4-15,-2 0-2 16,0 2-1-16,-4 1 0 0,-5 1 0 15,-4 2-2-15,-1 2 2 16,-2 2 0-16,0 5-1 16,3 3 1-16,2 3 0 0,4 1-1 15,4 1-1-15,1-1 1 16,3 0 0-16,7-1-1 15,2-5-8-15,2-2-7 16,1-1-10-16,-1-3-1 0,-1-2 6 16,-3 0 15-16,-2-1 3 15,-5 0 3-15,-1 0 1 16,-1 0 1-16,0-1 4 0,-1 1 3 15,0 0-3-15,-1 1-4 16,0-1-3-16,-1 2 0 16,2 0 1-16,-1-2 1 0,0 2-8 15,0 1-11-15,1-2-43 16,1 0-9-16,1 0-29 15,-2-2-54-15,2-5-114 0,0-2-191 16</inkml:trace>
  <inkml:trace contextRef="#ctx0" brushRef="#br0" timeOffset="46082.481">21753 14192 868 0,'-9'-10'76'0,"2"3"-5"0,4 5-17 16,2 6-25-16,-1 12-30 16,1 10 2-16,-3 12 25 15,0 11 33-15,1 8-19 16,3 4-27-16,2-1-11 0,0-5-3 15,5-8-6-15,0-11-13 16,-4-9-49-16,-3-8-47 16,-2-11-37-16,-4-8-43 0,-3-2-132 15</inkml:trace>
  <inkml:trace contextRef="#ctx0" brushRef="#br0" timeOffset="46378.8815">21693 14469 714 0,'7'-16'115'0,"5"4"-30"15,3 4-48-15,5 0 2 16,4 3-17-16,3 0-7 0,-2-1-7 15,2 1 5-15,-6-3-8 16,-2 0-1-16,-4-2-3 16,-5-1 0-16,-5 1 1 0,-1 1 22 15,-2 1 55-15,-2 2 5 16,0 6-1-16,0 0-20 15,-4 9-32-15,0 5-28 0,2 5 17 16,-1 5-1-16,1 3-5 16,1-1-8-16,1-2-3 15,3-4-3-15,0-1-1 16,1-9-9-16,2-6-25 0,0-6-54 15,0-6 2-15,0-11-76 16,-1-8-36-16,-1-6-79 16,-1-5-106-16</inkml:trace>
  <inkml:trace contextRef="#ctx0" brushRef="#br0" timeOffset="46456.8816">21948 14273 255 0,'-5'-18'456'0,"3"5"-319"15,1 7-59-15,3 4-50 0,6 4-29 16,3 7 0-16,3 1-31 16,4-1-135-16,0-2-271 15</inkml:trace>
  <inkml:trace contextRef="#ctx0" brushRef="#br0" timeOffset="46800.0822">22191 14210 1001 0,'-3'-14'126'0,"-5"0"-7"15,2 5-27-15,-3 3-38 16,-3 4-21-16,-3 4-16 15,-4 8-9-15,1 5-1 0,-2 4-5 16,7 5 0-16,3 0-3 16,6 0 3-16,6-2-4 15,7-2-1-15,9-5-6 0,5-3-3 16,6-5-14-16,2-3-18 15,-2-4 2-15,-4 2 11 16,-3-4 22-16,-8 0 11 16,-6 4-3-16,-5-2 13 0,-1 6 32 15,-3 3 37-15,-3 2-12 16,1 4-11-16,-2 1-30 15,2 2-14-15,-3-3-10 0,1-1 0 16,-4-2-3-16,0-3-2 16,-6-2-10-16,-4-5-40 15,-7-4-98-15,-5-11-161 0,-3-12-606 16</inkml:trace>
  <inkml:trace contextRef="#ctx0" brushRef="#br0" timeOffset="46924.8825">21976 14036 980 0,'41'-16'21'0,"6"4"-13"16,4 1-5-16,-9 0-7 16,-8 4-228-16</inkml:trace>
  <inkml:trace contextRef="#ctx0" brushRef="#br0" timeOffset="47767.2839">18148 17597 1079 0,'-9'0'47'16,"5"-1"-38"-16,2-1 51 16,5 0-27-16,5-5-32 0,6-2-1 15,5-7 1-15,7-1 2 16,4-3-3-16,4-2-2 15,2-2-25-15,-5-1-99 0,-1 3-124 16,-9 0-336-16</inkml:trace>
  <inkml:trace contextRef="#ctx0" brushRef="#br0" timeOffset="49545.6871">18738 16869 929 0,'-8'3'33'0,"4"9"-27"0,3 9-5 16,-1 11 10-16,2 9 27 16,4 9-9-16,0 4 8 15,1 4 0-15,2-4-9 0,0-7-17 16,2-6-8-16,0-8-2 15,2-8-2-15,1-10-1 16,-2-10-62-16,-7-6-124 16,-1-11-116-16</inkml:trace>
  <inkml:trace contextRef="#ctx0" brushRef="#br0" timeOffset="49732.8874">18685 16875 1016 0,'0'-11'43'16,"2"0"-38"-16,10-2-2 15,4-1 12-15,8 1 2 16,4 0-14-16,2 3-6 16,3 4-9-16,-2 3-48 0,-6 1-72 15,-7 5-92-15,-10 7-148 16,-8 2 110-16</inkml:trace>
  <inkml:trace contextRef="#ctx0" brushRef="#br0" timeOffset="49904.4877">18799 16991 857 0,'14'-11'15'0,"4"-2"-14"16,4 1 0-16,2 1 17 0,-3 4-10 16,-2 6-7-16,-3 2-4 15,-8 9-56-15,-7 8-93 16,-2 2-80-16,-10 4-159 15,-5 1 379-15</inkml:trace>
  <inkml:trace contextRef="#ctx0" brushRef="#br0" timeOffset="50013.6879">18877 17172 701 0,'9'-2'6'15,"1"1"2"-15,5-4 65 16,-1-2-36-16,3-2-30 0,-1-6-15 16,-5 0-138-16,-2-7-505 15</inkml:trace>
  <inkml:trace contextRef="#ctx0" brushRef="#br0" timeOffset="50185.2882">18990 16968 1160 0,'-2'10'22'0,"2"2"-23"15,8 1 5-15,5 1 17 16,5 0-15-16,7-5-4 0,3-5-1 16,5-3-9-16,3-9-66 15,0-8-121-15,-2-10-154 16</inkml:trace>
  <inkml:trace contextRef="#ctx0" brushRef="#br0" timeOffset="50372.4885">19303 16786 913 0,'-27'12'72'16,"-2"6"-43"-16,2 4 70 15,0 6 15-15,6 1-80 16,3 4-27-16,5 2-6 0,6 0 1 16,7-1-3-16,3-5 0 15,7-6-21-15,7-7-56 16,3-11-72-16,1-6-94 0,1-10-203 15,-2-7 130-15</inkml:trace>
  <inkml:trace contextRef="#ctx0" brushRef="#br0" timeOffset="51402.0903">19396 16821 922 0,'-10'-2'69'16,"1"0"-28"-16,0 0 57 15,4 2-30-15,0-2-39 16,-2 4-14-16,2 1-1 0,-1 4 0 15,-1 4-7-15,1 2-3 16,1 5-2-16,0 2 3 16,4 2 3-16,1-1-4 0,5-2-3 15,4-3 0-15,5-4-1 16,6-9-1-16,1-3-9 15,1-8-12-15,1-7-11 16,-2-3-24-16,-3-5-36 0,-5 0 24 16,-6-1 25-16,-3-3 29 15,-2 5 13-15,-4 1 2 16,-2 6 27-16,-2 4 57 0,1 6 32 15,0 4-10-15,2 7-43 16,2 5-41-16,1 3-20 16,2 4-3-16,9-2 2 15,3-3 0-15,4-5-2 0,4-8-13 16,3-2-29-16,-1-9-53 15,-2-6-38-15,-3-4-11 16,-6-2-32-16,-4 0 43 0,-6 1 78 16,-2 3 58-16,-4 5 138 15,-2 3 50-15,1 5-46 16,1 3-3-16,0 3-47 0,3 3-50 15,0 3-42-15,6 6-1 16,2-1 0-16,2 2-2 16,3-2 1-16,1-2-7 15,2-1-20-15,-1-7-67 0,-1-3-43 16,-2-5 6-16,-3-5-6 15,-3-5-8-15,-2-4 39 16,-4 1 84-16,1 2 30 0,-2 2 69 16,1 3 75-16,-2 5 16 15,1 8-34-15,-1 0-13 16,2 10-66-16,-2 4-42 0,2 4 10 15,5 3-12-15,0-1-4 16,2-3-6-16,4-2-2 16,-1-6-8-16,2-6-27 0,0-5-103 15,-1-9 28-15,-2-7-44 16,-2-5 1-16,-1 0 50 15,-2 0 87-15,-3 6 97 16,-1 2 84-16,0 10-9 0,0 5-19 16,2 14-37-16,1 7-57 15,2 8 22-15,2 7-15 16,2 5-23-16,3 1-12 0,1-3-7 15,0-3-5-15,-1-10-3 16,1-6-14-16,-4-14-60 16,-3-6-70-16,-3-18 50 0,-3-9-9 15,-3-9-42-15,-6-4 51 16,-1-4 56-16,-1 0 39 15,1 2 58-15,1 4 63 16,4 8-40-16,1 7 4 0,3 6 14 16,0 7-13-16,1 5-25 15,1 4-29-15,0 2-26 16,3 4 5-16,2 5 16 0,3 5-3 15,0 2-13-15,1 2-9 16,-1-1-1-16,0-3-1 16,-2-3 0-16,-2-5-10 0,-5-3-8 15,2-4-21-15,-4-2 24 16,-3-10-78-16,-2-6-89 15,-2-6-99-15,2-4-267 0,1-9 448 16</inkml:trace>
  <inkml:trace contextRef="#ctx0" brushRef="#br0" timeOffset="51589.2906">19981 16258 911 0,'-1'0'154'0,"-3"5"-51"16,0 10-45-16,3 5-28 0,1 6 3 15,1 6-6-15,5 4-2 16,1-1-9-16,3-2-5 15,1-3-8-15,2-3-2 0,0-6-1 16,-1-5-7-16,-1-8-40 16,-1-7-96-16,-5-3-99 15,-3-11-301-15</inkml:trace>
  <inkml:trace contextRef="#ctx0" brushRef="#br0" timeOffset="51885.6912">20084 16454 1009 0,'1'13'19'15,"3"-3"5"-15,9-4 62 0,5-3-39 16,2-4-27-16,1-7-8 16,1-5-8-16,-1-5-3 15,-2-1-5-15,-4-4-4 0,-5 2-8 16,-5 1 11-16,-4 2 5 15,-2 0 3-15,-4 6 9 16,-4 5 38-16,-2 5 37 16,-3 4-12-16,-1 11-25 0,-2 9-23 15,3 4-3-15,4 4-5 16,6 2-12-16,4-3-4 15,10-4-3-15,8-8-3 0,11-8-6 16,3-9-23-16,2-11-68 16,1-12-103-16,-4-8-420 15</inkml:trace>
  <inkml:trace contextRef="#ctx0" brushRef="#br0" timeOffset="56004.0984">20577 15523 291 0,'1'-9'306'16,"0"1"-246"-16,2-2-2 15,-3 4-25-15,2 1 13 0,0 1-8 16,1 3-11-16,-3 0-13 15,0 1-8-15,1 2-2 16,1 7 2-16,-2 7 19 16,3 4-3-16,1 10 1 0,1 6 1 15,4 5-9-15,1 2-3 16,4-2 1-16,-1-1-10 15,1-4 1-15,-1-4-2 0,0-5-1 16,-4-3 2-16,-1-3-3 16,0-5 1-16,-3-3-1 15,-3-4 0-15,-1-1 0 0,0-1-1 16,-1-2-1-16,0 1-24 15,-1-1-68-15,-2-2-154 16,-1-3 93-16,-3-1-200 16</inkml:trace>
  <inkml:trace contextRef="#ctx0" brushRef="#br0" timeOffset="56238.0988">20620 15937 866 0,'-3'-4'59'0,"2"1"-55"15,1 0-32-15,3 2-8 16,0 0 37-16,5 0 2 0,-1 3-2 16,3 0-2-16,1 3 1 15,2 2 4-15,1 0 1 16,2-4-3-16,3-2-8 15,-3-3-30-15,1-5-82 0,-3-5-113 16,-3-4-149-16,0-1 328 16</inkml:trace>
  <inkml:trace contextRef="#ctx0" brushRef="#br0" timeOffset="56394.0991">20830 15793 842 0,'-10'0'58'0,"1"2"-19"16,-1 6-29-16,2 8 2 15,-2 3 2-15,3 6-8 16,2-1 1-16,-1 3-4 15,5-1-2-15,0-7-2 0,2-9-107 16,0-10-274-16</inkml:trace>
</inkml:ink>
</file>

<file path=ppt/ink/ink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cm"/>
          <inkml:channel name="T" type="integer" max="2.14748E9" units="dev"/>
        </inkml:traceFormat>
        <inkml:channelProperties>
          <inkml:channelProperty channel="X" name="resolution" value="751.53668" units="1/cm"/>
          <inkml:channelProperty channel="Y" name="resolution" value="998.99384" units="1/cm"/>
          <inkml:channelProperty channel="F" name="resolution" value="5.68611" units="1/cm"/>
          <inkml:channelProperty channel="T" name="resolution" value="1" units="1/dev"/>
        </inkml:channelProperties>
      </inkml:inkSource>
      <inkml:timestamp xml:id="ts0" timeString="2018-12-25T09:57:22.260"/>
    </inkml:context>
    <inkml:brush xml:id="br0">
      <inkml:brushProperty name="width" value="0.05292" units="cm"/>
      <inkml:brushProperty name="height" value="0.05292" units="cm"/>
      <inkml:brushProperty name="color" value="#FF0000"/>
    </inkml:brush>
  </inkml:definitions>
  <inkml:trace contextRef="#ctx0" brushRef="#br0">17451 6271 445 0,'7'3'5'16,"4"0"4"-16,3-1-25 0,3 2 111 15,6-2-64-15,3-2-20 16,5 0-1-16,5-4 14 15,5-2 3-15,4 2-6 0,5-3-5 16,5 0 0-16,3-2-3 16,2 2 0-16,3-1-4 15,1-2 3-15,4 2 4 16,-2-1 9-16,2 1 1 0,1-1 10 15,0 1-8-15,0 0-5 16,-2 2-1-16,-1 1 2 16,-1-1-2-16,-3 3-2 0,-2 0-6 15,-2 0-4-15,-3 1 4 16,-2 0-1-16,1-1-2 15,-3 2-8-15,-2-1 1 0,-3 1-3 16,-2-1 0-16,-6 1 0 16,-5 0 0-16,-6 0-2 15,-4 1 1-15,-7 0 0 0,-3 0-2 16,-5 0 2-16,-1 0-2 15,-5 0-6-15,-2 3-47 16,-5-1-110-16,-8-2-99 16,-7 0-267-16</inkml:trace>
  <inkml:trace contextRef="#ctx0" brushRef="#br0" timeOffset="873.6016">17722 6692 237 0,'-20'1'149'0,"0"-1"-125"15,0 0-19-15,2 0-2 0,-2 2-4 16,3-2-15-16,0 3-19 15,2-3-3-15,1 2 22 16,1-2 7-16,2 3 6 0,1-3 3 16,2 0 0-16,1 0 5 15,3 0 40-15,1 0 15 16,2 0-1-16,1 0-10 15,3 0-37-15,3-1 7 0,4 1 18 16,2 0 6-16,3 0-11 16,3 0-11-16,2 0-11 15,3 0-2-15,3 0-1 0,5 0-2 16,3 0 6-16,6-4 6 15,7-1 6-15,5-2 13 16,6-2 3-16,7-1-7 0,3 0 2 16,5 0 1-16,0-1 1 15,1 3-6-15,1 0-7 16,-3 1 1-16,0-1-11 0,-5 3 4 15,-1-1 2-15,-5 1 2 16,-1-2 4-16,-9 1-6 16,-4 2 5-16,-6-2 11 15,-7 1-17-15,-7 3-4 0,-6-1 1 16,-5 1-2-16,-5 1-1 15,-2 0-3-15,-4 0-5 16,0 1 0-16,-2 0-2 0,-2 0-1 16,2 0-1-16,-3 0 0 15,1 0 1-15,0 0-3 16,-1 0 5-16,2 0-4 0,-2 0 2 15,0 0 0-15,0 0-1 16,0 0 0-16,0 0-1 16,0 0-2-16,0 0-6 15,0 0-6-15,-2 0 2 0,2 0 3 16,2 0-6-16,-2 1-2 15,2 1 7-15,-1 0-21 16,2 2-27-16,4-1-31 0,-1 0-14 16,0 0-32-16,4 0-54 15,-1-1 23-15,1 0 4 16,-2-2 102-16,0 1 64 0,-1-1 37 15,-1 0 17-15,0 0 23 16,1 2-38-16,0 0-28 16,0-2-12-16,2 0-41 0,-1 0-139 15</inkml:trace>
  <inkml:trace contextRef="#ctx0" brushRef="#br0" timeOffset="936.0017">19192 6561 28 0,'15'-3'25'16,"0"0"4"-16,-1-1-21 0,0 1-12 16</inkml:trace>
  <inkml:trace contextRef="#ctx0" brushRef="#br0" timeOffset="1996.8035">18989 6598 899 0,'11'-7'22'15,"5"-2"0"-15,2 1 13 0,6 0-17 16,1 2-12-16,3 0-4 16,0 0-1-16,-1 2 0 15,-2 2-2-15,0 0 2 16,-4 0-2-16,-2 0 3 0,-2 0-3 15,-1 2-1-15,0-2 2 16,-1 0-1-16,3 1-1 16,0-1 3-16,-1 0-1 0,4 0-1 15,-1 2 1-15,-1-1-20 16,-3 1-38-16,-4-1-49 15,-4-5-113-15,-6 2-192 0</inkml:trace>
  <inkml:trace contextRef="#ctx0" brushRef="#br0" timeOffset="4617.6082">19178 6372 485 0,'-1'0'152'16,"2"0"-113"-16,1 0-19 16,0-2-11-16,0-1-4 15,3-1-6-15,-1-1 1 0,1 1 0 16,2 0 1-16,0 0 0 15,4-1-1-15,2 2 2 16,3-1 2-16,4 1 3 0,2-1-3 16,5 0 0-16,3-1 2 15,7-2 15-15,4 2 10 16,5-2 3-16,3 0 10 15,3-2-3-15,3 1-9 0,0 0-10 16,2 0-13-16,-4-1-6 16,0 2-1-16,-3-1-1 15,-5 0 0-15,-4 1 0 0,-3 0 5 16,-3 2 9-16,-4 1 2 15,-2 2-5-15,-2 2-7 16,-2-2 0-16,-2 2 1 0,-3 0-5 16,-5 0 0-16,-2 2 0 15,-3 0-2-15,-5-2 1 16,0 2 1-16,-5-2-1 15,1 0 1-15,0 0 2 0,-3 0-1 16,2 0-2-16,-7-2-7 16,-1-2-55-16,-6 0-32 15,-2-5-106-15,-4-3-282 0</inkml:trace>
  <inkml:trace contextRef="#ctx0" brushRef="#br0" timeOffset="4898.4086">20085 6108 484 0,'2'0'335'0,"3"0"-290"16,4 0-37-16,3 0-3 16,6 2 18-16,4 2-3 15,1-1-6-15,2 2 1 0,0 2-4 16,-2 1-7-16,-4 0-2 15,-3 1 0-15,-4-1-1 16,-6 3-1-16,-4 1 1 0,-2 1 6 16,-8 0 32-16,-6 1-9 15,-1-1-20-15,-1 1-4 16,2-2-6-16,4 1 0 0,3-2 1 15,5 0-15-15,6-2-66 16,4-3-120-16,2-5-230 16</inkml:trace>
  <inkml:trace contextRef="#ctx0" brushRef="#br0" timeOffset="7098.0125">20441 5987 711 0,'-1'0'75'16,"3"0"-58"-16,-1 4-16 15,1 4 2-15,0 3 3 16,1 3-2-16,0 3-3 0,-2 4 2 15,-1 3-2-15,2 2 21 16,-4 3 16-16,2-1-21 16,-4 0-12-16,1-3 1 0,1-3-5 15,0 0 3-15,0-7-3 16,1 0 1-16,-1-3-2 15,1-2-2-15,-1-2-6 16,-2-2-45-16,0-5-87 0,-1-2-154 16,0-8-100-16</inkml:trace>
  <inkml:trace contextRef="#ctx0" brushRef="#br0" timeOffset="7831.2138">20447 5997 638 0,'0'-2'51'16,"0"0"28"-16,4 0-58 0,3 1-17 16,3 0-3-16,4-3-1 15,4 1 1-15,5-2 1 16,5-2 1-16,5 1 2 0,7-4 11 15,8 1 2-15,6-2-6 16,5 1-7-16,3 0-4 16,3 1 2-16,1-2-1 0,-1 2 0 15,-1 1 7-15,-1 0 9 16,-3 1 5-16,0 1 3 15,-2 1-7-15,-3 0-5 16,0 0-5-16,-1 1 6 0,-1-2-3 16,-2 0 4-16,-1-1-5 15,-2-1 3-15,-3 3-5 16,-3-1 0-16,-3 0 4 0,-2 1 1 15,-1 1 0-15,-1-1 4 16,-1 2-1-16,4 1-9 16,3-1-3-16,1 0-2 0,2 1-2 15,-1 0-2-15,-1-1 0 16,-3 0 2-16,-6-2 0 15,-5 3-2-15,-6-2 3 16,-4 0-4-16,-5 1 5 0,-4 0-2 16,-1 1-1-16,-1 0 2 15,-1 2-4-15,-2 0 2 16,4 0-1-16,-3 0-5 0,0 4-17 15,0 3-42-15,-2 0-40 16,-2-3-62-16,-4-1-149 16</inkml:trace>
  <inkml:trace contextRef="#ctx0" brushRef="#br0" timeOffset="8673.6153">20520 6355 279 0,'-1'0'280'15,"0"0"-255"-15,-1 0 23 16,2 0-13-16,0 0-11 15,-2 0-15-15,1 0 3 0,1 0-1 16,-2 0-1-16,0 1-3 16,1 2-2-16,0 2 0 15,1 0-3-15,2-1-1 16,5 0-3-16,5-1-1 0,8-2 8 15,10-1 18-15,9-4-6 16,15-4 10-16,8-3-10 16,11 1-8-16,10-2-2 0,8-1-2 15,3 3 7-15,1-1-2 16,0 1-2-16,-3 0 11 15,-1 2 6-15,-6 0 17 0,-1-2-6 16,-4 2 6-16,0 0-5 16,0 1-10-16,0-1-6 15,0 0-10-15,-4 0-6 0,-6-1-1 16,-5 2-4-16,-8 1 1 15,-11-2-2-15,-10 2 3 16,-10-1-1-16,-8 3-1 16,-9 0-2-16,-5 1 3 0,-4-2-1 15,-11 2-15-15,-4 1-53 16,-7 0-17-16,-4 0-62 15,-7 0-132-15,-5-2-233 0</inkml:trace>
  <inkml:trace contextRef="#ctx0" brushRef="#br0" timeOffset="10171.2179">19785 5449 762 0,'-5'-8'90'0,"2"3"-32"0,3 1-29 16,-2 3-12-16,4 1-16 15,-2 0-2-15,2 3 1 16,3 3 0-16,-1 2 0 0,0 3 1 15,0 6-1-15,-1 5 1 16,-3 8 0-16,1 5 2 16,-1 7 3-16,-3 7 2 15,-1 6 0-15,0 0-2 0,1 1-1 16,1-2-4-16,0-4 0 15,2-7 1-15,-3-7-2 16,3-9 0-16,-2-8 1 0,0-4-1 16,-2-5 0-16,0-4 1 15,-2-3-1-15,-1-3 1 16,-1 0 0-16,0 0 1 0,1-5-3 15,0-3 3-15,2 0-2 16,0-4 2-16,0 1-3 16,2 1 2-16,1-1 1 0,2-1-1 15,-1 1-1-15,2-1 0 16,1 1 1-16,-2 1-1 15,2 0 2-15,-2 0 2 16,1 1 3-16,-1 3 11 0,-1 0 13 16,1 3 7-16,0-1-2 15,0 3-9-15,1 1-14 16,-1 2-14-16,2 4-5 0,-2 4 3 15,3 4 3-15,2 3 0 16,2 1 0-16,0 0 1 16,1 0-2-16,2-2 2 0,1-3 0 15,2-2 1-15,1-2-1 16,-1-4-1-16,3-3 1 15,-1-2 1-15,-1 0 2 16,0-1 1-16,-3-2 5 0,-1-1 9 16,1 0 0-16,-3-2-7 15,-1 1-1-15,1-5-1 16,-2 1 6-16,0-5 5 0,0-3-8 15,0 0-7-15,0-5-5 16,-1 2 0-16,0-2 0 16,-3 2-1-16,-2 4 1 15,1 1 0-15,1 4 0 0,-2 1 3 16,0 5 5-16,-2 2-3 15,4 0-5-15,-2 3-3 16,0-1 0-16,0 1 0 0,1-1 1 16,-1 1 1-16,0 0 1 15,1 0-1-15,-1 0 0 16,0 0 1-16,0 0 0 0,0 0-1 15,0 0 1-15,-1 0 0 16,1 0 2-16,0 0 1 16,-1 0 0-16,1 0-3 0,0 0-1 15,-4 4 2-15,-2 2-2 16,-4 4-1-16,-3 3 1 15,-2 3-2-15,-5 5 3 16,-3 0-2-16,-2 2 2 0,0-1 0 16,1-2 0-16,-1-3 0 15,6-3 0-15,4-3 0 16,0-5 0-16,7 1 0 0,0-2-1 15,4-4 1-15,3-1-1 16,-1 0 2-16,2 0 0 16,0-1-2-16,-1-3-1 0,-1-2-2 15,2 1 2-15,0-1 0 16,0 2 1-16,0 0-3 15,0 1-20-15,0-1-41 16,0-1-95-16,0-4-146 0</inkml:trace>
  <inkml:trace contextRef="#ctx0" brushRef="#br0" timeOffset="10810.819">20120 5334 632 0,'2'-2'93'0,"-2"0"-1"16,2 2-52-16,1 6-37 16,-1 9-3-16,0 7 10 0,-1 10 23 15,-1 11 10-15,1 4-18 16,-1 2-16-16,0-2-8 15,0-4-1-15,0-7-1 0,0-11-25 16,-2-8-49-16,1-10-89 16,-2-7-90-16,-2-12-159 15</inkml:trace>
  <inkml:trace contextRef="#ctx0" brushRef="#br0" timeOffset="11091.6195">20153 5327 808 0,'1'-7'92'0,"5"1"-8"15,2 1-53-15,6 2-22 0,3 3 1 16,5-2-4-16,1 2-6 16,4 4 0-16,-2 5 2 15,-2 1-3-15,-5 1 0 0,-6 6-5 16,-8 4-4-16,-6 5-9 15,-12 5 1-15,-9 2 17 16,-10 0 2-16,-3-1-4 0,-2-4 6 16,1-3-3-16,7-8 5 15,7-4 3-15,11-5-6 16,9-7-4-16,8-6-48 15,15-10-236-15,6-8-218 0</inkml:trace>
  <inkml:trace contextRef="#ctx0" brushRef="#br0" timeOffset="11388.02">20424 5516 937 0,'-1'12'27'16,"1"4"-22"-16,4 1-2 0,2 2-1 15,1 0-1-15,-1-4 0 16,-2-3-9-16,-3-4-43 16,-5-6-9-16,-3-2 36 15,-2-11 24-15,0-3 2 0,-2-4 37 16,2-6 40-16,3 1 9 15,2-3-19-15,4 1-9 16,3 4-28-16,4 2-11 0,7 4-18 16,3 5-5-16,1 3 1 15,3 4-9-15,0 3-49 16,-3-3-135-16,-2-1-210 0</inkml:trace>
  <inkml:trace contextRef="#ctx0" brushRef="#br0" timeOffset="11715.6206">20599 5358 1136 0,'-3'-5'125'0,"1"5"-70"0,1 2-51 16,3 11-13-16,-1 7 1 15,-1 7 5-15,-1 7 4 16,-1 5-11-16,1-1-19 0,-2-2-16 15,2-6-32-15,-1-8 14 16,5-7 8-16,1-10 18 16,2-5 15-16,4-7 23 0,2-6 3 15,0-6-3-15,2-4 3 16,-2-2 1-16,-3-1 4 15,-2-2 8-15,-5 0 0 16,-1 3-3-16,-5 1 4 0,-5 5 28 16,-3 5 13-16,-2 7-10 15,-2 7-14-15,2 8-32 16,1 12-13-16,2 4-19 0,5-3-124 15,7-1-216-15</inkml:trace>
  <inkml:trace contextRef="#ctx0" brushRef="#br0" timeOffset="12760.8225">20845 5388 1106 0,'-5'-7'110'16,"1"4"-41"-16,2 3-54 0,2 6-28 15,-2 4 1-15,2 5 6 16,0 3-3-16,0 2-7 16,-1 4-3-16,0-2 7 0,1 1-2 15,0-3-2-15,0-3 7 16,1-3 9-16,1-5-3 15,4-3 0-15,1-3-13 16,3-3-17-16,2-4 26 0,-1-7 5 16,2-2 3-16,1-7 0 15,2-2 5-15,-1-4 8 16,2 0 21-16,1-1-2 0,0 2-6 15,0 6-7-15,0 3 0 16,1 3-6-16,-1 8 0 16,-1 4-11-16,-2 2 0 0,-1 6-2 15,-4 8 1-15,-4 8-1 16,-4 3-4-16,0 4 0 15,-5-3 3-15,-5 0-11 16,1-7-1-16,-3-6-6 0,3-6-2 16,2-8 12-16,-1-2 8 15,5-10 0-15,2-6-11 16,9-3 8-16,0-5 3 0,6-1 1 15,1 1 0-15,1 0-2 16,-1 3 4-16,-4 4-1 16,-2 3 0-16,-4 4 6 0,-6 4 20 15,0 4 8-15,-6 3-11 16,-2 2-3-16,-8 7-5 15,-3 6-21-15,0 6 2 16,2 1 3-16,4 4-7 0,6-3-11 16,6-2-14-16,15-3-18 15,7-5-8-15,5-4-6 16,4-6 1-16,0-1 41 0,-4-1 13 15,-7 0 7-15,-5 0-1 16,-9 0 14-16,-5 1 38 16,-2 6 30-16,-7 4-8 0,-3 4-23 15,-3 3-24-15,0 4-18 16,0 1-4-16,1-4-2 15,2-1-4-15,2-5-11 16,3-5-28-16,3-7-26 0,1-2 21 16,2-9 9-16,3-6-13 15,4-2 21-15,4-6 28 16,4 0 4-16,0 0 3 0,2 3 27 15,-1 0 10-15,-1 6 8 16,-2 1-5-16,-4 6-13 16,-1 3-9-16,-3 1-9 0,-2 3-5 15,0 1-3-15,-2 5-5 16,-1 3-5-16,3 5 4 15,-3 0-5-15,-2-1-8 0,1 4-3 16,1-7-22-16,-2-2-4 16,2-3 15-16,-2-1 22 15,2-2 5-15,-1-1 0 16,1 0 10-16,1 0 24 0,1 0 5 15,-2 0-23-15,0 2-8 16,2 2-1-16,-1 2-3 16,1 2-1-16,-1-1-3 0,0 2 1 15,-2 2-2-15,-3 2 0 16,-3 0-9-16,-1-2-11 15,-1-1-54-15,0-2-95 0,1-5 2 16,2-3-80-16,3-12 74 16,3-6-93-16,1-5 163 15</inkml:trace>
  <inkml:trace contextRef="#ctx0" brushRef="#br0" timeOffset="12916.8227">21391 5373 854 0,'4'-10'130'0,"-4"3"-8"0,1 2-46 15,2 1-48-15,-3 1-18 16,2 1-4-16,-2 2 2 15,2-1 1-15,-2 1-5 0,-4 0-14 16,-2-1-114-16,-4-5-185 16,1 1-402-16</inkml:trace>
  <inkml:trace contextRef="#ctx0" brushRef="#br0" timeOffset="14102.4248">21544 5559 851 0,'0'-2'85'0,"0"-1"-21"16,3 2-59-16,4 1-5 0,4-1 1 15,4 0 1-15,3-3 0 16,7-2 3-16,3-2 1 16,3-1-1-16,1 0-4 0,-2-3 0 15,-4 1-2-15,-4 3-2 16,-9-1-14-16,-6 3-9 15,-7-1 16-15,-2 2 9 16,-7 2-7-16,-5 4-11 0,1-1 2 16,-2 8-20-16,3 0-47 15,4 1-95-15,6-3-155 16</inkml:trace>
  <inkml:trace contextRef="#ctx0" brushRef="#br0" timeOffset="17316.0305">19033 6415 803 0,'-2'-6'38'0,"-2"3"13"15,3 1-12-15,0 2-17 16,1 1-23-16,3 3 1 16,3 4 1-16,3 0 2 0,1 1-4 15,2 1 2-15,4-1-2 16,0 3 2-16,4-2 1 15,2 1-3-15,3 1 1 16,3-1 0-16,3 0 0 0,4-1 1 16,2-1 1-16,5-2 7 15,2 1 7-15,5-2 6 16,1 0 1-16,4 1-3 0,1-1-1 15,4 2 0-15,2-1 0 16,1 1-4-16,7-3 2 16,4-1-7-16,3 0-2 0,2-2-2 15,2 0-2-15,0-2-2 16,0 2 2-16,0 0 2 15,-3 3 2-15,-2 1 6 0,0 0-4 16,-1 2-1-16,-2-1-2 16,0 1-5-16,0 0 2 15,2 0-2-15,1-1-1 16,1 2-1-16,-1-1 2 0,1 4-1 15,0 1 3-15,-3 3-1 16,-3 1 5-16,-1 4-5 16,-4 3 4-16,-2 2 0 0,-2 3 1 15,-2-1-2-15,-3 1-1 16,-2 0-1-16,-2 0-1 15,-4 0-1-15,-2 0 1 0,-1 3-2 16,-3-1 2-16,-3 3-3 16,0 3 3-16,-2 1-2 15,-2 1 0-15,-3 0-1 0,-1 2 1 16,0-2 2-16,-5-3-4 15,-1 2 3-15,-4-1-3 16,0-2 3-16,-4-1-2 16,0-3 0-16,-5 0 1 0,0-4 0 15,-2-2-2-15,-1-5 2 16,-2-1 1-16,0-2-2 15,-1-4-1-15,-1-1 0 0,-1-3 2 16,-1 0-2-16,-1-3 1 16,-2-2-3-16,2-2-24 15,-4-4-64-15,-6-7-62 0,-6-9-576 16</inkml:trace>
  <inkml:trace contextRef="#ctx0" brushRef="#br0" timeOffset="18220.832">19350 6556 854 0,'-2'0'37'0,"0"0"-18"16,2 0-17-16,0 0-2 15,0 0 3-15,0 0 0 16,0 0 13-16,0 0 1 0,0 0-12 16,0 0-4-16,0 0 1 15,0 0-1-15,0 0-1 16,0 0 0-16,2 0-3 0,-2-1-6 15,4-2 1-15,0 1 6 16,1-2-4-16,2 1-8 16,0-1 9-16,-1 1 3 15,-1 1 2-15,0 2 0 0,0 0-1 16,-4 5 2-16,0 7 1 15,-2 6 6-15,-1 5 13 16,-3 5 11-16,-2 1-2 0,0 1-5 16,-1-4 0-16,4-5-10 15,1-5-10-15,0-5-3 16,1-7-1-16,2-2-1 0,-2-2-1 15,2-8 0-15,0-6-13 16,-1-3-1-16,-1-5 4 16,2-1 5-16,-1-1 3 0,1 3 3 15,1 2-1-15,5 4 2 16,4 3 0-16,4 1 1 15,6 2-1-15,3 1 0 16,7 2 0-16,5-3-1 0,1 2 0 16,3 3 0-16,-2 3 1 15,-1 1 1-15,-5 3 4 16,-3 6-2-16,-3 4-2 0,-2 2-1 15,-2 4-1-15,-1-2-1 16,0-1-30-16,0-7-200 16,0-4-500-16</inkml:trace>
  <inkml:trace contextRef="#ctx0" brushRef="#br0" timeOffset="19484.4343">21468 8576 294 0,'4'-12'117'16,"1"1"-38"-16,0-3-66 15,0 0 8-15,-2-1 5 16,0 1-15-16,1-1-5 0,-2 2 0 15,-2 2-3-15,3 2 0 16,-6 0 17-16,3 5 30 16,-6 2 13-16,-2 2-29 0,-5 7-20 15,-3 8-4-15,-5 7 5 16,-5 10 11-16,-1 10 5 15,-2 4-9-15,1 3-7 16,5 0-5-16,8-3-6 0,8-8-3 16,7-9-2-16,15-8 1 15,7-6-2-15,9-7 2 16,6-4-3-16,4-4 3 0,-4 0 1 15,-4 0-2-15,-10 2 2 16,-8 6-1-16,-12 6 1 16,-7 8 8-16,-13 3 58 0,-7 5 5 15,-4 3-18-15,-2 0-8 16,2-2-9-16,3-5-18 15,5-2-12-15,7-5-4 16,3-6-2-16,7-4-6 0,3-5-21 16,3-5-87-16,7-13-132 15,2-9-224-15</inkml:trace>
  <inkml:trace contextRef="#ctx0" brushRef="#br0" timeOffset="19999.2352">21613 8374 897 0,'-4'0'46'0,"3"7"40"16,-1 16-84-16,4 10 0 15,7 15 1-15,1 12-2 16,1 5-1-16,2 4 4 0,0 1-7 15,-5-7-5-15,-3-9-6 16,-5-11 2-16,-1-8-21 16,-8-12 8-16,-5-6 22 0,-4-11 7 15,-4-4-3-15,-1-4-1 16,1-9 5-16,0-9 14 15,5-6 15-15,5-3 6 0,7-7-13 16,5-2-2-16,12-1 19 16,8 2 4-16,9 4 7 15,7 7-32-15,3 4 0 0,3 9-11 16,-2 5-7-16,0 8-3 15,-7 5-1-15,-4 6-1 16,-9 6-3-16,-7 4-2 16,-6 0-5-16,-6 1-17 0,-6-4-25 15,-6 0-5-15,-2-7 4 16,-6-5 5-16,0-6 35 15,-2-2 13-15,1-11 6 0,2-4 12 16,1-3 8-16,5-3-4 16,3-1-4-16,6 0 28 15,4 2-12-15,8 3-24 0,8 1-7 16,4 2-3-16,6 5-1 15,1-1-1-15,1 3-7 16,-3-2-83-16,-2-1-178 16,-6 0-524-16</inkml:trace>
  <inkml:trace contextRef="#ctx0" brushRef="#br0" timeOffset="20966.4369">21911 8770 542 0,'5'3'204'15,"2"-2"-151"-15,3-1 24 16,5-4-5-16,5-7-24 15,3-2-19-15,2-5-16 0,3-2-7 16,-1-3-5-16,-3-1 0 16,-4-2-1-16,-5 1 1 15,-3 0 0-15,-6-1 0 0,-2 4 1 16,-3 1 0-16,-2 6 3 15,-6 5 8-15,-1 4 21 16,-5 7-13-16,-2 12-19 0,-2 8 0 16,0 7-2-16,-1 5 0 15,5 3-2-15,4-2-5 16,7-4-5-16,5-7-9 15,10-9-32-15,8-9-4 0,8-7 14 16,7-9 6-16,4-10-16 16,4-4-2-16,-2-4 15 15,-3-2 35-15,-5-1 4 0,-5-3 5 16,-7 1 21-16,-5 3 22 15,-7 2 7-15,-5 6 7 16,-3 7 19-16,-6 8 10 0,-6 8-3 16,-7 10-42-16,-1 12-39 15,-1 7-4-15,0 7 0 16,6 1-1-16,7-5-3 0,5-4-3 15,9-9-12-15,8-10-9 16,5-9-46-16,3-8-8 16,3-11-48-16,-2-7-63 15,-3-6 3-15,-2-2 162 0,-7-2 28 16,-4 1 47-16,-3 6 71 15,-3 4 31-15,-3 6-3 16,2 9 5-16,-1 8-33 0,-1 6-61 16,2 11-63-16,-1 5 6 15,6 6-1-15,2 3-2 16,3-3-5-16,4-6-26 0,2-7-63 15,1-10-53-15,0-5-13 16,-2-12-25-16,-4-6 49 16,-4-6 129-16,-3-2 63 0,-5 2 96 15,0 0-4-15,-3 6 1 16,-1 3-2-16,2 7-28 15,0 6-49-15,0 4-25 16,2 6-42-16,3 6-7 0,1 5 6 16,3 2-1-16,0 4-6 15,2-2-12-15,-1-1-58 16,3-9-99-16,-1-9-58 0,2-2-50 15,-2-15 70-15,-1-9 112 16,-3-7 184-16,-3-2 158 16,-4 0-11-16,0 4-70 0,0 4 3 15,-3 8-13-15,2 11-35 16,-2 6-39-16,3 19-55 15,-2 12-26-15,0 14 6 16,0 16 2-16,1 11-1 0,-1 11-4 16,-3 7 2-16,1-1-24 15,-2-9-195-15,1-13-236 16</inkml:trace>
  <inkml:trace contextRef="#ctx0" brushRef="#br0" timeOffset="21153.6372">22666 8010 1004 0,'-12'-7'148'15,"1"7"-60"-15,5 4-61 16,3 13-29-16,3 6-6 0,3 1-53 15,4-1-198-15,3-8-442 16</inkml:trace>
  <inkml:trace contextRef="#ctx0" brushRef="#br0" timeOffset="21356.4376">23047 7807 1229 0,'-1'22'78'15,"0"18"-82"-15,2 12 21 16,3 15-1-16,3 10-13 16,5-2-5-16,2-4-46 0,1-14-101 15,-3-16-146-15,-3-18-315 16</inkml:trace>
  <inkml:trace contextRef="#ctx0" brushRef="#br0" timeOffset="21652.8381">23043 7790 857 0,'-6'-6'124'16,"2"3"-8"-16,3 1-54 0,3 2-58 15,3 3-6-15,6 5 7 16,5 0-5-16,5 3 3 15,5 5-2-15,2 1-2 16,0 8 3-16,-1 5-1 0,-6 4-2 16,-6 5 1-16,-8 4-1 15,-10-1-1-15,-6-1-10 16,-9-4 9-16,-7-4 0 0,-3-7 2 15,0-3 0-15,2-10 3 16,5-3-10-16,9-9-44 16,9-4-44-16,5-13-131 0,11-7-249 15</inkml:trace>
  <inkml:trace contextRef="#ctx0" brushRef="#br0" timeOffset="22058.4388">23441 7920 913 0,'6'-13'135'0,"-6"2"-21"16,1 3-37-16,-2 0-37 0,1 6-28 15,-4 2-11-15,-2 0-1 16,-1 2-5-16,-4 5-16 16,-4 4-5-16,-4 2-17 0,-2 6 12 15,2 3 17-15,0 3 8 16,1 1 4-16,7 0 2 15,4 3 1-15,6-1 0 0,4-5 0 16,3 0 0-16,5-7 0 16,3-5-2-16,3-6-1 15,0-5 1-15,4-8-7 0,0-7-10 16,-2-4 7-16,-1-5 9 15,-3-4 2-15,0-2 1 16,-4 0 4-16,-3 5 4 16,-2 3 20-16,-3 6 43 0,-1 9 3 15,0 7-8-15,-1 8-51 16,0 10-18-16,1 6 3 15,5 7 1-15,6 1-3 0,1 0-1 16,6-4-23-16,2-9-64 16,2-10-91-16,1-9-129 15,-2-13 80-15,-2-11-215 0</inkml:trace>
  <inkml:trace contextRef="#ctx0" brushRef="#br0" timeOffset="22214.4391">23731 7934 288 0,'9'-57'425'16,"1"-2"-325"-16,1-1-33 16,1 4-21-16,0 10-17 0,-3 10 23 15,-1 12 53-15,-2 17 12 16,-5 10-47-16,-1 21-66 15,-3 10 3-15,-5 17 7 0,-2 13-4 16,-4 12-7-16,-1 4-7 16,0-7-32-16,3-8-185 15,1-17-687-15</inkml:trace>
  <inkml:trace contextRef="#ctx0" brushRef="#br0" timeOffset="22604.4397">23833 7867 952 0,'21'-19'88'0,"1"4"4"15,2 7-11-15,1 2-43 0,0 3-26 16,0 3-10-16,-2 0-3 16,-2 0-3-16,-4 0-7 15,-6-7-9-15,-3 0 0 0,-6-5 15 16,-2 1 7-16,-4-3-1 15,-6 0 5-15,-2 3 4 16,0 3 6-16,-3 3 1 0,-1 5-2 16,0 3-6-16,1 13-4 15,-1 5-4-15,2 6-2 16,5 5 3-16,2 1-4 15,7-2 1-15,0-6 1 0,12-6-3 16,1-7 2-16,8-11-2 16,3-2 3-16,0-13 0 15,4-3-1-15,0-2 3 0,-2 2 1 16,-2 5 2-16,-2 2 17 15,-1 7 29-15,-1 3-16 16,-2 7-24-16,0 5-9 0,-3 3 0 16,-3 0-5-16,-4-1-18 15,-7-5-80-15,-6-9-236 16</inkml:trace>
  <inkml:trace contextRef="#ctx0" brushRef="#br0" timeOffset="22760.44">23988 7556 1306 0,'18'-6'70'16,"9"5"-69"-16,11 0-3 15,-1-2-39-15,-2-3-308 16</inkml:trace>
  <inkml:trace contextRef="#ctx0" brushRef="#br0" timeOffset="23524.8414">21234 9388 1144 0,'6'-6'16'0,"5"-1"-18"16,9-4 3-16,7-3-1 15,11-3-3-15,8-2 2 16,8-5-5-16,9-5-1 0,9-2-3 16,10-3 5-16,6-5 3 15,11-3 3-15,9-1 3 16,5-2 4-16,4-1 5 0,0 0 7 15,0-1 2-15,4-1 5 16,-3 0-3-16,2 0-2 16,-3 0 2-16,-2 1 12 0,-4 2 5 15,-5 5 0-15,-2-1-7 16,-7 5-9-16,-6 2-9 15,-6 3-6-15,-5 2 0 16,-8 1-1-16,-12 4 1 0,-7 1 2 16,-8 3-6-16,-7 2 0 15,-9 3-2-15,-5 2-2 16,-6 2 0-16,-6 3 0 0,-3 3-1 15,-4 1 0-15,-3 2 1 16,-1 0 5-16,1 1-2 16,-2 1-1-16,-1 0-2 0,-1 0-2 15,1 0-1-15,-2 0 0 16,-4 1-3-16,2 3 3 15,-2 2-3-15,-1 0-9 16,0 4-22-16,-2 1-39 0,1-2-58 16,-3-5-107-16,-2-2-199 15</inkml:trace>
  <inkml:trace contextRef="#ctx0" brushRef="#br0" timeOffset="24663.6434">16700 5693 754 0,'-6'-7'43'15,"0"1"19"-15,0 4 2 16,3 2-24-16,1 0-19 0,0 6-17 15,-1 4-4-15,1 5 4 16,0 0-4-16,0 4 1 16,1 4 1-16,1 4-2 0,3 3 5 15,4 5 1-15,2 5 7 16,3 7 1-16,5 4 10 15,5 3-10-15,3 1 0 16,6 0-6-16,2-2-6 0,4-4 0 16,2-5-2-16,2-5-2 15,0-5 4-15,4-5 0 16,-2-3-1-16,0-2 1 0,1-2 9 15,-1 0 25-15,1-5-2 16,-3 0-2-16,-1-3-9 16,0-1-9-16,-3-3-4 0,-2-4 7 15,0-2 2-15,-4-1-1 16,-6-3-3-16,-3 0-12 15,-6 0-1-15,-4-2-1 16,-5 0-1-16,-3 1 0 0,-3-1 0 16,0-1 4-16,0 0-5 15,-2-1-4-15,1-2-35 16,1-1-77-16,-2-3-76 0,1-2-163 15,-5 0-273-15</inkml:trace>
  <inkml:trace contextRef="#ctx0" brushRef="#br0" timeOffset="24913.2438">17525 6455 837 0,'-6'-2'84'0,"-1"1"-32"16,3 1-16-16,3 0-22 16,0 0-11-16,0 6-3 15,3 3-1-15,5 2 3 16,2 6 0-16,5 3 12 0,4 1 10 15,2 1 6-15,1 1 24 16,0-1-37-16,-2-2-7 16,-2-2-5-16,-5-2 0 0,-5 0-4 15,-6-2 1-15,-6-1 4 16,-10 2 9-16,-7-4-4 15,-6 3-10-15,-3-2-2 0,-4-5-20 16,1-5-89-16,3-2-346 16</inkml:trace>
  <inkml:trace contextRef="#ctx0" brushRef="#br0" timeOffset="25552.8449">15683 6871 890 0,'1'-12'40'0,"1"0"-16"0,8 3-16 16,7 1-7-16,5-1-1 15,8-3 6-15,10 3-1 16,6-3 18-16,6 3-4 15,10 0 5-15,4-1-3 0,3 4-13 16,2-2-6-16,0 0 1 16,1 0-4-16,-2-1 1 15,-2-1 1-15,-3 1 1 0,-3-1-3 16,-4 0 2-16,-5 1 2 15,-5 1 17-15,-3 0 14 16,-5 2-7-16,-4 3-11 0,-1 0-9 16,-8 0-3-16,0 3-3 15,-7 0 2-15,0 0-4 16,-8 0 0-16,-2 0-1 15,-5 0-5-15,-3 0-13 0,-2 0-50 16,-5-4 6-16,-8 0-194 16,-6-5-287-16</inkml:trace>
  <inkml:trace contextRef="#ctx0" brushRef="#br0" timeOffset="25802.4454">16703 6555 333 0,'-8'-2'435'0,"2"0"-338"15,2 1-53-15,4 1-16 16,4 0-23-16,5 0-3 0,4 1-2 15,5 3 5-15,4 0 14 16,2 2 4-16,1 2-16 16,0 2-3-16,-1 3 0 15,-3 2 6-15,-2 2 14 0,-6 1 1 16,-2 1 1-16,-4 0 0 15,-1-1 7-15,-4-2-11 16,0 0-12-16,0-3-5 0,-3-1-7 16,0-4-7-16,-1-3-52 15,-5-5-155-15,-4-2-433 16</inkml:trace>
  <inkml:trace contextRef="#ctx0" brushRef="#br0" timeOffset="26722.847">17015 7398 898 0,'-3'-18'25'15,"1"-1"-14"-15,3-5 10 16,6-3-14-16,4-5-4 15,2-4-3-15,2-2 3 16,2-4-1-16,2-2 2 0,3 0-3 16,2-2 2-16,2 2-1 15,1 0 1-15,5 2 0 16,-3 4-4-16,1 2 2 0,-3 5 4 15,0 3-4-15,0 5 10 16,-2 2 2-16,-1 3-6 16,1 5-1-16,-2 2-4 0,1 4 1 15,-5 4-4-15,0 1 2 16,1 2-4-16,-5 0 2 15,0 0 0-15,-3 4-3 16,-4 2-14-16,-2-1-85 0,-5 1-94 16,-2-1-118-16</inkml:trace>
  <inkml:trace contextRef="#ctx0" brushRef="#br0" timeOffset="26988.0474">17573 6732 732 0,'-1'0'85'16,"0"0"-31"-16,0 0-25 15,2 0-19-15,0 0-8 0,0 0 0 16,4 0-2-16,0 0 12 16,3 0 5-16,4 3 4 15,0 0 2-15,3 0 1 16,1 2-3-16,-2-2-7 0,0 3-12 15,-4 1-1-15,-3 1 0 16,-6 2-2-16,-1 2 4 16,-6 3 3-16,-8 1-5 0,-5 2 1 15,-6 1-13-15,-4-1-21 16,-4-2-98-16,0-4-132 15,0-6-231-15</inkml:trace>
  <inkml:trace contextRef="#ctx0" brushRef="#br0" timeOffset="87890.5544">15407 9612 695 0,'3'15'22'0,"2"-4"-17"15,3-1 0-15,3-7 8 0,6-10 23 16,4-15 31-16,7-15-10 15,7-12-1-15,6-11-14 16,4-5 5-16,6-6-9 0,1-2-3 16,2 1-13-16,4 1 0 15,-2 4-13-15,3 4-5 16,0 6 1-16,1 8-4 0,1 7 0 15,1 10-1-15,-1 3-3 16,-3 7-6-16,-2 3-120 16,-7 0-255-16</inkml:trace>
  <inkml:trace contextRef="#ctx0" brushRef="#br0" timeOffset="93132.1636">12883 15014 732 0,'-3'-2'50'0,"3"1"-29"16,1-1-19-16,1 3-1 0,3 1 3 15,2-2-2-15,1 3 6 16,2 0 6-16,1 0 15 16,0 2 17-16,2-5-6 15,0 0 1-15,2-7 5 0,2-8 6 16,8-12 9-16,8-15-11 15,10-14-10-15,13-20-17 16,15-15-13-16,8-16-8 0,11-12-1 16,-2-11-9-16,-10-11-174 15,-13 3-763-15</inkml:trace>
  <inkml:trace contextRef="#ctx0" brushRef="#br0" timeOffset="95004.1669">12715 13731 907 0,'-12'-5'9'0,"0"0"3"15,4 4-2-15,4 3 1 16,4 7 5-16,4 4-8 0,6 5-7 16,3 5 3-16,3 2 0 15,2 0 2-15,1-5-1 16,1-5 4-16,3-11-2 0,0-13 4 15,10-23 23-15,12-26 27 16,11-24-14-16,16-24-8 16,14-26-25-16,16-21-11 15,8-17-2-15,-1-6-21 0,-13-2-310 16</inkml:trace>
  <inkml:trace contextRef="#ctx0" brushRef="#br0" timeOffset="96064.9688">10051 15175 899 0,'-14'-11'22'16,"5"3"47"-16,9 4-18 15,6 4-35-15,9 6-13 16,5 7 4-16,4 7 11 0,5 0-4 15,1 0-9-15,-3-5-4 16,0-10-1-16,0-7 0 16,0-20 0-16,0-16 3 15,2-16-1-15,3-13 0 0,0-13-2 16,2-8 0-16,0-6 0 15,-3-1-2-15,-4-2-63 16,-6 5-151-16,-4 8-407 0</inkml:trace>
  <inkml:trace contextRef="#ctx0" brushRef="#br0" timeOffset="96548.5696">10128 14165 603 0,'-7'-2'99'16,"-3"0"-24"-16,5 6 18 0,2 10-40 15,3 5-39-15,0 5 22 16,1 2 10-16,3-1-13 16,1-4-10-16,1-9-9 0,2-10 2 15,3-9 1-15,8-22 16 16,6-21 12-16,14-20-32 15,13-25-10-15,12-20-3 0,10-16 2 16,7-12-7-16,1-9-40 16,-7-2-195-16,-14 9-577 15</inkml:trace>
  <inkml:trace contextRef="#ctx0" brushRef="#br0" timeOffset="98748.1735">12953 16533 936 0,'10'1'5'15,"0"-1"0"-15,7-3-1 16,6-4 2-16,3-6 3 15,4-6 11-15,8-11 1 0,2-7-11 16,6-9-7-16,6-6-6 16,-4-7 1-16,-2-5-61 15,-16-3-359-15</inkml:trace>
  <inkml:trace contextRef="#ctx0" brushRef="#br0" timeOffset="99216.1743">10273 16678 903 0,'11'-14'6'0,"15"-21"-20"16,18-21 12-16,16-23 5 16,16-23-3-16,10-20-24 15,-1-14-222-15</inkml:trace>
</inkml:ink>
</file>

<file path=ppt/ink/ink4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cm"/>
          <inkml:channel name="T" type="integer" max="2.14748E9" units="dev"/>
        </inkml:traceFormat>
        <inkml:channelProperties>
          <inkml:channelProperty channel="X" name="resolution" value="751.53668" units="1/cm"/>
          <inkml:channelProperty channel="Y" name="resolution" value="998.99384" units="1/cm"/>
          <inkml:channelProperty channel="F" name="resolution" value="5.68611" units="1/cm"/>
          <inkml:channelProperty channel="T" name="resolution" value="1" units="1/dev"/>
        </inkml:channelProperties>
      </inkml:inkSource>
      <inkml:timestamp xml:id="ts0" timeString="2018-12-25T11:03:43.258"/>
    </inkml:context>
    <inkml:brush xml:id="br0">
      <inkml:brushProperty name="width" value="0.05292" units="cm"/>
      <inkml:brushProperty name="height" value="0.05292" units="cm"/>
      <inkml:brushProperty name="color" value="#FF0000"/>
    </inkml:brush>
  </inkml:definitions>
  <inkml:trace contextRef="#ctx0" brushRef="#br0">7072 12429 382 0,'-6'-2'273'0,"3"-1"-248"15,-3 1 32-15,5 0-26 16,1 1-12-16,0 3-17 15,1 0 2-15,5 4-1 16,1 6 3-16,3 2 0 0,2 2 10 16,1 4 7-16,3 0-6 15,1-1-8-15,0-6-5 16,-1-5-3-16,-1-5-1 0,-1-5 1 15,-3-6 0-15,-4-9 8 16,-1-10 36-16,-2-5 4 16,-3-7-14-16,-1-5-9 0,0-4-2 15,-2 1-3-15,-1 0-4 16,0 4-12-16,0 5 3 15,3 8 7-15,0 6 1 0,3 8-9 16,4 5-4-16,0 4-3 16,3 3-2-16,1 3-3 15,3 0-1-15,-1 1-17 16,-4 0-143-16,-5-5-182 0</inkml:trace>
  <inkml:trace contextRef="#ctx0" brushRef="#br0" timeOffset="6536.4114">9897 11494 673 0,'0'-2'22'0,"0"1"-3"0,2 2-17 16,3 5-1-16,2 2 3 15,2 2-1-15,1 5 2 16,2-4 8-16,2 2 15 15,-1-2-3-15,3-4-5 0,0-3 0 16,-1-5 11-16,1-2 12 16,1-8 3-16,0-4 4 15,-2-6-7-15,2-7 2 0,-1-1 4 16,1-4-13-16,1-3-10 15,2-2-12-15,1 1-11 16,3 3-1-16,2 1-3 0,3 2-2 16,-5 2-15-16,-8 1-189 15,-7 2-413-15</inkml:trace>
  <inkml:trace contextRef="#ctx0" brushRef="#br0" timeOffset="7441.213">12493 11404 642 0,'-3'4'41'0,"-1"4"-3"15,3 6-12-15,1 2 2 16,4 3 7-16,4 2-12 0,3-1-9 15,5-3 0-15,3-6 0 16,4-7-1-16,5-5-5 16,6-13 2-16,2-11 11 15,6-12-4-15,4-11-5 0,2-6-5 16,0-8-5-16,1-6-4 15,-5-3-3-15,-9 0-97 16,-6 4-413-16</inkml:trace>
  <inkml:trace contextRef="#ctx0" brushRef="#br0" timeOffset="8018.414">15869 11233 817 0,'-8'-1'56'15,"-2"0"20"-15,4 5-30 0,4 6-27 16,1 5-13-16,0 5 3 16,4 2 5-16,4 1 0 15,4-4-7-15,6-3-4 16,3-7-2-16,7-7-2 0,4-6 1 15,6-14 2-15,3-8-3 16,5-8 1-16,5-10 0 16,2-7 0-16,4-4-1 0,-2-7-22 15,-4-5-111-15,-3-6-281 16</inkml:trace>
  <inkml:trace contextRef="#ctx0" brushRef="#br0" timeOffset="8595.6151">18180 11180 996 0,'-16'9'65'0,"4"4"-23"0,8-1 11 16,4-1-25-16,6-1-19 16,11-6-8-16,11-4 0 15,12-10 0-15,17-16 1 0,17-14 0 16,17-14-3-16,15-15-3 15,8-22-63-15,1-16-227 16</inkml:trace>
  <inkml:trace contextRef="#ctx0" brushRef="#br0" timeOffset="9453.6166">21383 11410 823 0,'-2'19'23'15,"-1"4"-18"-15,1 6 2 16,4-3 5-16,5 0-1 0,3-7 1 15,4-4-4-15,3-7 6 16,4-8 6-16,6-6-5 16,3-15 8-16,13-11 7 0,7-14 9 15,13-13-16-15,11-15-15 16,14-11-8-16,16-12-3 15,3-9-42-15,3-8-210 16</inkml:trace>
  <inkml:trace contextRef="#ctx0" brushRef="#br0" timeOffset="15366.0269">14642 12572 634 0,'-1'-6'59'0,"-1"0"-4"15,1 3-30-15,1 2-4 16,0 1-14-16,-3 8-7 16,-1 2 4-16,-6 4 0 0,-1 6-1 15,-6 4 1-15,-1 0 0 16,-4 3-3-16,1-4 1 15,0-2-1-15,5-4 1 16,2-5 1-16,4-5 7 0,5-3 19 16,5 0 18-16,0-2-11 15,11-2-31-15,6 2-2 16,7-1 10-16,8 0 2 0,8-1-6 15,5 2-5-15,4-3-2 16,0 2-2-16,-4-1-1 16,-4 2-6-16,-8-2-23 0,-9 3-90 15,-7-1-38-15,-12-2-86 16,-7 0-198-16</inkml:trace>
  <inkml:trace contextRef="#ctx0" brushRef="#br0" timeOffset="16645.2292">14752 12746 475 0,'-4'-6'117'16,"2"1"-20"-16,0 2-62 16,0 2-22-16,1 0-8 0,1 1-3 15,0-1-2-15,0 1 1 16,0 0-1-16,1 1 1 15,0-1-1-15,4 0 1 0,7 0-1 16,4 0 4-16,8-3-2 16,7-3 1-16,10-1 0 15,8-2 0-15,8-1 3 16,6-2 8-16,8 0 1 0,3-1-1 15,3 1-2-15,3 1-1 16,1-1-2-16,2 3 0 16,-1 3-2-16,1-2 5 0,3 3 12 15,1-2 8-15,5 0-2 16,5 1-5-16,3 0-10 15,3-2-7-15,4 1-2 0,4-1-1 16,1 3-3-16,0-1 0 16,3 2-2-16,1-1 0 15,-1 0 1-15,1 1 0 0,-2-1-1 16,0 0 3-16,-1 2 0 15,-1-2 1-15,-2 2 5 16,-1 0-2-16,0 0 0 16,-1 0 1-16,-1 1 0 0,0-2-2 15,-2 0-3-15,-1 0 1 16,1 0 0-16,-2 2 3 15,-1-1 2-15,-1 1-2 0,-2 1-1 16,-1-1-4-16,-5 3 0 16,-2 0-1-16,-1 1-1 15,-3 0 0-15,-2 0 1 0,0-1 0 16,-3 0-1-16,0 1 1 15,-3 0 1-15,-2 1-1 16,-3-2 2-16,1 1-3 16,-6 1 2-16,0-2-1 0,-1 1 0 15,-2 0 1-15,0-2 1 16,-2 2 1-16,-2-1 1 15,-1 0 2-15,-3 1-1 0,0 0-1 16,1 1-3-16,-4 1-1 16,-1-2 0-16,-3 2 0 15,-1 0-1-15,-4 0 2 0,-2 0-2 16,-3-2 0-16,-2 2 1 15,-1 0-1-15,-5-1 0 16,-4 1 0-16,-2 0 2 0,-4-1-2 16,-4 1 0-16,1-1 0 15,-2 1 2-15,-1-1 9 16,1 1-1-16,-1 0-3 15,0-1-3-15,-1 0-2 0,0 0-2 16,-1-1 4-16,0 0-4 16,-1 1 0-16,0-2 1 15,-2 1 1-15,-1-1-2 0,-2 0 0 16,-1 0 0-16,-3-1 1 15,-1 2-2-15,-3-2 1 16,-1 0 0-16,2 0-1 0,-4 0 1 16,-3-2-2-16,-4 2-2 15,-4-1-3-15,-3 1-4 16,-4-4-23-16,1-2-1 15,0-1 9-15,1-1 15 0,3-5 5 16,1 1 5-16,1-2-1 16,4 1 3-16,0 0-1 15,0 1 2-15,2-2-1 0,1 4 0 16,1 0 0-16,0 2 1 15,0 1-2-15,2 1 1 16,1 3 0-16,1 1-1 0,1 1 0 16,-2 0 0-16,2 3-2 15,4-2-1-15,2 4 4 16,6 1 0-16,4 2 1 15,1-2-1-15,4 2 6 0,2 0 2 16,-1 2 8-16,0 1-2 16,-3 0 0-16,-3 1 2 15,-1 3 4-15,-4-1-2 0,-2 2-2 16,-2-2-6-16,-3 1-4 15,-4-2-2-15,-2 0-3 16,-5 0-1-16,-4-3 1 0,-2 1-1 16,-2-1 0-16,1 0-1 15,1-1-1-15,-1-1 0 16,2 1-1-16,3 0-4 15,2 0-20-15,4-1-53 0,1-2-44 16,6-5-89-16,6-2-293 16</inkml:trace>
  <inkml:trace contextRef="#ctx0" brushRef="#br0" timeOffset="20202.0354">22157 12334 700 0,'-12'-14'47'15,"1"-2"-3"-15,6 3-17 0,3 0-11 16,5-3-7-16,7 1 1 15,7-4-5-15,7-2-2 16,7-2 1-16,8-4-1 0,9-4-1 16,9-4 1-16,6-5 0 15,10-2 7-15,6-2 4 16,3-2 5-16,2-1 11 0,-3 1-4 15,-4 5-14-15,-3 3-5 16,-13 4-5-16,-8 7-2 16,-9 5 0-16,-8 6 0 15,-11 4-1-15,-7 5-2 0,-10 5-8 16,-9 1-153-16,-14-1-219 15</inkml:trace>
  <inkml:trace contextRef="#ctx0" brushRef="#br0" timeOffset="20560.8361">22040 11985 792 0,'1'-1'20'0,"-2"1"-10"0,1 11-7 15,-1 8 1-15,-1 9 2 16,-3 7-2-16,-1 8 1 16,-3 6-1-16,1 2 4 0,0-1 4 15,2-4 9-15,5-5 7 16,2-5-9-16,7-9-4 15,10-5-9-15,8-8-4 16,12-6-2-16,10-6 2 0,9-4-7 16,1-13 2-16,-5-10-223 15</inkml:trace>
  <inkml:trace contextRef="#ctx0" brushRef="#br0" timeOffset="21574.8378">23517 11460 663 0,'-3'-26'52'0,"3"3"35"0,0 2-43 16,10 6-11-16,4 4-5 15,9-1-16-15,5 4-5 16,10 4-3-16,9 3 2 0,8 1-1 15,2 11 2-15,-4 7-5 16,-7 7-3-16,-13 7 0 16,-16 2 0-16,-15 1-2 0,-16-4-10 15,-14-6-16-15,-6-5 19 16,-3-8 9-16,5-6 2 15,8-3 3-15,17-2 15 16,10-2 16-16,18-1-26 0,11 2-9 16,5 1 5-16,2 7-1 15,-2 6 13-15,-4 3 18 16,-10 7-2-16,-7 2-13 0,-8 4-8 15,-7 1 9-15,-9 0 10 16,-14 0-4-16,-11-2-2 16,-7-3-17-16,-7-3-8 0,-2-5-2 15,1-5-1-15,5-5-12 16,7-8-98-16,11-7-195 15</inkml:trace>
  <inkml:trace contextRef="#ctx0" brushRef="#br0" timeOffset="33555.6589">14890 12647 609 0,'-6'-5'35'16,"-2"2"8"-16,1 1-11 15,1 6-19-15,-2 7-8 0,-1 9-4 16,-4 10 1-16,-3 14-2 16,-8 16 1-16,-8 15 1 15,-6 17-1-15,-6 12-2 0,-2 8 6 16,0 0-5-16,7-7 0 15,11-15 0-15,11-18-2 16,10-15-31-16,8-21-80 0,11-17-2 16,6-15-190-16</inkml:trace>
  <inkml:trace contextRef="#ctx0" brushRef="#br0" timeOffset="33867.6594">15220 12585 862 0,'-15'-2'13'15,"3"2"-1"-15,0 14-6 16,0 5-4-16,-3 13 2 15,0 12-4-15,-3 14 2 0,-3 18-1 16,-7 17-2-16,-3 12 2 16,-4 11 0-16,-3 7 0 15,1-3-3-15,-1-6 2 0,5-14-1 16,5-12-6-16,4-16-23 15,6-17-25-15,6-15 30 16,5-11-40-16,5-16-22 0,4-13 1 16,8-6-51-16,5-19 8 15</inkml:trace>
  <inkml:trace contextRef="#ctx0" brushRef="#br0" timeOffset="34148.4599">15498 12683 740 0,'-14'-2'6'0,"-2"4"7"15,0 13-2-15,-1 14-4 16,-1 11-1-16,-3 16-3 0,-5 17 1 15,-5 19 2-15,-2 10 1 16,-4 10 0-16,2 3 0 16,1-6-6-16,7-8-1 15,6-14 0-15,5-10-1 0,4-12-3 16,5-16-18-16,2-13-154 15,0-14-166-15</inkml:trace>
  <inkml:trace contextRef="#ctx0" brushRef="#br0" timeOffset="34460.4605">15548 13088 851 0,'-10'4'9'16,"3"13"-6"-16,-1 10 0 15,-3 11 2-15,-1 12 2 16,-6 13 3-16,-1 9 3 0,-2 3 3 15,1-1-5-15,-2-1-6 16,3-5-4-16,0-10 0 16,5-9-2-16,-1-10 0 0,3-6 0 15,5-11-1-15,1-5-6 16,5-11-48-16,0-4-95 15,2-10-141-15</inkml:trace>
  <inkml:trace contextRef="#ctx0" brushRef="#br0" timeOffset="46066.8809">3573 15933 760 0,'-11'-7'25'0,"2"5"17"15,8 3-13-15,6 11-26 16,8 7-1-16,8 7 1 15,3 6 2-15,6 7-3 0,3-1-1 16,2-3 0-16,5-5 1 16,-2-11-2-16,2-6 2 15,-1-12 1-15,-1-12 3 0,-3-15 20 16,1-16 28-16,0-16 10 15,0-16 4-15,4-16-5 16,1-13-12-16,5-10-23 0,3-6-19 16,5-2-6-16,4 6-4 15,2 8-4-15,-2 17-17 16,-5 15-144-16,-7 17-95 15,-13 18-388-15</inkml:trace>
  <inkml:trace contextRef="#ctx0" brushRef="#br0" timeOffset="54022.8948">15793 12452 800 0,'-3'-15'62'0,"2"3"-7"15,6 2-31-15,6 1-8 0,1 2-3 16,2 4-6-16,-1 3-4 16,-2 5-1-16,-1 9-2 15,-1 12 5-15,-2 10 0 16,-4 12 9-16,-1 10 14 0,-4 11 5 15,-4 8-12-15,-1 1 4 16,-1 1-8-16,3-2-3 16,2-3 2-16,3-7 4 0,0-5 6 15,2-6-2-15,3-7-8 16,-1-3 1-16,0-8-3 15,-1-4 2-15,-3-2 2 0,0-6 8 16,-4 1-4-16,-7-7 2 16,4-1-3-16,-8-4-5 15,1 0-5-15,-3-1-2 0,-1-5-2 16,0 2 0-16,-4-2-4 15,-3 0-2-15,-3 0 0 16,-1-1-1-16,-4 0-1 16,-3 2 1-16,-2-3 2 0,-2 2-4 15,-3-1 2-15,-2 2 0 16,-6 0 2-16,-4 3-4 15,-4-2 4-15,-6 1-3 0,-3 0 1 16,-5-1 2-16,-2 2-2 16,-2 1 1-16,-3-2-1 15,-5 3 0-15,-1 0 1 0,-2 1-4 16,-2-1 5-16,-4-1-2 15,1 1 0-15,-1-2 0 16,-3 0 0-16,1-3-1 16,-5 4 1-16,-3-3 0 0,-3 1 0 15,-1-1 0-15,-2 1-1 16,-2 1 2-16,1-3 0 15,-1 1-1-15,1-1 0 0,0-3 1 16,1-1-2-16,-1-2 2 16,2-2-1-16,0-1 0 15,-1 1 0-15,1 1-1 0,1-1 3 16,-3-2-2-16,1 4-1 15,-1-1 2-15,2 3-1 16,-2 0 1-16,2 0-1 16,0 1 0-16,4-3 1 0,-2 2-1 15,4-3 1-15,2-2-2 16,4 0 2-16,0-1-1 15,6-2 1-15,0 0-3 0,0 1 4 16,4 0-2-16,1 2 0 16,1 3 0-16,1-2-2 15,4 3 4-15,4-2-2 0,-2 0 0 16,2-1-1-16,6-2 2 15,1 2-2-15,5 0 1 16,1-4 1-16,4 0-1 0,1 2 0 16,2 0 1-16,4 0-2 15,1 2 3-15,3-2-1 16,5 0 0-16,2 2 1 15,4-2 0-15,2-2-1 0,2 0 0 16,3 1-1-16,0-1 1 16,5-2 0-16,0-2-1 15,3 0 1-15,4-2 5 0,1-2 0 16,0-3-3-16,4-4-2 15,1-1 1-15,-1-5-2 16,2-4 2-16,-1-7-1 0,-1-6 2 16,1-5-1-16,-2-10-1 15,0-5 1-15,-3-7-1 16,-1-2 0-16,-1-2 0 0,1 2 0 15,-2 4 4-15,2 5 1 16,0 8 7-16,2 8 12 16,0 8-3-16,3 3-11 15,2 7-2-15,2 3 0 0,3 5-5 16,2 0-2-16,3 5-2 15,1 2 0-15,0-1-1 16,0 2-1-16,0 3 3 0,0 1-2 16,0 3 2-16,1 1-3 15,0 0 1-15,2 1 2 16,0 0-5-16,2-1 4 0,2 0 1 15,2 0-1-15,4-2-1 16,3 0 2-16,4-2 1 16,3 1-4-16,5-3 4 15,3-4-3-15,4-1 0 0,3-5 3 16,4-1-3-16,0-4 1 15,4 0 0-15,5-1 0 16,2 0 2-16,5 0-2 0,3 3 1 16,6 0-1-16,2 1 0 15,6 2-2-15,4 1 2 16,6 1 0-16,3 2 2 0,4 2-4 15,2-1 4-15,3 3-2 16,3 1-2-16,1-1 3 16,2-1-1-16,3-2 1 0,0 1-1 15,5-2-1-15,3-3 2 16,4 0 0-16,0-1-1 15,7-1 0-15,1 0 0 16,2-2 0-16,0 1 1 0,-1 3-3 16,-3 0 2-16,2 2 0 15,-4 1 0-15,1 2 2 16,-2 5-4-16,-3-1 3 0,0 2-2 15,0 2 1-15,-1-1 1 16,-1 3-1-16,0-2 0 16,2-3 1-16,-1 1-2 0,2-4 1 15,1-1 0-15,2-3 1 16,-1-2 0-16,0 2-2 15,-2 0 2-15,-3 0-1 0,-2 4 0 16,-5 0 0-16,-5 5 0 16,-4 0 0-16,-1 1-1 15,-3 2 1-15,-3 2 0 16,-5 0 1-16,4-2-3 0,-3 1 3 15,-1-1 0-15,-1-3-2 16,-1 2 2-16,-4-4-1 16,-1 2 0-16,-3 0 0 0,-6 0 0 15,-3 4 0-15,-4-3 1 16,-5 3-2-16,-4 1 2 15,-4-1-1-15,-2 1 0 0,-6 2 0 16,-4-2 0-16,-4 2 0 16,-7-1 0-16,-5 1 0 15,-6-2 0-15,-6 2-1 16,-4-2 1-16,-3 2 0 0,-3-1 1 15,0-1-1-15,-1 0 2 16,-1 0 0-16,0 0 1 16,0 0-2-16,-1-1-1 0,1 2 0 15,0 0-1-15,-2-1 0 16,1 0-3-16,1 1-6 15,0 0-41-15,0 3-87 0,-3-2-122 16,3 2-85-16</inkml:trace>
  <inkml:trace contextRef="#ctx0" brushRef="#br0" timeOffset="55489.2974">15289 13765 772 0,'-11'-11'39'16,"-2"3"40"-16,5 4-29 0,3 2-6 15,4 1-18-15,1 3-20 16,1 8-5-16,5 3 1 15,1 7-1-15,-1 7 1 0,-1 7 8 16,-1 6 19-16,-1 6 1 16,-3 4-11-16,1 7 6 15,-4 6 6-15,-2 5-3 0,-3 7 9 16,-2 2-1-16,-1 3-15 15,2-1 1-15,-2-6-2 16,4-4-3-16,0-4 1 16,4-4 4-16,0-6-1 0,3 0 7 15,0-1-7-15,0-2-6 16,3 2 1-16,-3-4 6 15,2-2-8-15,-1-3 3 0,1-2-10 16,-1-6 1-16,-1-5-2 16,-1-9 1-16,-1-5 5 15,0-5-1-15,1-4-3 0,-2-4-2 16,3 1 4-16,-2-1-4 15,-1-1 2-15,-1-2 1 16,0 0-5-16,1-1-1 16,-2 0 0-16,1 0-4 0,1-3 2 15,-1 2-1-15,-3-3-1 16,1-1-1-16,-1 0 3 15,-1-3-2-15,-1 0-1 0,-2-4 0 16,1 1-1-16,-2-5 0 16,-2-1-3-16,0-1 2 15,-2 0 3-15,-2 0 0 0,-1 1 2 16,-2 1 0-16,2 2 0 15,-2 2-1-15,5 2 1 16,2 3 0-16,1 1-1 0,5 2 1 16,3 0 0-16,3 1-3 15,1-1 3-15,0 3-4 16,2-2 0-16,2 2 0 15,2-2 3-15,0 4 2 0,1 5-1 16,2 3-1-16,0 5 2 16,1 8-1-16,1 0-1 15,2 4 2-15,2 0-1 0,1 0-1 16,1-3 1-16,3 0-3 15,1-5 4-15,1-3-3 16,1-2 2-16,1-2 0 0,-1-2 0 16,3-4 1-16,-3-3 0 15,2-2-1-15,-2 0 1 16,1-3 2-16,-2-5 3 0,0-4-1 15,-1-2 3-15,1-3 2 16,-2-2 1-16,0-4-3 16,1-3-3-16,-2-1-3 15,1 0 1-15,-1 1 1 0,-1 1-4 16,-2 2 1-16,-1 4-3 15,-1 0 4-15,-3 4-1 16,0 3-4-16,-3 2 2 0,-2 3 3 16,1 2-5-16,-5 1 3 15,0 3 0-15,0 0 2 16,0-2-2-16,-1 2 4 0,0 0 0 15,1 2-6-15,0 0 4 16,-1-2-4-16,1 5 4 16,-1-1-5-16,3 4 4 15,-2-1-2-15,0 1-2 0,2-2-12 16,-3-4-37-16,0-4-88 15,-1-16-185-15,-2-10-575 16</inkml:trace>
  <inkml:trace contextRef="#ctx0" brushRef="#br0" timeOffset="58250.5023">9527 13677 747 0,'-16'-13'36'0,"1"2"28"0,2 3-21 15,6 2-7-15,0 2-3 16,3 3-14-16,3 2-11 15,1 5-8-15,0 9-6 0,3 10 4 16,3 14 2-16,-2 15 2 16,1 11 3-16,0 13 7 15,-1 15-1-15,1 10 0 16,-2 8-3-16,1 4-1 0,-1 0 0 15,1-3-3-15,0-10 5 16,0-10 2-16,-1-9 21 16,2-11-8-16,0-6 4 0,-2-6-5 15,0-5-5-15,0-4 12 16,-2-4-15-16,0-2-8 15,-1-4-3-15,0-2 2 0,-3-1-3 16,-1-1-2-16,0-2 0 16,-2-5 0-16,0-1 2 15,1-6-3-15,-1-4 1 16,1-3 0-16,1-5-1 0,1-5 1 15,1-2 0-15,-2-3 0 16,1-4 2-16,-1-7 1 16,1-7-3-16,-4-2 0 0,0-8-1 15,1-6-1-15,-1 0 0 16,-1-3 2-16,3 2-3 15,-1 1 4-15,0 4-2 0,0 7 1 16,2 5 0-16,0 6 0 16,1 5 6-16,2 3-1 15,0 3-1-15,1 5-2 0,0 11-6 16,3 7 3-16,3 8 3 15,1 7 5-15,3 3 23 16,-2 1-7-16,7-4-10 16,-3-3-7-16,5-7-2 0,0-8-4 15,3-7 0-15,1-11-1 16,4-6 1-16,4-15 2 15,5-15 0-15,6-14-4 0,6-16-3 16,1-21-15-16,-4-16-195 16,-4-13-676-16</inkml:trace>
  <inkml:trace contextRef="#ctx0" brushRef="#br0" timeOffset="64006.9124">9271 15529 435 0,'-2'-8'13'0,"-1"3"2"0,0 2 76 16,1 1-37-16,-3 2 9 15,0 4-35-15,-1 6-17 16,0 11 2-16,-1 7 5 0,1 11 8 16,1 12 12-16,-2 15 12 15,2 9-2-15,1 4 5 16,2 0-11-16,-1-5-17 15,3-6-13-15,0-14 13 0,0-10 8 16,0-8-3-16,3-7-12 16,-3-6-15-16,0-6 0 15,0-7-1-15,0-4 0 0,0-5-1 16,0-2-1-16,-3-11-1 15,-1-10-68-15,-4-10-121 16,-6-10-310-16</inkml:trace>
  <inkml:trace contextRef="#ctx0" brushRef="#br0" timeOffset="64506.1133">9111 15615 753 0,'1'-13'7'15,"10"3"-4"-15,7 5 1 16,6 2 3-16,4 1 10 0,7 3 0 16,6 3-5-16,6-1 0 15,6-3-2-15,3-3 1 16,6-8-5-16,1-5 0 0,2-4 0 15,-1-3-2-15,-5 0 2 16,-3 2 0-16,-9 1 0 16,-8 5-2-16,-11 4 1 0,-7 6 10 15,-7 3 16-15,-5 1-2 16,-3 5-8-16,-3 5-1 15,-2 3 9-15,2 2 2 16,-2 3-6-16,0 4-9 0,3 2 4 16,2 6-3-16,1 1 4 15,6 3 11-15,1 1 10 16,3 3-21-16,1-1-1 0,2 2-3 15,0-3-1-15,-2 1-3 16,-1-5-6-16,-4-1-2 16,-2-4-2-16,-3-5 0 0,-3-3 0 15,-2-7 1-15,-2-3 1 16,-1-2 7-16,0-2-6 15,-3-2 0-15,1 0-2 16,-3-2-4-16,-5-2-6 0,-2 0-2 16,-6-5-53-16,-6-5-209 15,-6-2-265-15</inkml:trace>
  <inkml:trace contextRef="#ctx0" brushRef="#br0" timeOffset="64974.1141">9120 16189 739 0,'-9'-6'66'16,"7"0"-20"-16,2 2-3 0,9 0-27 15,1 0-8-15,8-1-1 16,3 2 4-16,8 0 18 16,7 0 12-16,11-2 7 0,8-2 4 15,11-3-12-15,8-1-11 16,11-4-7-16,4-4 1 15,1-7 4-15,0-1 6 0,0-5-3 16,-11 2-5-16,-8-1 3 16,-11 2-5-16,-9 2-2 15,-13 3 1-15,-9 6 10 16,-6 0 7-16,-7 3-8 0,-6 3-2 15,-4 5-1-15,-3 1 3 16,-3 0-4-16,0 2-5 16,-2 2-13-16,-4 2-5 0,-2-1-3 15,0 2-2-15,-3 1-1 16,0 4 1-16,0 1 1 15,1 2-4-15,0 0-1 0,2 4-3 16,3 3-15-16,0 1-36 16,0-1-87-16,-1-8-126 15,-2-9-265-15</inkml:trace>
  <inkml:trace contextRef="#ctx0" brushRef="#br0" timeOffset="65910.1157">9294 16010 670 0,'-14'-5'59'15,"3"-3"5"-15,5-1 16 0,4-6-14 16,4-5-24-16,9-9-27 16,10-6-10-16,9-7 0 15,11-9-4-15,11-7 0 0,6-2 0 16,6-1 0-16,0 4 0 15,-6 6-2-15,-9 11-1 16,-11 11-41-16,-11 10-50 16,-16 11-12-16,-11 8-35 0,-8 10-27 15,-13 9-87-15</inkml:trace>
  <inkml:trace contextRef="#ctx0" brushRef="#br0" timeOffset="66190.9162">9221 16100 878 0,'-5'-10'11'0,"12"-6"-4"15,16-8-5-15,12-10 2 16,11-8 4-16,9-4-4 15,3-1 0-15,1 2-3 0,-2 4 0 16,-2 5 0-16,-10 10-2 16,-6 8 2-16,-9 5-3 15,-9 6-4-15,-7 5-27 0,-6 4-21 16,-7 5-8-16,-1 4 8 15,-6 4-18-15,-6 3-56 16,-4 1-83-16</inkml:trace>
  <inkml:trace contextRef="#ctx0" brushRef="#br0" timeOffset="66440.5167">9411 16173 744 0,'-1'-4'89'0,"5"-9"-51"16,16-8-34-16,9-3 2 15,11-11 15-15,8-6-2 16,7-1-11-16,1 2-4 0,2 1-2 16,-5 5-2-16,-8 10-1 15,-7 6-2-15,-12 9-11 16,-9 6-53-16,-7 2-28 15,-6 8 30-15,-4 3 32 0,-4 5 25 16,-3 3-36-16,-3 0-34 16,-2 4-29-16,-2-4-65 15</inkml:trace>
  <inkml:trace contextRef="#ctx0" brushRef="#br0" timeOffset="66596.5169">9685 16098 523 0,'-10'4'148'16,"5"-4"-53"-16,5-5 14 15,13-10-49-15,11-6-47 16,7-12-1-16,13-3-2 15,5-1-4-15,4-1-4 0,-2 3-2 16,-9 6-2-16,-13 6-68 16,-14 4-391-16</inkml:trace>
  <inkml:trace contextRef="#ctx0" brushRef="#br0" timeOffset="71806.9261">14790 15886 612 0,'1'-11'23'16,"3"-2"-20"-16,5-2 8 15,7-1 32-15,3-4 21 16,4-1-21-16,4-1-8 0,4-2 0 16,1 2-6-16,3-2-9 15,-2 3-11-15,-1 1-8 16,-1 3 0-16,-4 4-1 0,-5 3 0 15,-3 4-2-15,-5 4-31 16,-6 3-113-16,-5 1-107 16</inkml:trace>
  <inkml:trace contextRef="#ctx0" brushRef="#br0" timeOffset="72103.3266">14875 15987 557 0,'21'-23'2'0,"6"-4"0"15,8-3 3-15,4-3 50 16,5-1-16-16,1-1-23 15,3 2 6-15,2 0 8 16,1 0-3-16,-1 3-14 0,-5 3-8 16,-6 6-2-16,-9 4-3 15,-9 6-8-15,-8 7-54 16,-7 2-87-16,-5 4 1 0,-2 1-6 15,-6 5 41-15</inkml:trace>
  <inkml:trace contextRef="#ctx0" brushRef="#br0" timeOffset="72352.927">15041 15987 682 0,'16'-21'-1'0,"10"-3"2"16,8-5 1-16,4-2 7 16,6 0 7-16,2 2-5 0,1 2 4 15,-1 4 11-15,-5 4-12 16,-2 4-11-16,-7 3 2 15,-7 7-4-15,-5 2-11 0,-8 1-130 16,-9 3-129-16</inkml:trace>
  <inkml:trace contextRef="#ctx0" brushRef="#br0" timeOffset="72602.5275">15198 16020 762 0,'13'-11'1'16,"10"-4"-1"-16,8-4 14 16,5-3 17-16,4-2-14 15,0 2-8-15,-1 0-4 0,-2 4 9 16,-4 2 2-16,-3 4-12 15,-5 5-3-15,-2-1 0 16,-6 6-2-16,-5 1-18 16,-6 0-109-16,-4-1-139 0</inkml:trace>
  <inkml:trace contextRef="#ctx0" brushRef="#br0" timeOffset="72789.7278">15442 15986 740 0,'0'-4'35'0,"6"-7"-27"16,9 1-5-16,3-2 26 16,5-2-12-16,0 1-15 0,2 2 0 15,-4 3-2-15,-3 2-8 16,-10 0-222-16,-6-1-368 15</inkml:trace>
  <inkml:trace contextRef="#ctx0" brushRef="#br0" timeOffset="76174.9337">20523 15792 396 0,'-7'2'15'0,"-3"-1"-3"0,5-1 34 16,3 0 27-16,2-1-5 16,0 0-28-16,0-2-25 15,6-4 1-15,2-3 13 0,4-1 9 16,4-4-8-16,5-2-1 15,3 0-9-15,6-5-4 16,1-2-7-16,5-1-6 16,3 0-2-16,2-2 0 0,0 2 1 15,-4 2-2-15,-2 3 0 16,-4 6 1-16,-6 3-3 15,-6 4-53-15,-6 3-31 0,-3 3-48 16,-6 1-43-16,-5 1-167 16</inkml:trace>
  <inkml:trace contextRef="#ctx0" brushRef="#br0" timeOffset="76486.9343">20603 15805 667 0,'1'-4'4'16,"8"-2"-24"-16,3-1 17 15,4-3 5-15,5-3 0 0,6-2 2 16,4-4-2-16,7-3 3 15,4-5 17-15,5-2 7 16,4-2-8-16,2-2-8 0,-2 1-2 16,0 2-3-16,-6 4-4 15,-5 6-2-15,-8 4-1 16,-10 6-1-16,-10 7-6 15,-10 3-68-15,-9 6-83 0,-13 9 53 16,-8 3-146-16</inkml:trace>
  <inkml:trace contextRef="#ctx0" brushRef="#br0" timeOffset="76720.9347">20682 15894 647 0,'7'-10'20'0,"10"-4"-20"0,10-5 0 15,13-4 5-15,6-4 6 16,7-1-3-16,7 1 3 16,3 0 22-16,-3 3 0 15,-4 5-14-15,-6 4-11 0,-9 3-7 16,-10 7 2-16,-11 5-7 15,-12 0-44-15,-8 7-102 16,-11 3-21-16</inkml:trace>
  <inkml:trace contextRef="#ctx0" brushRef="#br0" timeOffset="76954.9351">20883 15905 733 0,'19'-12'2'0,"9"-1"-1"16,6-4 36-16,6-1 25 0,5 0-43 16,4-1-14-16,-1 2 2 15,0 3-1-15,-4 2-4 16,-4 4-1-16,-8 3-2 0,-9 2-10 15,-9 3-101-15,-10 2-110 16,-11 4-182-16</inkml:trace>
  <inkml:trace contextRef="#ctx0" brushRef="#br0" timeOffset="77126.5354">21076 15964 780 0,'17'-15'3'0,"8"-1"-1"0,4 2 19 15,6 0 12-15,-1 0-28 16,0 5-4-16,-6 1-2 16,-5 1-92-16,-9-2-198 0</inkml:trace>
  <inkml:trace contextRef="#ctx0" brushRef="#br0" timeOffset="79216.9391">20575 16116 620 0,'-5'-5'48'0,"3"-1"-16"15,2 4-28-15,3 0-4 16,6-1-2-16,4 2 5 0,6-3-2 15,4 0 0-15,3-3-25 16,-3-4-212-16</inkml:trace>
  <inkml:trace contextRef="#ctx0" brushRef="#br0" timeOffset="80605.3415">19570 17439 488 0,'-2'-15'56'0,"-1"-3"-7"16,2-1 15-16,0-1 16 15,0 2 27-15,1 2-30 0,-2 3-14 16,1 5-13-16,0 6 3 16,1 6-23-16,1 16-31 15,0 12 3-15,4 10 2 16,0 11-2-16,3 5 0 0,3 0-1 15,3-5-1-15,0-10 1 16,3-10-2-16,0-14 2 16,-1-12-2-16,-1-9 4 0,-2-14-1 15,0-10 1-15,-2-7-2 16,-1-4 0-16,-2-3-1 15,-3 5-1-15,-3 4 2 0,1 6-1 16,-3 8 3-16,2 12 17 16,-2 6 46-16,2 7-45 15,0 10-23-15,4 7 4 0,4 8 1 16,3 3-2-16,5-4 0 15,2-6-1-15,2-6 0 16,0-12 2-16,-3-8-1 16,-1-10 1-16,-6-14 1 0,-3-8-1 15,-6-3-1-15,-2-4 0 16,-4-3 0-16,-4 2 0 15,-2 2 2-15,1 8 33 0,1 3 13 16,2 5-1-16,1 9-13 16,3 5-19-16,4 5-15 15,4 4-6-15,3 5-1 0,4 11-16 16,0 3-70-16,0 3-103 15,-4 0-64-15,1-2-425 16</inkml:trace>
  <inkml:trace contextRef="#ctx0" brushRef="#br0" timeOffset="80808.1419">20004 17420 1109 0,'-6'1'65'16,"4"2"-55"-16,2 10-11 15,6 7 3-15,1 2 0 0,0 3-1 16,0 5 1-16,0 1-2 15,1-5 0-15,1-3 0 16,-2-9-18-16,1-9-76 16,1-9-27-16,-3-16-6 0,-1-7-162 15,-4-9-92-15</inkml:trace>
  <inkml:trace contextRef="#ctx0" brushRef="#br0" timeOffset="80932.9421">20040 17281 878 0,'-10'-17'126'16,"2"7"-12"-16,2 5-50 15,6 6-36-15,0 6-28 0,5 8 2 16,4 6-2-16,3 6-8 15,2 5-66-15,0-4-105 16,0-4-167-16</inkml:trace>
  <inkml:trace contextRef="#ctx0" brushRef="#br0" timeOffset="81229.3426">20165 17439 1031 0,'-4'8'36'0,"4"3"-29"16,0 4 22-16,4 3-1 15,1 3-8-15,3 0-8 0,-1-1-6 16,3-2-5-16,1-4 0 15,-1-6 0-15,1-8-2 16,1-6-9-16,-1-13-41 16,0-6-1-16,-4-8 23 0,-1 0 16 15,-4 1 13-15,0 6 14 16,-4 6 97-16,-3 8-12 15,1 7 8-15,1 3-32 0,1 5-40 16,4 9-34-16,4 2 0 16,7 8-3-16,6 0 3 15,5 4-1-15,3 2-13 0,3-7-57 16,0-4-94-16,-3-10-95 15,-2-5-236-15</inkml:trace>
  <inkml:trace contextRef="#ctx0" brushRef="#br0" timeOffset="81588.1433">20493 17328 1107 0,'-17'-16'110'0,"2"5"16"0,4 6-70 16,-1 6-27-16,1 7 2 16,0 8-13-16,1 8-9 15,3 9-6-15,4 4-2 0,5 5-2 16,6-2 8-16,8 0-15 15,3-8 3-15,4-8-5 16,0-8-23-16,-1-12-3 0,-1-9 7 16,-4-13 20-16,-3-10 10 15,-4-7 0-15,-4-11 0 16,-5-8-1-16,0-3 0 15,-2 0 0-15,-5 3 1 0,-1 3 7 16,0 9 29-16,0 13 15 16,-3 8 15-16,1 12-10 15,-2 9-28-15,-1 17-24 0,1 15-8 16,1 14 5-16,3 13-2 15,4 4 0-15,7 2-3 16,9 1-10-16,8-11-55 0,2-9-44 16,2-8-16-16,-3-12-64 15,-2-15-21-15,-5-11-243 16</inkml:trace>
  <inkml:trace contextRef="#ctx0" brushRef="#br0" timeOffset="82321.3445">20662 17411 889 0,'-6'-22'106'0,"0"6"34"0,-1 7-53 16,1 5-15-16,-1 6-12 15,0 7-36-15,3 11-16 16,0 4-2-16,3 5-1 0,4 3-3 16,8 1-2-16,5-3 0 15,2-5 1-15,5-4 0 16,-3-9 0-16,0-5-1 0,-2-7 2 15,1-4 0-15,-5-10 1 16,-2-8 2-16,-4-3-3 16,-3-6 2-16,-4-1-4 15,-3-2 2-15,-5 0 4 0,-4 4-9 16,0 4 9-16,-2 3 16 15,-1 10 10-15,2 6-11 16,2 6-14-16,1 6-8 0,3 10-3 16,6 6 2-16,3-2-4 15,11 1-6-15,8-4-31 16,6-5-33-16,4-6 2 0,2-7-30 15,1-6-2-15,-6-5 28 16,-4-2 31-16,-7-2 30 16,-8-1 20-16,-7 4 7 0,-5 1 57 15,-4 3 50-15,-5 5-9 16,-2 3-37-16,1 4-9 15,-1 6-19-15,5 10-26 16,2 4-8-16,5 3-7 0,2 0-2 16,8-1 2-16,7-1-3 15,3-5 0-15,6-7 1 16,2-4-4-16,1-8-29 0,-3-5-15 15,0-7 0-15,-5-5 17 16,-5 1 4-16,-8-5 14 16,-6 6 15-16,-1 1 23 0,-7 2 54 15,-3 7 20-15,-1 2-21 16,2 4-19-16,3 4-34 15,2 6-19-15,2 5-4 16,5-2 4-16,5 2-7 0,4-1 1 16,3-6 0-16,6-3 2 15,-2-7-2-15,2-8-2 16,-5-9-8-16,0-6-3 0,-5-6-3 15,-3-3-9-15,-6 0 4 16,-2 3 17-16,-3 4 5 16,-4 9 3-16,1 7 3 0,1 8-4 15,0 4-3-15,4 9-5 16,1 7-4-16,4 2-68 15,4 1-179-15,2-3-318 0</inkml:trace>
  <inkml:trace contextRef="#ctx0" brushRef="#br0" timeOffset="82773.7453">21523 17208 880 0,'-9'-11'171'16,"-2"7"-38"-16,4 5-48 16,3 13-64-16,0 10-20 15,3 10 14-15,1 8 15 0,1 0-13 16,5 1-12-16,2-4-2 15,1-6-4-15,-1-10 1 16,0-9-2-16,-3-4-3 16,-4-10-13-16,0-7-64 0,-2-10 50 15,0-11-189-15,-3-8-41 16,-2-8-404-16</inkml:trace>
  <inkml:trace contextRef="#ctx0" brushRef="#br0" timeOffset="82992.1457">21463 17148 916 0,'-2'-3'103'0,"4"4"-34"16,6 4-69-16,8 6 5 15,6 4 19-15,6 2 25 16,4 1 8-16,1 4-12 16,1 3-12-16,-7-1-13 0,-5 1-12 15,-11 3-1-15,-8 0 1 16,-7 1 1-16,-13-3 1 15,-5-3-4-15,-8 1-8 0,-4-1 8 16,1-5-7-16,1-1-2 16,4-6-7-16,9-4-75 15,7-7-171-15,5-9-350 0</inkml:trace>
  <inkml:trace contextRef="#ctx0" brushRef="#br0" timeOffset="83350.9464">21888 17122 721 0,'2'-17'180'15,"0"3"-28"-15,-2 5-24 16,-2 3-21-16,2 6-6 16,-4 8-39-16,0 7-57 0,-1 11 3 15,0 9 14-15,3 6-3 16,0 5-9-16,2 0-5 15,5-1-4-15,0-7-1 0,2-6 0 16,-2-8-5-16,-3-6-60 16,-2-9-87-16,-10-8-116 15,-4-9-320-15</inkml:trace>
  <inkml:trace contextRef="#ctx0" brushRef="#br0" timeOffset="83522.5467">21717 17186 916 0,'21'-12'5'15,"7"2"0"-15,5-1 2 0,3 3 3 16,-2-1 22-16,-4 2 0 16,-3 2-13-16,-7 5-14 15,-4-2-9-15,-7 2-69 0,-8 2-286 16</inkml:trace>
  <inkml:trace contextRef="#ctx0" brushRef="#br0" timeOffset="83974.9474">21933 17099 1010 0,'-10'-12'73'16,"-2"3"27"-16,3 2-52 15,-2 2-18-15,-2 4 4 0,-1 2-2 16,1 7-10-16,1 7-9 16,2 7-11-16,6 4-1 15,5 5-2-15,6 2 0 0,8 0 1 16,7 1 1-16,3-5-1 15,-2 0 1-15,-3-5-2 16,-3-4 1-16,-5-3-1 0,-8-1 3 16,-6 1 2-16,-6-4-2 15,-11 1 2-15,-4 2-6 16,-6-1 6-16,-1-2-1 15,3-3 2-15,4-1 5 0,6-3 0 16,8-2-8-16,9-2-2 16,5-6-17-16,14-6-29 15,6-7-105-15,4-11-142 0</inkml:trace>
  <inkml:trace contextRef="#ctx0" brushRef="#br0" timeOffset="84193.3478">22135 17004 1085 0,'-1'15'34'16,"2"7"-28"-16,-1 8 21 16,3 8 12-16,-1 6 9 15,1 0-13-15,0-2-8 0,1 3-11 16,-1-5-10-16,-2-4-5 15,-1-6-2-15,-4-8 2 16,-6-5-20-16,-3-9-81 0,-3-8-120 16,-2-4-246-16</inkml:trace>
  <inkml:trace contextRef="#ctx0" brushRef="#br0" timeOffset="84505.3484">22101 17178 848 0,'28'-10'86'0,"2"6"12"0,4 3 5 16,3 2-21-16,-3 6 12 15,-5 4-20-15,-3 4-23 16,-7 5-9-16,-3-1-9 0,-7 2-8 16,-3-1-10-16,-6 0-3 15,-1-4-1-15,-4-3-5 16,-2-3-1-16,-2-5-1 0,-3-3-1 15,1-8-2-15,-1-7-1 16,6-6-1-16,2-11-1 16,4-4 0-16,6-3-3 0,6 1-15 15,5 1 2-15,4 9 9 16,2 8 5-16,2 7 1 15,-2 9-5-15,0 2-38 16,0 12-29-16,-2 3-34 0,-4 2-99 16,-1 1-91-16</inkml:trace>
  <inkml:trace contextRef="#ctx0" brushRef="#br0" timeOffset="85269.7497">22499 17230 1174 0,'0'-2'79'0,"5"2"-60"15,7 0-16-15,2 0 11 0,4 2 38 16,5-1-21-16,1-2-1 16,4-1-11-16,1-4-14 15,1-4-2-15,-3-5-1 16,-6-4 2-16,1-4-1 0,-8-2 0 15,-6-3-1-15,-7 1-1 16,-2 5 1-16,-9 3 21 16,-6 11 34-16,-5 6-30 0,-3 12-18 15,-2 9-7-15,3 9 1 16,4 9-4-16,6 4 0 15,10 0-1-15,5 0-1 0,14-4-11 16,11-8-32-16,8-8-41 16,9-11-51-16,1-9-44 15,-2-11 4-15,-3-10 71 16,-8-7 45-16,-9-8 52 0,-9 0 13 15,-7 3 80-15,-7 3 78 16,-4 6 44-16,-5 9-42 16,-1 9-47-16,-2 3-61 0,-1 9-39 15,2 7-12-15,1 7 1 16,3 2-2-16,4 4-2 15,3 2-3-15,7-3 1 0,8-4-3 16,4-5-25-16,4-5-46 16,2-12-21-16,0-4-15 15,-1-12 20-15,-3-5 36 16,-5-4 45-16,-4-1 10 0,-4 2 25 15,-3 5 95-15,-2 6 3 16,-3 5-20-16,2 4-27 16,-2 2-36-16,1 3-36 0,-1 6-5 15,1 4 4-15,5-1 5 16,1 2-4-16,2 1-3 15,2-2 1-15,0-2-2 0,3-6-1 16,-2-2-12-16,1-5-19 16,2-8 4-16,0-4 7 15,-1-2-3-15,0 0 17 16,-4 5 9-16,0 0 2 0,-3 6 20 15,-2 5 21-15,1 2-14 16,1 2-22-16,3 7 6 16,1 4 15-16,2 0-4 0,1 3-18 15,2 0-4-15,-1-1-3 16,-2-3-1-16,2-1-14 15,-9-4-74-15,-5-6-113 0,-3-3-207 16</inkml:trace>
  <inkml:trace contextRef="#ctx0" brushRef="#br0" timeOffset="86018.551">20570 17865 612 0,'-25'1'117'15,"3"0"-28"-15,0-1-21 0,2 3-16 16,2-2 3-16,1 1 5 15,4 2-3-15,4-2 3 16,3-1-10-16,4 1-15 16,3 0-10-16,9-2-24 0,8 2 2 15,12-2 7-15,14-7 16 16,18-3-4-16,21-9-9 15,17-2-6-15,22-6 2 0,17-4 1 16,17-1 7-16,6 1 6 16,4 4 0-16,6 0 2 15,-3 3-6-15,-6 1 4 0,-5 2 1 16,-4-3 0-16,-4 3-7 15,-6 0-3-15,-6 2 6 16,-6-1-2-16,-9 5-7 0,-9 1-5 16,-14 1 6-16,-9 4-19 15,-9 1 9-15,-12 1 1 16,-8 1 5-16,-9 3-10 15,-11-1-14-15,-10 1 41 0,-11 1-16 16,-7 1-1-16,-4 0-18 16,-7-1 30-16,0 0-17 15,-3 2-2-15,2-1 2 0,-2 0 0 16,0-1-3-16,0 0 0 15,-1 1 0-15,1-1 0 16,0-2-2-16,-1 2 0 0,1 2-18 16,-1-3 33-16,-1 2-60 15,-5 2-12-15,-11-1-112 16,-3 0-130-16,-9-11-465 15</inkml:trace>
  <inkml:trace contextRef="#ctx0" brushRef="#br0" timeOffset="86860.9525">14392 17695 978 0,'1'-9'17'16,"14"2"-15"-16,15 2 0 15,11-3 1-15,14 0 2 16,18-2 15-16,16 2 12 0,17-3 3 16,19-5 2-16,17-4-24 15,12-4-12-15,11-4 0 16,5-6-2-16,4-5 2 0,-4-3 1 15,-7-2 8-15,-7-1 66 16,-9 3-7-16,-12 3-7 16,-11 5-5-16,-13 5-22 15,-12 5-17-15,-15 8-12 0,-12 1-3 16,-17 6-3-16,-12 4 0 15,-14 1-1-15,-12 3-3 16,-10 1-4-16,-10 5-27 0,-17 1-42 16,-8 6 19-16,-14 1-88 15,-14-2-120-15,-11 1-184 16</inkml:trace>
  <inkml:trace contextRef="#ctx0" brushRef="#br0" timeOffset="87609.7538">8752 17710 927 0,'42'-15'3'16,"18"-3"0"-16,16-2 3 0,15-2 4 15,16-5 9-15,16-4 6 16,20-3 6-16,12-7-7 15,12-3-13-15,12-6-2 0,5-1-2 16,3 1-7-16,-3 0 3 16,-3-1 0-16,-12 0 22 15,-10 2 25-15,-11 0 21 16,-10 0-9-16,-9 4-3 0,-10 2-11 15,-5 5-11-15,-9 5-17 16,-7 3-9-16,-8 5-6 16,-10 2-4-16,-10 6 1 0,-12 4-2 15,-11 4-3-15,-12 3 0 16,-11 3-3-16,-7 2-6 15,-9 2-44-15,-8 3-51 0,-9 1-101 16,-11 0-160-16</inkml:trace>
  <inkml:trace contextRef="#ctx0" brushRef="#br0" timeOffset="106189.3865">23619 12802 649 0,'4'-7'36'15,"3"3"-24"-15,4 1-11 16,4-2 6-16,3-2 11 15,0-1-3-15,2-3-10 0,1-4 3 16,-1 0 8-16,-1-3-4 16,1-2-2-16,-3-4-3 15,4 0-2-15,-6-3-4 0,-3-1 1 16,-5 1 1-16,-2 3 1 15,-3 4 9-15,-2 5 15 16,-2 7 7-16,0 6-13 0,-1 10-9 16,-4 12-15-16,0 10 0 15,-3 12 11-15,0 9 6 16,2 4 9-16,2 2-8 15,4-3-11-15,2-5 2 0,3-7-1 16,2-9-5-16,0-5 3 16,-1-7-3-16,-1-5-1 15,-1-5 1-15,-1-3 0 0,0-4 0 16,-1-1-1-16,1-1 1 15,2 0 0-15,-1-2 0 16,2 2-3-16,2-4-45 0,0 0-41 16,-5-5-120-16,-4-2-320 15</inkml:trace>
  <inkml:trace contextRef="#ctx0" brushRef="#br0" timeOffset="106470.187">23601 13095 802 0,'15'-10'11'15,"9"0"3"-15,11 1-5 16,11 0 28-16,7-1 15 0,2 1-8 16,-2-1-4-16,-3 3-1 15,-7 1-10-15,-7 1-16 16,-8 0-8-16,-6 1-2 0,-6 0-1 15,-6-1 0-15,-2 1 0 16,-5 0 0-16,1 2 1 16,-4 0 0-16,0 1-1 0,1 0-3 15,-2 2-11-15,-3 4-62 16,-1-3-37-16,-3-2-94 15,-5 0-299-15</inkml:trace>
</inkml:ink>
</file>

<file path=ppt/ink/ink4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cm"/>
          <inkml:channel name="T" type="integer" max="2.14748E9" units="dev"/>
        </inkml:traceFormat>
        <inkml:channelProperties>
          <inkml:channelProperty channel="X" name="resolution" value="751.53668" units="1/cm"/>
          <inkml:channelProperty channel="Y" name="resolution" value="998.99384" units="1/cm"/>
          <inkml:channelProperty channel="F" name="resolution" value="5.68611" units="1/cm"/>
          <inkml:channelProperty channel="T" name="resolution" value="1" units="1/dev"/>
        </inkml:channelProperties>
      </inkml:inkSource>
      <inkml:timestamp xml:id="ts0" timeString="2018-12-25T11:07:53.857"/>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B050"/>
    </inkml:brush>
  </inkml:definitions>
  <inkml:trace contextRef="#ctx0" brushRef="#br0">20138 10181 664 0,'-3'-1'32'15,"1"2"-19"-15,2 4 86 0,3 3-91 16,5 3 4-16,6 4 12 16,0 4-2-16,6 7 2 15,4 9 8-15,0 9-6 0,4 8 2 16,6 9 3-16,1 7 0 15,6 6-2-15,3 6-6 16,5 2-12-16,2 2-8 16,7-3 1-16,8-4-1 0,5-10-3 15,6-5 4-15,5-10 1 16,4-5 12-16,3-7 17 15,-5-3-17-15,-3-2-8 0,-7-3-1 16,-8-3-7-16,-13-4-4 16,-10-2-3-16,-13-3-2 15,-13-2-44-15,-15-7-57 0,-11-6-66 16,-18-5-270-16</inkml:trace>
  <inkml:trace contextRef="#ctx0" brushRef="#br0" timeOffset="452.4008">20129 10148 760 0,'-5'0'55'0,"3"0"-20"16,0 11-28-16,2 7-4 0,0 5 17 16,0 9-2-16,-4 5-9 15,-5 9-2-15,-2 3-7 16,-2-2 2-16,-1-2 0 15,1-5-1-15,4-9 0 0,3-9-1 16,6-8-1-16,1-10-1 16,10-4-54-16,1-13-90 15,2-11-125-15</inkml:trace>
  <inkml:trace contextRef="#ctx0" brushRef="#br0" timeOffset="639.6011">20227 10111 1023 0,'0'7'131'0,"5"6"-122"0,9 12 22 16,6 3 16-16,8 3-32 16,10 2-14-16,5-3 0 15,7-3-1-15,1-5-8 0,-2-5-79 16,-4-6-126-16,-11-8-88 15,-10-4-302-15</inkml:trace>
  <inkml:trace contextRef="#ctx0" brushRef="#br0" timeOffset="1404.0025">21204 12092 795 0,'0'-20'55'16,"0"5"-27"-16,-2 5 1 15,-2 3 0-15,-6 7-16 16,-3 0-18-16,-8 15-4 0,-7 8 5 15,-7 9 7-15,-3 8-5 16,-4 7 7-16,4 1-1 16,6-4-2-16,12-5 6 0,11-5-3 15,11-7 0-15,16-6 2 16,14-9 0-16,12-4 1 15,5-3-3-15,5-1-2 0,-3 0-1 16,-4-1-2-16,-8 4-1 16,-10 3 3-16,-11 4-4 15,-8 4 2-15,-10 2 7 16,-8 2 34-16,-11 3 3 0,-5 0-11 15,-7 0-19-15,0-2-3 16,0-4-8-16,3-2-4 16,6-3 1-16,7-7-4 0,8-3-31 15,7-5-64-15,0-5-83 16,9-8-164-16</inkml:trace>
  <inkml:trace contextRef="#ctx0" brushRef="#br0" timeOffset="1840.8032">21413 12371 391 0,'-4'-1'34'0,"3"1"-24"15,0-2-7-15,0 2-26 16,3 0-27-16,1-2-9 16,-1 0-46-16,-1-3-75 0</inkml:trace>
  <inkml:trace contextRef="#ctx0" brushRef="#br0" timeOffset="2745.6048">21395 12206 582 0,'0'-5'107'0,"-1"3"-43"16,0 0-7-16,1 3-15 0,2 6-20 15,-1 7-26-15,1 13 48 16,2 10 43-16,5 11-4 16,-1 8-24-16,4 5-29 15,5 0-19-15,4-4-11 0,2-8-6 16,0-10-11-16,0-12-107 15,-4-13-68-15,-6-13-105 16</inkml:trace>
  <inkml:trace contextRef="#ctx0" brushRef="#br0" timeOffset="3057.6054">21463 12180 977 0,'14'-13'24'0,"7"3"-14"16,4 4-4-16,4 0-8 15,1 2 4-15,-2 4-9 16,-5 6 3-16,-3 4 1 0,-6 5-4 15,-6 8 4-15,-7 2 2 16,-8 5-3-16,-11 2 6 16,-9 1-4-16,-6-2-6 0,-4-3-11 15,-1-5 13-15,6-6 3 16,5-9-30-16,9-8-93 15,9-8-168-15</inkml:trace>
  <inkml:trace contextRef="#ctx0" brushRef="#br0" timeOffset="3946.8069">21788 12229 739 0,'1'0'68'16,"3"-5"-50"-16,1 0-10 15,2 0-4-15,0-3-4 16,0 1 1-16,3-4-1 0,-4 2-1 15,0 0 1-15,-2 0-1 16,-2-3 0-16,-2 2 1 16,-2 2 0-16,-5-1 0 0,-4 2 0 15,0 2 18-15,-3 1 3 16,0 3 1-16,1 1-1 15,1 2-1-15,0 3 1 0,2 0-3 16,6 1-7-16,0 1-7 16,3 0-4-16,-1 1 1 15,3-1 0-15,3 0-1 16,1 0-1-16,0-1-5 0,1-1-19 15,0 1-6-15,0 0 10 16,0 2 0-16,0-2 8 16,1 3 2-16,-1-3 1 0,-1 3 6 15,1 0 1-15,-2-4 3 16,2 1-1-16,-2-3 2 15,0 1 0-15,1-1-2 0,2-3 2 16,-1 1 2-16,4-3 0 16,2-4 0-16,1-3 3 15,1-3-5-15,0-1 0 0,1 2-1 16,-2-4 1-16,-1 0-1 15,0-1 2-15,-2 0-2 16,1 1 1-16,-4-3-2 16,0 1 2-16,-2 0-2 0,-1 3 3 15,-2 3-2-15,0 3 9 16,-1 3 16-16,-1 3-3 15,1-1-11-15,1 3-7 0,2 0-6 16,1 0 4-16,1 3-1 16,3-1 0-16,-1-2 2 15,-1 4-1-15,2 2 1 0,-3 3 5 16,-1 0-4-16,-1 5 5 15,-2 0 6-15,-1 0-2 16,-1 0-9-16,1-5-2 16,-1-1-1-16,1-4 0 0,-1-2-2 15,0-2 1-15,1-4-1 16,3-6 6-16,2-3 5 15,1-5-10-15,4-2 1 0,-1-3-1 16,3 2-1-16,-1 4 1 16,-1 3 2-16,0 4-1 15,-1 6 3-15,-1 2 9 0,3 6 5 16,-1 5-10-16,2 2-8 15,-1 1-3-15,3 0-3 16,0-4-56-16,-1-7-90 16,-1-2-257-16</inkml:trace>
  <inkml:trace contextRef="#ctx0" brushRef="#br0" timeOffset="4414.8078">22357 11846 888 0,'-26'7'111'15,"3"5"-81"-15,3 9-13 16,5 6-14-16,2 2-2 16,6 0-3-16,2-1 3 0,4-3-13 15,2-3-16-15,4-6 3 16,4-4 5-16,2-4 12 15,2-8 3-15,2-1-5 0,0-6 13 16,0-7 5-16,1-4-6 16,-2-4 5-16,0-4-4 15,-2-1-1-15,0-5 3 0,-2-3 0 16,-3-4 7-16,-2-3-4 15,-2 0-3-15,-1 0 0 16,-4 3 3-16,-3 8 13 16,0 6 50-16,0 9 17 0,-1 6-28 15,2 8-11-15,1 3-21 16,2 9-29-16,0 5 0 15,2 6 1-15,3 5 1 0,5 3-1 16,0 1 0-16,6 1 0 16,-1 0 1-16,3-5-3 15,-2-3-2-15,0-4-21 0,1-3-13 16,-3-8-19-16,-2-3-22 15,2-3-12-15,-2-1-8 16,0-4-34-16,-1-7 1 16,1-4 2-16,-1-4 1 0,0-3-67 15</inkml:trace>
  <inkml:trace contextRef="#ctx0" brushRef="#br0" timeOffset="4539.608">22635 11729 779 0,'-1'-1'203'16,"-3"4"-77"-16,0 9-48 16,2 8-61-16,-1 6 30 15,3 4-10-15,1 3-28 0,6-1-9 16,4-5-4-16,3-8-32 15,3-10-160-15,-3-7-127 16</inkml:trace>
  <inkml:trace contextRef="#ctx0" brushRef="#br0" timeOffset="5272.8093">22629 11564 878 0,'-3'5'-2'15,"4"4"-2"-15,7 3-16 16,1 0-65-16,3-1-68 0,1-2-36 16,-5-1 28-16,2 0 123 15,-5 0 76-15,-2 2 100 16,-3 5 26-16,0 2-13 15,-1 5-45-15,-1 6-33 0,0 0-25 16,1 1-27-16,1-1-16 16,3-5-6-16,4-4-6 15,2-10-19-15,4-9-46 0,1-6-15 16,2-13 37-16,2-9 34 15,0-6 22-15,-1 0 2 16,-2 0 35-16,-3 6 41 0,-2 6 40 16,-2 8 28-16,-1 9-37 15,0 3-68-15,2 5-32 16,4 7-6-16,2 6-8 0,4 2 0 15,2 2-4-15,2 1-3 16,2-4-11-16,3-5-86 16,-1-8-43-16,-1-7-14 15,-2-12 49-15,-4-9 22 0,-5-9 84 16,-7-1 77-16,-7-5 55 15,-1 4 4-15,-7 2 10 16,-2 9-3-16,-3 8 0 0,-1 14-43 16,0 10-51-16,1 19-33 15,5 15-8-15,0 20-1 16,7 11 3-16,0 15-3 0,6 10-1 15,5 13-3-15,3 2 0 16,2-7-62-16,2-11-227 16,0-21-126-16,-4-20 17 0,0-29 258 15,-4-22 255-15,-4-12 197 16,-4-17-74-16,-3-7-61 15,-7-10-44-15,-1-1-39 16,0-2-29-16,0-2-22 0,0 4-15 16,1 4-5-16,1 9 6 15,3 7 11-15,0 8 3 16,2 8-20-16,1 4-14 0,2 2-8 15,4 1-11-15,5 1-42 16,6-1-70-16,0-5-73 16,-2-5-54-16,-1-6-276 0</inkml:trace>
  <inkml:trace contextRef="#ctx0" brushRef="#br0" timeOffset="5850.0103">23683 11529 778 0,'-4'-12'86'0,"0"4"-50"16,0 0 3-16,-3 2-18 0,-2 1-15 15,-3 1-3-15,-6 3-2 16,-5 2 3-16,-7 3-2 15,0 4 1-15,-4 2 4 0,0 5 11 16,7-1 14-16,3 4-6 16,9 4-5-16,6 1 2 15,9 0-5-15,6 0-7 0,13-6-5 16,8-6-1-16,7-6-3 15,5-5-3-15,1-9 0 16,-2-7-11-16,-5-6-23 16,-5-3 19-16,-8-1 16 0,-8 2 2 15,-7 0 4-15,-3 4 51 16,-2 5 31-16,-3 7 3 15,-1 6-14-15,1 9-45 0,2 7-35 16,1 8 3-16,2 5 0 16,6 1-1-16,4 1-7 15,3-8-104-15,1-7-103 0,-1-11-114 16</inkml:trace>
  <inkml:trace contextRef="#ctx0" brushRef="#br0" timeOffset="6318.0111">23909 11399 1138 0,'-4'1'115'0,"2"12"-91"16,1 8-19-16,2 6-4 15,4 3-1-15,3 2-2 0,1-2-3 16,2-6-60-16,0-6-124 15,0-7 8-15,-3-8-2 16,-2-4 16-16,0-11 130 16,-3-6 93-16,0-7 90 0,0-3 8 15,1-2-39-15,1 0-28 16,2 3-9-16,-1 5 9 15,1 6-2-15,0 8-32 0,-1 8-28 16,1 2-19-16,0 12-1 16,0 5-4-16,0 4 0 15,-2 4-6-15,1 0-5 0,0 0-10 16,0-8-119-16,-1-7-40 15,2-7-22-15,-2-5-59 16,0-9 69-16,1-10 177 16,0-7 198-16,2-4 52 0,1-3-81 15,2 3-32-15,-3 2 26 16,2 9-29-16,-3 6-5 15,4 9-48-15,-4 6-40 0,4 6-11 16,0 8-7-16,0 8-5 16,1 4-3-16,-1 3-5 15,1 0-9-15,3 0-21 0,-2-10-154 16,-1-7-85-16,1-11-134 15</inkml:trace>
  <inkml:trace contextRef="#ctx0" brushRef="#br0" timeOffset="6630.0117">24526 11274 1161 0,'-17'5'128'16,"0"14"-59"-16,3 12-41 15,-2 9-22-15,4 6-7 0,4 1-6 16,4-3-7-16,6-6-74 15,3-9-23-15,7-10-15 16,3-9 35-16,1-10 67 16,2-6 22-16,2-11 5 0,-3-7 13 15,0-7 40-15,-4-5 16 16,-1-2 9-16,-3-4-12 15,-8 3-12-15,0 1-20 0,-2 7 10 16,-3 6-5-16,-4 10 0 16,-2 7-24-16,0 11-14 15,-3 10-9-15,3 11-7 0,-3 7-30 16,0 2-172-16,1-2-147 15</inkml:trace>
  <inkml:trace contextRef="#ctx0" brushRef="#br0" timeOffset="7176.0126">24616 11271 1254 0,'3'5'75'0,"7"6"-73"15,4 11 0-15,4 4-3 16,2 3-1-16,1 1-5 0,-4 1-41 16,-3-1-21-16,-2-4 10 15,-6-6 31-15,-2-5 26 16,-2-4 5-16,-2-6-3 0,1-4 5 15,-2-1 25-15,4-8 6 16,-3-4-26-16,3-6-4 16,3-6-2-16,3-5 3 15,3 0 0-15,0-1-7 0,0 4-1 16,-1 6 6-16,0 7 36 15,-4 9-5-15,1 4-23 16,1 10-6-16,1 8-4 0,1 9-2 16,3 2-2-16,-1 1 2 15,1 1-8-15,-2-6-3 16,1-6-46-16,-1-9-2 0,-4-8 10 15,2-12 38-15,-2-9 13 16,1-9 8-16,-1-9 46 16,-1-7 7-16,6-6-9 15,-1-4-22-15,2 0-23 0,0 5-11 16,-2 6 4-16,-3 11 48 15,-2 11 46-15,-3 10-27 16,-3 10-37-16,-1 13-35 0,-4 16-2 16,-2 14 3-16,-5 12 1 15,3 15-4-15,-5 2-27 16,2-5-194-16,-1-14-179 0</inkml:trace>
  <inkml:trace contextRef="#ctx0" brushRef="#br0" timeOffset="7347.6129">25088 11191 1607 0,'7'-10'89'0,"14"9"-63"15,10 1-25-15,10 3-4 16,0-5-46-16,-11-8-176 0,-15-12-625 15</inkml:trace>
  <inkml:trace contextRef="#ctx0" brushRef="#br0" timeOffset="10296.0181">13342 9196 458 0,'-14'-6'-1'0,"2"1"194"15,2 1-147-15,0 1 36 16,3 0-22-16,4 3-5 15,0 0-2-15,3 1-13 16,1 8-32-16,4 2-4 0,2 4 1 16,2 0 0-16,1 2 2 15,1-3-5-15,1-3 2 16,0-5 2-16,3-6 0 0,2-1 5 15,4-14 6-15,6-11 2 16,8-8-6-16,5-12-6 16,11-10-6-16,7-9 1 0,8-7-5 15,6-10-9-15,2-10-44 16,-4-6-284-16</inkml:trace>
  <inkml:trace contextRef="#ctx0" brushRef="#br0" timeOffset="14149.2249">17541 9324 546 0,'-2'-15'170'15,"-4"6"-78"-15,0 1-3 0,2 3-10 16,1 3-19-16,1 2-34 16,2 4-20-16,0 6-2 15,2 2-8-15,3 4 5 0,2 0 4 16,4-1-8-16,1-4 6 15,1-4 4-15,5-7-5 16,3-7 6-16,3-11 3 0,6-11-4 16,3-8 5-16,6-6-6 15,2-6-2-15,4 0 5 16,1-4-7-16,2 2-5 15,4 1 1-15,-5 1-13 0,-3 1-134 16,-13 3-237-16</inkml:trace>
  <inkml:trace contextRef="#ctx0" brushRef="#br0" timeOffset="14757.6259">13231 10370 868 0,'-24'13'85'0,"10"8"-15"16,5 1-23-16,8-1-23 0,2-8-11 16,20-10-8-16,15-9 0 15,16-21 5-15,24-17-1 16,14-20-17-16,7-24-172 15,-1-15-485-15</inkml:trace>
  <inkml:trace contextRef="#ctx0" brushRef="#br0" timeOffset="18018.0317">13460 11571 689 0,'-7'-4'75'0,"4"2"-6"16,3 4-29-16,2 2-39 15,4 4 2-15,1 2 11 0,4 3 8 16,3-4-9-16,8-5-4 16,8-6-1-16,14-21 2 15,14-17-3-15,16-18-7 0,18-19-13 16,5-18-107-16,1-21-164 15</inkml:trace>
  <inkml:trace contextRef="#ctx0" brushRef="#br0" timeOffset="25771.2453">9025 17031 113 0,'-1'-4'51'0,"-1"-1"-25"16,2 0 21-16,0-3 1 15,-1 0 24-15,1 2-17 0,-2-1 7 16,1-3-4-16,-2 0 5 16,2 3 5-16,-1-1-5 15,1-1-4-15,-2 2-11 0,2 0-7 16,0 3 4-16,-1 1-10 15,1 2-5-15,1 0-12 16,0 3-19-16,1 3 0 16,3 3-3-16,1 3 6 0,1 1 3 15,0 3 1-15,1 3 5 16,3 0 5-16,-3 2-1 15,4-2 4-15,0 0-2 0,0-2-3 16,-2-3-6-16,1-1 0 16,-2-4-1-16,1-3-1 15,-4 1-2-15,0-4-2 16,-1 0 2-16,-1 0 3 0,2-4 6 15,1-6 17-15,4-11-6 16,3-8-11-16,5-12-4 16,8-12-1-16,7-12 0 0,9-14 5 15,8-6-1-15,5-3-7 16,2 3 2-16,-1-3 4 15,-1 9 1-15,-8 9 1 0,-6 11 2 16,-8 8 1-16,-5 8 0 16,-6 9-3-16,-6 7-1 15,-3 7 1-15,-4 5 0 0,-2 5-9 16,-2 3-2-16,-4 3 0 15,2 1-4-15,-2 0 1 16,-1-1-2-16,0 3 0 16,0-1-1-16,0 0 1 0,0 0 1 15,0 0-3-15,0 2 3 16,0 0-1-16,0-2 0 15,0 4 3-15,0 1-2 0,-1 3-4 16,-2 6-21-16,3 1-55 16,-2 3-65-16,-2-5-103 15,-3-8-241-15</inkml:trace>
  <inkml:trace contextRef="#ctx0" brushRef="#br0" timeOffset="27877.249">11495 16844 601 0,'-2'-16'92'0,"0"6"-42"15,0 5-10-15,-1 1-2 16,3 4 17-16,0-2 4 0,0 7-40 15,3 8-24-15,5 10 7 16,3 8 5-16,5 13 8 16,2 5 2-16,6 3 2 0,1-4 10 15,3-7-7-15,1-10 10 16,-1-14 9-16,1-12 10 15,1-11-11-15,3-21-3 0,2-18-8 16,6-14-11-16,5-13-10 16,3-12-6-16,5-8 1 15,1-6-1-15,3-2-4 16,0-4 4-16,-3 3-6 0,0 9-3 15,-5 14 4-15,-8 19-1 16,-8 15-1-16,-7 19-15 16,-9 17-93-16,-7 7-57 0,-5 2-77 15,-6-1-309-15</inkml:trace>
  <inkml:trace contextRef="#ctx0" brushRef="#br0" timeOffset="28657.2503">15503 16921 766 0,'-10'-21'39'15,"4"3"-12"-15,6 7-8 16,3 5-7-16,6 2-3 0,3 6-2 15,4 13 11-15,5 9 25 16,3 8 17-16,3 6-8 16,3 3-26-16,1-2-15 0,1-10-3 15,-2-7-3-15,0-14 2 16,-1-10 1-16,2-20 6 15,5-16 2-15,5-12-2 0,7-16-4 16,8-16-3-16,6-11-5 16,9-10 2-16,3-10-4 15,7-12-4-15,3 1-5 16,2 8-1-16,-3 10 3 0,-7 17 6 15,-6 21-2-15,-12 22-2 16,-10 18-1-16,-14 16-1 16,-9 13-35-16,-8 12-80 0,-10 13-47 15,-6 9-35-15,-6 1-73 16</inkml:trace>
  <inkml:trace contextRef="#ctx0" brushRef="#br0" timeOffset="103630.982">5168 12449 273 0,'0'-6'375'0,"4"2"-354"15,4-2-12-15,3 0-7 16,2 2 4-16,3 1-6 16,0 1 0-16,1 0 3 0,2 4-5 15,0 0 5-15,5-2-1 16,0 2 4-16,1 0 7 15,4-1 0-15,1-1 4 0,3 0 6 16,2 2 3-16,0-2-4 16,4 0 4-16,1-2-2 15,2 2-12-15,4 0-3 16,-1 0-2-16,3-1 3 0,-1 1 1 15,0 0-2-15,-2-1 2 16,1 1 1-16,-2-1 5 16,-1 1-2-16,1 1-3 0,-2 1 2 15,2-2-5-15,0 6-2 16,1-1-4-16,0 2 1 15,3 0-1-15,2-1-1 0,2 2 0 16,-2-3-1-16,1 2-1 16,2 0 1-16,-1-1 2 15,0-2 6-15,3 2 21 16,-2-1-6-16,2 1-3 0,1 0 3 15,0-2-4-15,2 1-6 16,-1 0-4-16,0 0-1 16,-2 1-5-16,0 1 2 0,0 1-3 15,-2 0-2-15,1 0 1 16,-1-1-1-16,-1-1-2 15,3 1 1-15,-1-4 1 0,-2 0-2 16,0-1 2-16,2-1 0 16,-1 1-1-16,0-1 0 15,0 1 2-15,-1 0 0 0,4 0 9 16,-2 2 2-16,1 1-5 15,4-1-3-15,0 0-3 16,5-1 0-16,-1 0-1 16,2-3 0-16,1 2-1 0,1-2 1 15,-1-2-1-15,0 1 1 16,0 0 0-16,0 1 2 15,2 1 10-15,-3 0-1 0,0-1-5 16,2 0-2-16,1 1-3 16,-1-1 2-16,1-1-3 15,2 1 1-15,-2-2-1 0,2 3-1 16,-1 1 1-16,0-1-1 15,1 1 0-15,4-2 1 16,2 0-1-16,2 0 0 0,2 0 0 16,3-4 0-16,0 0 1 15,3-1-1-15,0 2 0 16,2-2 1-16,3 1 3 15,1 2 2-15,3-2 0 0,2-1-3 16,3 1-2-16,0-3-1 16,0 0 1-16,-1-1-2 15,-2 1 4-15,1 1-4 0,-2 0 1 16,-1 0 1-16,2 2 0 15,0-1-1-15,3 1-1 16,-1 0 1-16,4-2 1 0,-1 1-2 16,0-1 1-16,0 0 2 15,0 0-2-15,-2 1 0 16,1 0 0-16,2 1 1 15,-2 3-2-15,0-1 3 0,3 0-3 16,0 0 1-16,-1 2 1 16,1-2-2-16,-1 2 1 15,3-1 1-15,-3 0-2 0,0 3 1 16,-1-1 1-16,0 2-1 15,0 2 1-15,-3 1-3 16,3 0 4-16,1 1-2 0,-1 0-1 16,2-1 2-16,-1 1-2 15,1-1 1-15,-1 0 0 16,2-3 1-16,-2 3 0 0,-1 0-1 15,0-3-2-15,1 0 6 16,-4 1-5-16,-1-3 1 16,0 3 2-16,-1 0-3 15,-2 0 2-15,-2 1 0 0,-2 1-1 16,-4 1 1-16,0-1 1 15,-2 1-1-15,-3-1 0 16,-2-1 0-16,1 1 0 0,-3 0 0 16,-1-2 2-16,-1 1-2 15,-2-1 5-15,-2-1 1 16,-2 0-3-16,-3-1-2 0,-2 2 0 15,-4-2-1-15,-3 1 0 16,-3-1 0-16,-3 0 1 16,-4 1 0-16,-1-1 0 0,-1 0-1 15,-6 1-1-15,-1-1 6 16,-1 0-3-16,-1 2 0 15,-1-3-2-15,-2 1-1 16,-2 0 1-16,0-1 0 0,-3-1-1 16,-1 1 3-16,-1-2-2 15,-4 1 4-15,1-1 11 16,-2 2-5-16,0-2-6 0,-1 2-4 15,-2-1 0-15,-1 0-1 16,-1 1 0-16,-3-2 0 16,-2 1 1-16,0 0 0 0,-3 0-1 15,-1-1 1-15,-1 2 0 16,-1-1-1-16,2 1 1 15,0 0 0-15,0 1-2 16,3-1 1-16,2 1 0 0,2-2 0 16,-1 1 1-16,2 0-2 15,2-2 2-15,-2 1-1 16,0-1 0-16,2 1 1 0,0-2-1 15,1 1 1-15,3 0 0 16,1 0 1-16,2-2 0 16,3 3 0-16,0-2-1 0,2-1-1 15,0 1 1-15,1-2 1 16,-1 0 1-16,2 0 6 15,0 0 10-15,1 2-7 16,1 1-2-16,0-1-3 0,2 0-2 16,0 4-4-16,1 0 0 15,-1-1-1-15,1 1 0 16,-1-1 0-16,-1-1 1 0,0-1 0 15,-1 1-1-15,4-2 0 16,-4 1 3-16,5 0-1 16,-2 0-1-16,1 1 0 0,-1-1 1 15,-2 0-1-15,-2 2 0 16,-2-1 0-16,-3-1-1 15,1 1 2-15,-1 1-1 16,-1 0 1-16,0-2-1 0,-2 2 0 16,0-1 1-16,-2 1-3 15,-2-1 2-15,-3 0 1 16,-2 1-1-16,-2-1 0 0,-4 0-2 15,-3 1 2-15,-1-1-2 16,-2 2-1-16,-4 1-1 16,-10 4-10-16,-17 1-55 0,-15-4-41 15,-18-4-158-15,-19-8-257 16</inkml:trace>
  <inkml:trace contextRef="#ctx0" brushRef="#br0" timeOffset="105830.5859">5055 11785 721 0,'-5'-19'50'0,"5"2"21"0,3 6-42 15,4 5-20-15,3 3-6 16,1 2-3-16,2 4-1 15,4 4 2-15,1 4-1 0,4 3 1 16,5 3 1-16,2 5-2 16,3-1 1-16,8 2-1 15,3-2 1-15,5-2-1 0,5-2 0 16,10-4 1-16,5-4 3 15,5-2 2-15,7-2 7 16,2-2 6-16,4-2 7 16,5 0 1-16,6-2 4 0,0-3 0 15,6-1 7-15,3-1-8 16,0-1-11-16,3 1-8 15,3 0-2-15,0-1 0 0,1 3 3 16,-2-1 5-16,-3 4 4 16,-1-1-6-16,-2 0-3 15,0 4-1-15,-1-2 1 0,3 2-4 16,-2-4-5-16,4 0 0 15,0-2-2-15,4-4 1 16,3 1-2-16,-1-5 2 0,3 3-3 16,2-4 5-16,-2 1-2 15,2 2 0-15,-3-3 2 16,3 1 0-16,-1-1 0 15,-1 1-2-15,0-1 1 0,-2 0 1 16,-2 1 12-16,0 1 6 16,1 3 0-16,-2-1-7 15,0 4-8-15,2 0-5 0,-2 1-1 16,3-1-1-16,0 1 0 15,1 0 0-15,1-1-2 16,1-2 2-16,1 1 1 0,1-2-1 16,0 2 0-16,1-1 1 15,-3 1 0-15,3 0-1 16,1 0-1-16,1 1 2 15,4-3-1-15,-2 1 1 0,5-1-1 16,0 0 1-16,0 2 0 16,-2-1 0-16,-1 0 0 15,-1 2 1-15,-1 0 0 0,-1 2 2 16,0 1-2-16,-2-1 1 15,-3 3-3-15,3-1 1 16,-2-1 0-16,-2 2 1 0,-1-2-2 16,-3 2 1-16,0 0 0 15,-1 0-1-15,1 2 1 16,-1-2-3-16,0 1 5 0,1 1-3 15,-2-2 1-15,3 2-1 16,-4-1 1-16,0 1 0 16,-4-2 1-16,-1 3 1 15,0 2 2-15,-1 0-1 0,-1 0 0 16,-2 0-5-16,1 1 3 15,1-2-2-15,-3-2 1 16,1 2-1-16,0-3 1 0,-2 1 0 16,-1-2 0-16,-1 0 1 15,0 2 0-15,-4 0 1 16,1-2 5-16,-3 1 1 0,-1-1-3 15,-4 1 2-15,1 1-4 16,-4 0 0-16,-2-1 1 16,-3-1 0-16,-2 1-1 15,-4 1 1-15,0-2 1 0,-3 0-2 16,-5 0 0-16,-1 0-2 15,-6 0 0-15,-4 0-1 16,-4 0 2-16,-4 0 1 0,-4 1-3 16,-3 0 2-16,-3 1-1 15,0-2-1-15,-3 2-1 16,-3 0 2-16,2-1-1 0,-2 1-1 15,-1-2-1-15,0 2 2 16,-2-1 0-16,-3 0-1 16,1 1 1-16,-3-3 1 0,-1 0-1 15,-1 1 2-15,-1-2-3 16,0 1 4-16,0-1-2 15,-2 0-1-15,0 2-1 16,-2-2 0-16,0-1 1 0,-2 0 0 16,-1 0 0-16,-2 1 0 15,-1 0 0-15,-2 1 0 16,-2-1 1-16,0 2-2 0,-1 0 0 15,-1-2 0-15,3 0 0 16,1 2 0-16,1 0-1 16,3 0 1-16,1 2-1 0,2-2 1 15,-1 2-1-15,0-2 2 16,3 1-1-16,-2 1 0 15,1-1-1-15,1 2 2 16,-3 2 0-16,0 1-2 0,1-1 1 16,-3 3 1-16,0 0-1 15,1 2 0-15,0 1-1 16,2 0 1-16,1 1 0 0,-1-1-1 15,0 1 1-15,0-2 0 16,-2 1 0-16,-2-1 0 16,-1 0 1-16,0 3-1 0,-2 3 0 15,0 2 1-15,0 7 0 16,-3 1-1-16,0 3 1 15,0 2-2-15,-2 3 2 16,0 0 0-16,1 0-2 0,-1 2 2 16,-1-1-1-16,1 2-2 15,-1-2 3-15,3-1-1 16,-2-1 0-16,2-4 0 0,0-1 0 15,1 0 1-15,0-3-1 16,0 1 4-16,-1 1-3 16,0 0 0-16,1 1-1 0,1 0 1 15,-3-3-1-15,2-1 1 16,-2 0 0-16,0-4-1 15,0 0 0-15,-3-3 1 16,1-1-5-16,-3-1 3 0,-8 0-5 16,-8 2-2-16,-15 1-9 15,-12-11-108-15,-11-8-219 16,-7-20-604-16</inkml:trace>
  <inkml:trace contextRef="#ctx0" brushRef="#br0" timeOffset="106844.5877">5236 12068 710 0,'-1'-11'110'0,"1"-3"-51"15,1 3-42-15,5-1-13 16,1 3 2-16,3-3-3 0,-3 1-2 16,-1 1 4-16,-1 0 5 15,0 2 6-15,-3 2 8 16,0 1 17-16,-1 3 6 0,-1 2-13 15,0 0-24-15,0 0-12 16,1 4 4-16,1 3 0 16,-1 1 0-16,2 4-1 0,0 3 1 15,0 3 0-15,1 2-1 16,0 4 1-16,1 5-2 15,0 4 0-15,2 2 2 16,-1 0-2-16,-1 4 0 0,-2-3-2 16,-1 2-1-16,-2-1-4 15,-5 0-77-15,-8-6-53 16,-8-7-159-16</inkml:trace>
  <inkml:trace contextRef="#ctx0" brushRef="#br0" timeOffset="107546.5889">1855 13055 572 0,'-10'-1'126'0,"2"0"-54"16,2 2-24-16,0 6-41 15,0 7-2-15,2 7-2 0,-1 7-2 16,0 6 3-16,0 4 4 15,3 3 15-15,1 0 6 16,3 0-11-16,7-3-9 0,5-8-8 16,7-6-1-16,6-6-1 15,11-9-2-15,1-9-2 16,0-12-17-16,-2-11-189 15</inkml:trace>
  <inkml:trace contextRef="#ctx0" brushRef="#br0" timeOffset="107936.5896">2148 13059 851 0,'0'-6'56'0,"0"2"-43"16,5 2-10-16,2 1-1 0,1 5 0 15,1 6-2-15,-1 8 2 16,1 5 1-16,-2 8-1 16,3 3-2-16,1-2 0 15,0-2 0-15,2-5-1 0,3-6-2 16,-2-9 1-16,1-6-4 15,-5-4-1-15,-3-14 4 16,-3-5 2-16,-2-6 2 0,-2-4 0 16,-2-4-1-16,-4 1 2 15,0 3 4-15,0 7 33 16,3 4 48-16,0 7 13 0,3 4-27 15,3 6-50-15,4 7-20 16,7 7-3-16,3 7 5 16,4 3-3-16,2 3-3 15,2 3-2-15,-4-7-57 0,-3-11-147 16,-5-9-146-16</inkml:trace>
  <inkml:trace contextRef="#ctx0" brushRef="#br0" timeOffset="108264.1902">2452 12938 1016 0,'5'-2'130'0,"8"0"-112"0,5 1-14 15,6 3 1-15,5 4-3 16,1 4 0-16,0 5-2 15,-3 1-1-15,-4 2 0 16,-7 3-2-16,-9 0-9 0,-4-4-56 16,-4-1-2-16,-8-7 39 15,-6-5 35-15,-3-6 3 16,-1-11-1-16,0-6 9 0,4-7 12 15,2-6 9-15,3-5 0 16,9-1 0-16,4 3-6 16,8 3-2-16,7 5-8 0,5 6-11 15,4 10-8-15,2 10-2 16,-5 3-18-16,-1 4-173 15,-7 1-250-15</inkml:trace>
  <inkml:trace contextRef="#ctx0" brushRef="#br0" timeOffset="108560.5907">2842 12861 1164 0,'9'8'18'16,"5"7"-15"-16,1 4-1 15,2 7 3-15,-2 5-4 16,-5 2-6-16,-6-3-33 0,-4-6-98 16,-4-7 11-16,-9-11 12 15,-1-8 44-15,0-15 72 16,1-11 22-16,1-9 64 0,2-5 13 15,5 0-26-15,5-3 5 16,0 5-15-16,9 5 7 16,5 7-66-16,6 7 3 0,2 10-8 15,1 9-2-15,0 4-8 16,-3 1-147-16,-3 1-208 15</inkml:trace>
  <inkml:trace contextRef="#ctx0" brushRef="#br0" timeOffset="109340.5921">3146 12824 1050 0,'10'-1'58'0,"3"3"-55"16,4 0 0-16,3 1 0 15,0 2-6-15,-1-2 4 16,-4-2-9-16,-5-2-48 0,-3-5-23 16,-4-7 44-16,-3-2-18 15,-8-5 22-15,-4 0 31 16,-3 0 2-16,-1 5 9 0,-1 0 33 15,3 5 16-15,3 6 26 16,5 6-14-16,1 7-43 16,5 10-26-16,3 9-2 0,7 3 0 15,7 3-1-15,6-3-2 16,4-6-1-16,6-9-1 15,1-9-2-15,2-9-18 16,-5-13-32-16,-2-11-20 0,-9-6 4 16,-4-7 18-16,-8-1 39 15,-6 1 16-15,-2-1 28 16,-5 8 3-16,-3 3 24 0,2 8 48 15,3 6 12-15,1 9-4 16,2 7-52-16,5 9-61 16,5 10-1-16,4 7 5 0,2 8-3 15,3 2 2-15,2 0-4 16,-2-3-46-16,-1-7-46 15,-3-6-17-15,-2-11-13 0,-4-8 37 16,-4-12 10-16,-1-11 79 16,-1-7 4-16,-1-6 48 15,2-1 39-15,0 3 24 16,1 2 4-16,2 6-30 0,2 8 49 15,1 4-117-15,3 6-11 16,2 2-11-16,2 6-6 16,1 8 3-16,-2 1 1 0,1 3-3 15,-5-1-63-15,-4 1-60 16,-6-4-74-16,-2-7-5 15,-1-3-46-15,-8-8-151 0,-1-11 252 16,0-8 293-16,0-9 268 16,3-8-209-16,1-1-46 15,3-3-100-15,3 6 23 0,0 7 68 16,3 9-51-16,5 8-26 15,4 9-32-15,3 7-30 16,3 6-10-16,5 15 3 16,1 11 2-16,-2 14 1 0,0 11-3 15,-10 4-33-15,-6-1-105 16,-6-10-238-16</inkml:trace>
  <inkml:trace contextRef="#ctx0" brushRef="#br0" timeOffset="109496.5923">3822 12451 1263 0,'21'-6'49'0,"6"4"-47"15,6 5-5-15,0 1-6 16,-6-1-186-16,-7-3-270 15</inkml:trace>
  <inkml:trace contextRef="#ctx0" brushRef="#br0" timeOffset="109824.1929">4053 12335 1170 0,'18'-5'36'16,"9"3"-29"-16,4 2 1 15,5 4-4-15,0 6-2 0,-8 7-2 16,-5 3 0-16,-9 3-3 16,-10 0-37-16,-7-2-60 15,-8-5 13-15,-6-5 36 0,-4-7 52 16,1-5 6-16,-1-13 16 15,4-5 21-15,2-8 16 16,3-3-5-16,6-4-7 0,4 1-27 16,2 1-14-16,8 2-3 15,5 4-2-15,5 8-2 16,5 8-1-16,0 6-6 0,1 3-44 15,-4-1-153-15,-1 3-307 16</inkml:trace>
  <inkml:trace contextRef="#ctx0" brushRef="#br0" timeOffset="110307.7938">4365 12210 1198 0,'3'1'136'0,"6"4"-129"16,5 4-9-16,6 3 2 15,2 3 1-15,1-2-4 16,-1 0-25-16,-1-2-63 0,-5-7-24 15,-1-2-4-15,-5-7 3 16,-3-7 42-16,-4-6 56 16,-3-4 19-16,-2-3 13 15,-6 0 77-15,-2 3-3 0,-2 1 14 16,2 4-2-16,2 6-23 15,2 4-23-15,3 5-28 16,-1 8-23-16,4 6-6 0,3 5 2 16,3 2 2-16,2 1-4 15,3-3 0-15,4-6-18 16,1-5-14-16,-1-4 8 0,1-7 3 15,-4-7 0-15,-2-8 17 16,-3 0 8-16,-3-5 0 16,-3 3 3-16,-1 2 38 0,0 4 29 15,0 4 5-15,0 4 5 16,0 5-34-16,5 3-35 15,3 4-17-15,1 8 2 16,2 4 2-16,4 3 1 0,-1 3 0 16,-1-3-1-16,0 0-7 15,-5-7-48-15,0-3-27 16,-4-8-38-16,-1-1-17 0,-3-9 32 15,0-5-63-15,0-6 32 16,-5 1 60-16,0 0-271 16</inkml:trace>
  <inkml:trace contextRef="#ctx0" brushRef="#br0" timeOffset="111524.5959">6952 11862 576 0,'-3'-7'99'0,"0"0"-23"15,3 3-57-15,0 2-16 0,0 0-51 16,-2-1-196-16</inkml:trace>
  <inkml:trace contextRef="#ctx0" brushRef="#br1" timeOffset="117015.8055">5472 11923 212 0,'-5'-7'361'0,"1"-1"-291"16,0 0 40-16,4-1-63 0,0 1-27 15,0-1-10-15,0 2-3 16,0-1 0-16,0 2 9 16,0-1 14-16,-1 0-3 0,-1-1-10 15,-2-1-4-15,1-3-6 16,-1-5-1-16,0-4-2 15,1-7 0-15,0-5 0 0,-2-6 1 16,0-7-1-16,-2-5 0 16,2-4 4-16,-1 0-4 15,1 0 2-15,4-1-2 16,1 2-2-16,0 6-1 0,3 1 3 15,4 4-2-15,0 3 1 16,1 3 4-16,1 3 1 16,-1 1-5-16,0 2 2 0,-1 3-2 15,-2 4-4-15,-1-1 4 16,-1 4 2-16,0 2 3 15,-2 5 8-15,2 1-8 0,-2-1-2 16,0 4-2-16,1 2-1 16,1 0-2-16,0-1-1 15,2 1 0-15,1 0 1 16,2-1-1-16,1-2 1 0,2 0-1 15,0 0 0-15,1 1 1 16,-1 0 0-16,1 3 0 16,-1 1 0-16,2 1 0 0,0 1 0 15,3 1 0-15,5-1-1 16,1 0 0-16,5-1 0 15,4 0 0-15,3 1 0 0,4-3 0 16,3 2 0-16,4-3 1 16,3 1-1-16,3-3 0 15,5 0 0-15,3-1 3 0,4-3-1 16,1 1 0-16,4-2 4 15,2 1 8-15,0-1 1 16,1 0-3-16,3 1-6 16,1-1-3-16,1-1 0 0,1 1-5 15,2 2 6-15,1 0-3 16,1 0-3-16,1-1 2 15,1 1-1-15,0 0 1 0,1 2 1 16,0 0-2-16,2 1 2 16,2 0-1-16,1 1-1 15,0-1 2-15,6-1 1 0,0 1-4 16,4 0 3-16,2 1 0 15,2-3 0-15,2 1-1 16,1 1 1-16,3 0-1 0,1-1 4 16,-1 1-1-16,4-1 6 15,-1 3 1-15,0-2 0 16,2 3-1-16,0 1-6 15,2 0 0-15,-1-1-2 0,1 0-1 16,2-3 0-16,2 0 1 16,1-2-1-16,-3 0-1 15,3-3 1-15,-1 2 1 0,-3 1-2 16,1-1 0-16,-3 3 2 15,-1 0 1-15,-1-1-2 16,0 4 1-16,-2 0 1 0,-1 0 2 16,0 1-1-16,0 1-1 15,-1 0 0-15,1 1-1 16,1-1 1-16,0 1-2 15,-1-2 0-15,-1 1-1 0,-2 0 3 16,-2 1-4-16,-1-1 3 16,-4 3-1-16,1-2-1 15,0 3 2-15,0 0-1 0,-1 0 1 16,2 3-2-16,-1-1 1 15,0-1 1-15,2 0-2 16,0 4 1-16,3-3 1 0,-2-1-2 16,3 1 1-16,-2 0 0 15,1 0 0-15,2-2 0 16,-1 1 1-16,2 0-2 0,1 1 2 15,0-2-2-15,1 0 2 16,3 0-1-16,1 0 1 16,-1-1 0-16,-1 2-1 15,0 0 0-15,-1 0 2 0,0 2-2 16,-1-2 2-16,-1 2-2 15,0 1 1-15,0 0 1 16,0 3 0-16,-2-2-1 0,-2 1-2 16,1-1 3-16,0 1-3 15,-4 0 3-15,-3-2-3 16,0 2 1-16,-5 0 3 0,0 1 1 15,-3 0 18-15,-1 0 5 16,-1 1-15-16,3 2-6 16,-4 0-5-16,-2 0 0 15,-1 1-3-15,-2 0 4 0,0 1-1 16,-4 1-1-16,0-2 1 15,0 0-2-15,-6 0 1 16,-3-1 0-16,-7-1 0 0,-1 0-1 16,-5-1 1-16,-4 0 1 15,-2 2-1-15,-1-3 0 16,-1 1 1-16,-4 1-1 0,-2 2-1 15,-3-2 2-15,-3 1-2 16,-4 0 1-16,-3 3 1 16,-4 1 0-16,-5-1-1 15,-3 2 0-15,-4 1 1 0,-2 2 0 16,1 3 0-16,-2 0 0 15,0 3 0-15,1 3-1 16,-1 0 0-16,0 1 0 0,-1-1 0 16,-1-1 2-16,1 1-5 15,-2-1 4-15,0-1-1 16,-3 4 1-16,0-2 1 0,-2 5 2 15,-2 2 0-15,-2 3 2 16,0 3 7-16,0 1 7 16,-4 1-9-16,2 2 0 15,0 2-5-15,0 1 0 0,1 0-3 16,0-2-1-16,1-1-2 15,-2-1-1-15,-1-2 3 16,2-2-2-16,-3-2 2 0,1-1-1 16,-1 1-1-16,1-2 2 15,1-1 1-15,0-2 3 16,2-3 2-16,-1-1 2 0,2-2-5 15,1-1 1-15,0-3-2 16,2-1-1-16,-1-1 0 16,-1-2-2-16,-1-3 2 15,1-4 1-15,0-1-1 0,-2-1 0 16,0-5-2-16,1 2 0 15,-1-5 1-15,2 1 5 16,-2 0 41-16,0-3-3 0,0 2-16 16,1-2-10-16,-1-4-13 15,1-2-5-15,0 0-1 16,0 1 0-16,1-3-2 0,0 2 0 15,-2 1-2-15,2-1-3 16,1 5-10-16,0 0-54 16,1-2-83-16,-3-9-92 15,-1-7-189-15</inkml:trace>
  <inkml:trace contextRef="#ctx0" brushRef="#br1" timeOffset="117967.4072">19323 10937 770 0,'-3'-11'143'0,"0"1"-48"16,3 6-14-16,-1 4-37 16,1 0-36-16,4 2-6 15,3 4 4-15,4 1-4 16,7 1 4-16,5 0-3 0,7-2-3 15,5-2 2-15,3-4-5 16,0 0 0-16,-2-5-3 16,-4-5-12-16,-6-3-56 0,-4-3-2 15,-6 0 10-15,-4-5-26 16,-1 0-40-16,-1-1-35 15,-1 0 80-15,1-1 65 0,0 2 22 16,2 0 3-16,-1 2 13 16,-1 1 6-16,0 3 15 15,-2 1 18-15,-2 1-4 0,0 5-8 16,-3-1 1-16,-1 2-6 15,0 2 8-15,-1 1 8 16,0 2 18-16,-1 0-13 16,2 4-4-16,-1 2-47 0,3 8-6 15,0 5 4-15,-1 7-1 16,-1 4 4-16,0 6 3 15,0 5 2-15,-4-1 2 0,0 1 6 16,0-2-5-16,1-1 4 16,1-4 4-16,-1-2-8 15,2-4-3-15,0-3 3 0,1-4-5 16,2-3-6-16,-1-5-3 15,1-1-1-15,-3-2-3 16,0-2 1-16,1-2-3 0,-2-1 0 16,0-1-2-16,2-1-5 15,-4-2-46-15,-2-5-85 16,0-11-123-16</inkml:trace>
  <inkml:trace contextRef="#ctx0" brushRef="#br1" timeOffset="120900.2124">5367 12566 237 0,'0'-16'234'16,"0"-3"-220"-16,2 0 14 15,2 0-11-15,1 3 11 16,-1 1-2-16,-1 3 3 16,-1 3-1-16,1 1-5 0,-3 4-4 15,1 2 5-15,-1 2-5 16,0 1-18-16,2 8-1 15,-2 2 4-15,0 5 6 0,1 7 2 16,3 4 11-16,-1 3 13 16,1 5 7-16,3 5-3 15,3 4-6-15,1 2-6 0,2 3-11 16,2 1-10-16,3-1-3 15,0-1 3-15,0-4-1 16,-1 3-4-16,-3-5 0 0,-4 0 0 16,-3 1 0-16,-4 1 4 15,-3-2 2-15,0 0 19 16,-4-2 0-16,-1-1-15 15,0 1-7-15,1-1-2 0,0-1-2 16,2 2-2-16,2-3 4 16,0-2-3-16,0-2-2 15,1-3 5-15,3-4-3 0,1 0 1 16,2-4 1-16,-2 0-1 15,3-3 2-15,0 1 1 16,2-3 1-16,0 0 2 0,0-2 0 16,2-2 1-16,1 1-5 15,-1-2-3-15,1 0 0 16,2-2-1-16,-1 2 0 15,1-4 0-15,1 1 0 0,2-3 1 16,3-1 1-16,5 0-1 16,5-3 2-16,5-2 1 15,4 2-2-15,6-4 1 0,7 2 1 16,5-4-2-16,4-3 2 15,5 0-2-15,3-2 4 16,4 1 4-16,-2 1-2 0,0-2 2 16,0 6-1-16,3-2-4 15,2 0 2-15,1 2-4 16,3-2 1-16,4-1-2 0,1-1 2 15,2-1 1-15,1 1-1 16,3 1 4-16,2 0 1 16,0 1 4-16,4 1-5 15,0 1-2-15,-2 2-2 0,4-1 3 16,0 0-4-16,1 0 1 15,1-1-2-15,1 2 0 16,4-4 0-16,-1 1-1 0,4-2 2 16,-2 0 0-16,2 2 1 15,1-2 0-15,-1 1-1 16,1-1-2-16,0 0 0 0,1 0 1 15,4-1 0-15,0-3 1 16,2 1-1-16,2-1 2 16,0 0-1-16,0 1 5 15,-1 1 4-15,-1 0-3 0,-2 3 0 16,1 1-5-16,-1 0-1 15,1 2-2-15,-1 0 0 16,1-1 0-16,-1 2 0 0,-1 0 0 16,1-1 0-16,-1-1 1 15,2 1-1-15,1-1-1 16,3-1 1-16,3-2 1 0,5 1-1 15,-3-1 0-15,5-2-2 16,0-2 4-16,0 2-2 16,-2-1 1-16,-4 2-1 15,1 0 1-15,1 0 0 0,-2 1-2 16,1 2 3-16,-3 0-3 15,2 1 3-15,0-1-3 16,0 0 1-16,-2 0-1 0,-2-1 2 16,-1 0-4-16,-2 0 5 15,-1 0 0-15,-3 2-5 16,-1 0 3-16,-3 1 2 0,1 1-2 15,-1 0-1-15,-1-1 1 16,0 4 0-16,-1 0 0 16,-1-3 0-16,1 4-1 15,-3 0 4-15,1 0-6 0,0 0 5 16,0-1-2-16,3 1-1 15,-5-1 1-15,0 0 1 16,-2 1-2-16,0-2 2 0,-3 1 0 16,0 2-3-16,-2 0 1 15,0 0 1-15,0-2 3 16,-2 1-5-16,1 1 2 0,-3 1 2 15,1 1-4-15,-1 1 2 16,-3-1 0-16,-1 1 0 16,1-1 0-16,-3 0 0 15,-2-1 0-15,1-1 1 0,-3-1-3 16,-4 0 3-16,-2-1-1 15,-2 2 2-15,-4-1-4 16,-2 1 3-16,-4-2-2 0,-2 0 2 16,-4 0-2-16,-4 0 2 15,-4 0-1-15,-4 0 2 16,-2 0-1-16,-2 1-2 0,-5-1 1 15,-1-2 2-15,-4 2-2 16,-3 1 0-16,-3-3 1 16,-1 0-3-16,-2 0 3 15,0 0-1-15,-3 0 1 0,-1 0-1 16,-2 2-1-16,-1-4 1 15,-2 2 1-15,-3-3 2 16,-3 1-4-16,1 0 3 0,-3 1 2 16,0 1 0-16,-2-2 3 15,-1 0 3-15,-2 2-2 16,0-2 5-16,0 0 7 0,-1-2-7 15,-1 1-6-15,2-2-2 16,-1 0-2-16,-1-5-2 16,-1 1 1-16,-1-3-1 0,1-2 0 15,-2-3 0-15,1 0 0 16,2-6-1-16,1-2 0 15,3-5-2-15,4-3 2 16,2-2-1-16,2-4-2 0,1-1 4 16,0-3 0-16,0 0-1 15,0 1 1-15,-1-1-1 16,0 3 1-16,-1 4 0 0,-2 3-1 15,2 2 2-15,-3 3-2 16,2 1 1-16,-1-2-1 16,0 0 0-16,-2 0 1 0,0-2-4 15,-3 2 4-15,0 4-2 16,-4 1 3-16,1 4-1 15,0 3-1-15,-1 4 0 0,0 1 0 16,0 5 2-16,0-1-4 16,-2 6 4-16,2 0-3 15,-1 2 0-15,-1 0-3 16,0 2-1-16,-5 8 1 0,2 1 0 15,-3 5-2-15,-2 6-3 16,2 7-20-16,0 1-100 16,3-3-91-16,3-7-128 0</inkml:trace>
  <inkml:trace contextRef="#ctx0" brushRef="#br1" timeOffset="121337.0131">19641 13253 743 0,'0'-7'100'16,"5"-1"-16"-16,3 0-61 15,2 0 6-15,4 1 23 0,-1 2 19 16,0 2-14-16,-1 0-23 15,-2 2-23-15,-1-1-3 16,-2 4-4-16,-2-1-6 16,2 0 4-16,1 0 0 0,5-1-2 15,7-1 6-15,2-1-3 16,4 2-5-16,2-3 3 15,0 0-2-15,-1 0 0 0,-5 0 0 16,-4 0-1-16,-5 0-3 16,-4 0 2-16,-2 1 0 15,-3 0-2-15,1 0-9 0,2 1-33 16,-2 1-19-16,-2-1-35 15,0-6-106-15,-1-3-321 16</inkml:trace>
  <inkml:trace contextRef="#ctx0" brushRef="#br1" timeOffset="121914.2141">19834 13000 713 0,'3'-8'86'15,"2"1"-48"-15,0 4-31 16,-1 1 0-16,-2 2-6 16,-1-1 4-16,0 4-1 15,-2 4 6-15,0 5 34 0,-2 4 29 16,-2 5-25-16,0 1-4 15,1 4-5-15,0 1-8 16,2 1 3-16,1 0-4 0,1-1-12 16,-2-3-9-16,3 2-11 15,0-6 6-15,0 0-7 16,1-5 4-16,1 1-6 0,-1-1 5 15,1-1-8-15,-1 1-6 16,1-4-76-16,1-3-50 16,1-7-103-16,4-5-307 15</inkml:trace>
  <inkml:trace contextRef="#ctx0" brushRef="#br1" timeOffset="122351.0149">20265 12956 672 0,'2'-7'122'16,"-1"3"-25"-16,2 3-49 15,1 1-41-15,-1 5 1 16,0 5 2-16,2 2 21 0,1 4 20 16,-1 4 4-16,0-1-6 15,2 4-8-15,-1 0-7 16,-1 0-11-16,-2 1 7 0,0-3-21 15,-3 0 2-15,0-1-1 16,-1 0-4-16,-3-3 4 16,-1-2-5-16,0-2-2 15,-2-1 5-15,4-2 4 0,-2-4-5 16,1 0-5-16,1-2-2 15,2-1 0-15,-1-2 2 16,2-1-1-16,-1 0-2 0,1 2 0 16,-1-2 2-16,0-1-6 15,0-1 3-15,-3 2-8 16,0-1-8-16,-6-5-96 0,-1-6-128 15,2-9-152-15</inkml:trace>
  <inkml:trace contextRef="#ctx0" brushRef="#br1" timeOffset="124020.2178">20471 10110 575 0,'9'-10'56'0,"5"-1"15"0,5 5-17 15,5 1-11-15,1 2-12 16,5 3-15-16,1-1-6 16,5 2 11-16,2 7-8 0,5 1-1 15,2 3-5-15,1 4-1 16,0 3 5-16,-2 1-5 15,-4 6 1-15,-6 3-3 0,-7 5 5 16,-6 6-1-16,-8 8 0 16,-9 6 4-16,-5 4 2 15,-7 3 7-15,-5 4 7 16,-3 2-14-16,-1-1-3 0,-1 3-5 15,1 1 9-15,1-1 14 16,2 1-8-16,2-3-9 16,3-1 1-16,1 0 1 0,3-1 2 15,1-1-4-15,1-2-3 16,3 4-2-16,0-5-7 15,-1-1 3-15,1-7-4 0,0-3 2 16,3-6-1-16,2-4-2 16,-1-5 3-16,2-6-2 15,-2-5 1-15,0-4 0 0,0-3-1 16,0-1 4-16,-2 0-2 15,1 0 1-15,-3 2-2 16,0 2 1-16,-7 2-1 16,-6 5-1-16,-3 1 2 0,-3 3 0 15,-4 4 2-15,1 3-3 16,1 0 1-16,4 1-3 15,1 0 3-15,8 0-1 0,4-3 0 16,5 2 1-16,8 0-1 16,8 0 1-16,5 1 0 15,7-1 2-15,3 1 0 0,2-1 13 16,1 1 13-16,-3 1-10 15,-1 2-2-15,-6 4 6 16,-2 0 6-16,-4 2-8 16,-4 1-6-16,-4 2-5 0,-4 1-2 15,-3 0-5-15,-1 0-2 16,-1 0 0-16,-4-3-2 15,-2-3 1-15,-7-3 0 0,-5-3-2 16,-5-2 5-16,-4-1-2 16,-5-2 1-16,-6-1-3 15,-3-1 4-15,-3-5 6 0,-2-1 6 16,-2 0 5-16,-2-1-7 15,-1-5-2-15,-1-2 0 16,-5-2-5-16,1 0-2 0,-1-1-3 16,0-4 0-16,3-2-2 15,3 0 0-15,6-2-3 16,5-4 1-16,6 1-2 15,5-1-4-15,2 1-21 0,4 4-60 16,-3-3-60-16,1-6-134 16,1-10-330-16</inkml:trace>
  <inkml:trace contextRef="#ctx0" brushRef="#br1" timeOffset="125221.4199">21174 14119 776 0,'-2'-14'101'0,"2"10"-46"15,3 6-36-15,4 8-19 16,4 11 3-16,2 6 2 0,1 8 0 16,0 1 2-16,2 3-1 15,-1-5-2-15,2-5-5 16,-1-4 2-16,1-10-1 0,-1-5-1 15,-2-9-1-15,-1-4 1 16,-2-10 0-16,-3-6 0 16,-2-6 0-16,-2-2-1 0,-3 2 1 15,0 5 2-15,1 5 2 16,0 8 57-16,-2 3 39 15,6 11-75-15,2 7-23 16,6 5 8-16,2 4 1 0,3 0-5 16,0 0-3-16,2-3-1 15,-3-6 0-15,0-6 0 16,-4-8-2-16,-3-9-5 0,-4-10-5 15,-3-9 0-15,-4-8-1 16,0-5 10-16,-3 0 2 16,-1 0 1-16,0 4 2 15,2 5 21-15,1 8 35 0,1 8 10 16,3 7-14-16,2 5-21 15,3 3-32-15,0 7-3 16,1 9 1-16,0 3-1 0,1 5-1 16,-1 2 1-16,-1 2-43 15,-1-5-79-15,-2-8-116 16,-2-8-136-16</inkml:trace>
  <inkml:trace contextRef="#ctx0" brushRef="#br1" timeOffset="125393.0202">21771 14165 943 0,'-1'17'11'0,"1"7"-4"0,1 4 25 16,3 1-10-16,3 1-13 15,-1-2-6-15,1-6-3 16,1-4-1-16,-1-9-3 0,-2-7-89 15,-1-11-113-15,-4-11-250 16</inkml:trace>
  <inkml:trace contextRef="#ctx0" brushRef="#br1" timeOffset="125533.4205">21768 13991 902 0,'-7'-2'84'0,"2"7"-35"16,5 12-53-16,2 8 5 15,1 2-30-15,5-5-124 16,3-6-240-16</inkml:trace>
  <inkml:trace contextRef="#ctx0" brushRef="#br1" timeOffset="125829.821">21930 14196 1002 0,'-2'9'55'0,"1"0"-53"16,4 8 1-16,3 0 13 0,0 0-9 16,2 0-8-16,-1-5 2 15,3-3 1-15,-1-7-15 16,2-4-64-16,1-13-33 0,0-8-45 15,1-6-23-15,-2-5 92 16,-1 1 123-16,-1 4 167 16,0 4 23-16,-1 8-41 0,0 4-50 15,2 9-29-15,0 4-64 16,3 5-20-16,-1 10 8 15,-1 5-12-15,2 6-14 0,-2 4-4 16,-2 3 1-16,1 1-2 16,-2-5-11-16,1-8-88 15,-1-12-134-15,0-11-168 16</inkml:trace>
  <inkml:trace contextRef="#ctx0" brushRef="#br1" timeOffset="126235.4217">22357 14017 930 0,'-10'-2'98'0,"-1"1"-58"16,-1 4-25-16,0 6-11 16,-2 5-2-16,0 0-3 15,-1 3 3-15,3 2-1 0,3 3-2 16,5 2 2-16,4 1 13 15,0 1 6-15,7 0-4 16,5-4-5-16,2-2 5 16,0-8-8-16,2-4 0 0,1-7 1 15,-3-7 0-15,2-10 6 16,-5-7-6-16,-1-8-5 15,-2-8-2-15,-3-6 0 0,-1-6 3 16,-4-7-1-16,1-3 0 16,-1 4-7-16,1 4 4 15,0 9 0-15,-1 10 20 0,1 15 41 16,2 16-5-16,-3 10-28 15,2 18-36-15,-2 15 6 16,1 10 4-16,2 10-3 16,0 6 1-16,3-2-9 0,3-2-53 15,-2-12-87-15,2-12-40 16,-1-15-99-16,0-15-335 15</inkml:trace>
  <inkml:trace contextRef="#ctx0" brushRef="#br1" timeOffset="127124.6233">22543 13966 916 0,'-5'-10'102'0,"4"4"33"16,-3 6-54-16,4 6-83 0,-1 8 4 16,2 5 3-16,2 4 1 15,2 4 0-15,4 1 1 16,2 0 0-16,0-2 2 15,2-3-6-15,0-7 2 0,-2-7-1 16,2-5 2-16,-1-6 1 16,-2-8 0-16,0-8 10 15,0-4-9-15,0-4-1 0,-4-2-2 16,-1-1 3-16,-3 3 9 15,0 0-2-15,-3 8 2 16,-2 4 10-16,-4 5-2 0,0 8-18 16,-2 3-5-16,1 10-5 15,1 4 0-15,4 5 0 16,2 1-1-16,9-1-1 15,5-1-10-15,7-5-12 0,2-5-6 16,2-6-1-16,0-4-3 16,-3-6 15-16,-4-6 16 15,-4-3 9-15,-5-4-1 0,-2 1 11 16,-3-1 24-16,-2 4 15 15,0 3-10-15,1 2-7 16,-2 7-8-16,0 1-9 0,3 2-15 16,1 2-8-16,0 3 4 15,2 3 1-15,2-1-1 16,-1-1 1-16,1-1-2 0,-2-3 3 15,0-1-1-15,0-1 0 16,-4-3-2-16,1-3 3 16,-1-4 2-16,-1 1-5 15,0 0 5-15,1 0-4 0,-2 3 4 16,-1 2-2-16,1 1-1 15,-1 1 1-15,1 2 0 16,0-2-1-16,0 2-1 0,1 2 0 16,0 0-2-16,0-1 2 15,-1 3-2-15,4 0 5 16,-2 0-2-16,2-1-2 0,-1 1 3 15,0-2-2-15,1-1 3 16,-1-1-3-16,2 2 4 16,0 0-2-16,-2-2-3 15,5 1 3-15,-1 3-1 0,0 1-1 16,2 2 1-16,-1 2 0 15,3-1 0-15,0 0-1 16,2-2 2-16,0 0-1 0,2-5-1 16,1-1 1-16,2-4 2 15,-3-7 0-15,0-5-1 16,-2-5 1-16,-3-6 0 0,-3-5-1 15,-5-5 1-15,-2-1 0 16,-2 0-1-16,-5 4-2 16,-1 5 4-16,1 9 8 15,0 10 10-15,0 9-12 0,-1 12-10 16,1 12-8-16,1 11 7 15,1 7-7-15,2-3-81 16,1-7-113-16,4-13-246 0</inkml:trace>
  <inkml:trace contextRef="#ctx0" brushRef="#br1" timeOffset="127499.0239">23416 13564 782 0,'-13'-2'100'0,"3"2"-28"16,2 8-56-16,0 13-7 15,-1 11 52-15,-2 12 4 16,4 12-20-16,0 8-17 0,5 3-15 16,2 4-7-16,6-4-6 15,8-5-4-15,8-8 0 16,6-8-14-16,10-15-104 0,3-12-14 15,2-16-165-15</inkml:trace>
  <inkml:trace contextRef="#ctx0" brushRef="#br1" timeOffset="128388.2255">23663 13703 468 0,'1'-10'154'16,"-1"1"4"-16,0 1-63 16,0 4-34-16,0 2-9 15,1 0 1-15,1 1-10 0,-2 0 7 16,0 3-22-16,2 1-16 15,0 6-6-15,0 5 49 16,2 6 6-16,0 3-8 16,-1 5-17-16,1-1-14 0,-1 0-6 15,-1-3-6-15,4-2-5 16,-5-2-1-16,2-5-3 15,-1 1-1-15,-1-3-5 0,2 0-7 16,-1-6-72-16,-2-6-182 16,-2-7-328-16</inkml:trace>
  <inkml:trace contextRef="#ctx0" brushRef="#br1" timeOffset="128715.8261">23934 14012 256 0,'9'-3'273'15,"-5"-1"-98"-15,-3 1-27 0,1 1-31 16,-2 0-39-16,0 1 9 15,-2 0-26-15,2 1-12 16,-2 0-24-16,2 3-15 0,-3 4-9 16,-1 2 7-16,-1 5 20 15,0 1-2-15,-1 0-15 16,1 0-1-16,-1 0-2 15,2-1-4-15,-4 2-3 0,0-2 0 16,-6 2-1-16,-2-2-7 16,-1-8-106-16,-2-4-222 15,2-9-587-15</inkml:trace>
  <inkml:trace contextRef="#ctx0" brushRef="#br1" timeOffset="129651.8277">24175 13734 656 0,'-3'-1'56'0,"2"-4"43"15,-1 5-30-15,3-1-58 16,0-1-3-16,6 2 19 0,4 0 41 16,6 0 10-16,6 0-15 15,6 0-16-15,1-2-19 16,5 2-17-16,-1 0-7 0,-2 0-2 15,-4 0-2-15,-3-2-1 16,-5 1-2-16,-4 1-8 16,-9-6-29-16,-2-5-73 0,-5-5-151 15,-2-3-531-15</inkml:trace>
  <inkml:trace contextRef="#ctx0" brushRef="#br1" timeOffset="129885.8281">24527 13491 990 0,'-1'-1'150'16,"4"5"-118"-16,1 13-36 16,1 5 9-16,0 5 10 0,-1 4 8 15,-3 1 2-15,-1 1-4 16,0-2-6-16,0-2-9 15,-5-2-5-15,2-4 3 16,-1-2-3-16,-4-2-3 0,3-4 1 16,-4 1-15-16,1-8-117 15,0-7-91-15,2-3-236 16</inkml:trace>
  <inkml:trace contextRef="#ctx0" brushRef="#br1" timeOffset="130244.6288">24842 13376 917 0,'15'19'10'16,"4"7"22"-16,0 10 44 15,2 4 7-15,-3 4-24 0,-4 2-25 16,-5 1-13-16,-5 0-7 16,-6-3-3-16,-6-1-5 15,-9 0-2-15,-15 0-2 16,-12-1 0-16,-12-1-3 0,-10 0-8 15,-13-5-114-15,-8-8-99 16,-5-7-175-16</inkml:trace>
  <inkml:trace contextRef="#ctx0" brushRef="#br1" timeOffset="132569.0329">21047 14415 389 0,'-1'-12'99'0,"0"0"-74"15,-1 1 27-15,0 4 14 16,1-1 7-16,-1 2 11 16,1 1-19-16,-1 3-19 0,-2 2 1 15,0 0-18-15,-3 7-10 16,0 8-15-16,-7 10-1 15,-2 9 1-15,-3 13 9 0,-1 6 18 16,-1 12 11-16,2 7 10 16,1 9-7-16,7 4-10 15,5 0-8-15,5 0-14 16,7-6-2-16,6-8-10 0,9-10 0 15,7-11 2-15,4-7 3 16,5-9 9-16,7-7 6 16,3-4 3-16,2-8-11 0,3-4-11 15,-1-6-2-15,-2-5 0 16,-2-2-1-16,-5-4 0 15,-2-5-3-15,-7-1-4 0,-6-4 2 16,-6 3 2-16,-7-2-1 16,-5-2-6-16,-6-1 3 15,-3-2-8-15,-5 2-13 0,-6-1-18 16,-6 2-19-16,0 3-9 15,-3 4-36-15,-2 1-10 16,0 5 2-16,2 0 30 16,0 0 85-16,6 1 6 0,3 1 10 15,1 0 41-15,5 0 28 16,4 2-6-16,0 0-32 15,3 4-38-15,5 3-1 0,2 3 36 16,4 5-5-16,1 1 0 16,0 1-1-16,2 2 0 15,-2-2 1-15,-2 1 6 0,-2-3-12 16,-1 0 7-16,-4-1 1 15,-1-3-11-15,-3 0-6 16,1 0 0-16,-5 0 0 16,-3-1 4-16,-2 0-3 0,-2 4-13 15,-1-1-7-15,0 3-4 16,1 1-11-16,0-7-141 15,4-8-188-15</inkml:trace>
  <inkml:trace contextRef="#ctx0" brushRef="#br1" timeOffset="133130.6338">21777 15316 837 0,'-2'-12'66'0,"2"-2"-1"15,1 3 12-15,10 0-23 16,3 1-19-16,7 0-9 15,2 5 0-15,4 4-9 0,-1 2 2 16,-1 6-10-16,-5 6-4 16,-4 4-5-16,-8 3 3 15,-7 3 2-15,-3 1 5 0,-8-2 3 16,-2-2-4-16,1-1-1 15,4-4-4-15,1-4-2 16,8-3-4-16,8-3-1 0,8-2-5 16,9-1-14-16,2 0 0 15,2-1 19-15,-2 3 0 16,-6 4 1-16,-6 3 2 0,-8 3 0 15,-8 4 6-15,-4 2 19 16,-11 1 30-16,-6 1 21 16,-3-1-26-16,0-1 0 15,2-2-18-15,2-5-20 0,4-1-8 16,6-3-2-16,4-2-5 15,2-1-32-15,2-5-116 16,0-7-146-16,0-7-238 0</inkml:trace>
  <inkml:trace contextRef="#ctx0" brushRef="#br1" timeOffset="133505.0345">22369 15304 943 0,'8'6'13'0,"3"3"18"16,3 3 77-16,0 5-5 0,3 0-44 15,-3 6-20-15,0-2-6 16,-3 1-10-16,-3-5-11 16,-2-3-7-16,-2-5-4 15,-3-4 2-15,-1-4-2 0,-3-7 7 16,-5-8-2-16,3-7-8 15,-2-6 4-15,3-5-1 16,4-3 0-16,0 1 0 0,14 1-1 16,4 3 0-16,8 6 2 15,5 7-6-15,4 9-3 16,1 4-40-16,-3 3-60 0,-5 2-91 15,-3 1-145-15</inkml:trace>
  <inkml:trace contextRef="#ctx0" brushRef="#br1" timeOffset="133785.835">22730 15175 1009 0,'-9'-2'126'0,"0"10"-25"0,5 9-68 16,1 5-6-16,1 6 6 15,1 4-12-15,4 0-16 16,4-1-3-16,8-5 0 0,3-6-2 15,6-7-2-15,2-6 3 16,2-8-1-16,-2-7-6 16,-1-7-5-16,-4-8 8 15,-7-5-2-15,-4-4 3 0,-7-1 2 16,-2 0 0-16,-7 3 1 15,-3 5-2-15,-3 5 4 16,1 11 0-16,0 7-1 0,3 5-3 16,2 11-7-16,2 2-56 15,4 1-161-15,2 0-218 16</inkml:trace>
  <inkml:trace contextRef="#ctx0" brushRef="#br1" timeOffset="134472.2362">23085 15160 970 0,'-2'-6'73'0,"1"0"37"0,2 5-42 16,-1 6-69-16,2 8 4 15,1 5 6-15,2 4 1 16,2 2-6-16,1-1-2 0,1-2-1 15,2-5-1-15,2-7 1 16,0-7-1-16,-1-2-1 16,-1-11-2-16,-1-6-1 0,-3-4 4 15,-2-1 1-15,-4-1-2 16,1 6 7-16,-2 2 47 15,0 9 45-15,0 4-13 16,3 5-63-16,4 11-29 0,5 3 8 16,4 6-1-16,5 2 0 15,5-2 2-15,2-5-3 16,-1-4-11-16,0-9-41 0,-3-5-21 15,-4-11 2-15,-7-7 30 16,-6-8 35-16,-4-3 7 16,-3-3 1-16,-8 0-2 0,-2 1 10 15,-2 2 25-15,1 6 25 16,0 4-14-16,2 6-6 15,3 5-5-15,2 5-17 0,2 4-14 16,-1 3-7-16,0 4-1 16,3 4 2-16,0 1-2 15,0 0-14-15,7-5-18 16,4-3-3-16,4-3 4 0,1-4 15 15,4-4 12-15,2-5 6 16,-1-2 0-16,3-1 3 16,-1 0 0-16,-1 2 1 0,0 1 1 15,-3 2 0-15,2 3 0 16,-3 1 1-16,-1 3-2 15,-2 0 0-15,-1 1 0 0,-3 2-2 16,0 1 0-16,-2 1 0 16,-2 1-1-16,-3 0-37 15,1 1-69-15,-3-2-51 0,-1 0-38 16,0-2 20-16,0-1 103 15,-1 1 76-15,-1-2-15 16,2-1-85-16,-1 0-142 16,1 0 203-16,3-2-5 0</inkml:trace>
  <inkml:trace contextRef="#ctx0" brushRef="#br1" timeOffset="134799.8368">23771 14985 494 0,'-4'-8'298'16,"-2"1"-183"-16,-2 1 12 15,-1 4-7-15,-2 0-42 16,-1 4-30-16,-3 9-17 16,2 3-17-16,2 4-8 0,3 4-2 15,5 3-5-15,6 0 1 16,8-2-1-16,9-2 2 15,3-4-4-15,0-4 2 0,0-4-3 16,-3-4-2-16,-8-2 7 16,-4-2-2-16,-4 1 2 15,-3-2 14-15,-6 3 68 0,-3 2-3 16,-3 1-34-16,-2 0-14 15,-2 1-3-15,2-1-12 16,2 2-12-16,1 1-6 0,3 3 0 16,0 0-14-16,0-4-87 15,4-5-121-15,0-5-242 16</inkml:trace>
  <inkml:trace contextRef="#ctx0" brushRef="#br1" timeOffset="135096.2373">24138 14940 954 0,'-5'-1'151'0,"1"3"-22"15,1 11-111-15,3 5 28 0,0 3 3 16,-1 4-32-16,1-2-10 15,1 0-5-15,0-4-2 16,1-3-1-16,-1-7-21 0,-2-9-141 16,-2-15-207-16</inkml:trace>
  <inkml:trace contextRef="#ctx0" brushRef="#br1" timeOffset="135205.4375">24081 14768 631 0,'11'13'-86'16,"2"2"-49"-16</inkml:trace>
  <inkml:trace contextRef="#ctx0" brushRef="#br1" timeOffset="135579.8381">24305 14937 1079 0,'1'5'67'16,"2"5"-64"-16,2 3 34 16,0 6 28-16,-1 3-39 0,0-2-12 15,0 0-10-15,-2-4-3 16,0-5 0-16,-1-4 0 15,-1-6-1-15,4-5 4 16,0-9 3-16,3-5-12 0,3-5 2 16,3-4 0-16,1 1 2 15,0 3 4-15,-5 4 1 16,-1 5 34-16,2 7 24 0,-2 5-26 15,0 6-24-15,2 7 4 16,2 5-2-16,2 4-4 16,-1 3-6-16,0-1-2 15,0 0 0-15,-1-6-3 0,-3-5-2 16,0-5-30-16,-1-5-34 15,-2-6-2-15,1-8-33 16,1-3-46-16,1-7-21 0,4-6 5 16,0-1-121-16,1-1-57 15,1-2 345-15,0 2-22 16</inkml:trace>
  <inkml:trace contextRef="#ctx0" brushRef="#br1" timeOffset="135626.6382">24666 14787 102 0</inkml:trace>
  <inkml:trace contextRef="#ctx0" brushRef="#br1" timeOffset="136281.8394">24729 14696 947 0,'-2'17'15'16,"1"7"4"-16,2 9 53 0,1 7-21 15,-2 4-7-15,2 2-19 16,-2-2-19-16,-2-2-4 16,-4-5-1-16,-5-8-11 0,-3-11-146 15,-2-8-240-15</inkml:trace>
  <inkml:trace contextRef="#ctx0" brushRef="#br1" timeOffset="136656.24">24609 14862 960 0,'17'-10'57'15,"5"1"-38"-15,12 5-12 16,5-2-4-16,1 3 0 16,-3-1-1-16,-3 1 22 0,-6 3 9 15,-10 0-19-15,-5-1 11 16,-6 1 2-16,-2 5-1 15,-3 2-3-15,-2 4 5 0,0 7 11 16,-1 4 7-16,1 2-17 16,1 3-17-16,-1-1-6 15,6-1-5-15,4-6 1 0,0-4-3 16,3-2 0-16,4-8 1 15,0-5-2-15,0-7 4 16,0-9-4-16,-2-7 1 16,-2-8 1-16,-8-6-2 0,-3-3 3 15,-2 2-2-15,-8 1 4 16,-5 10 20-16,0 6 29 15,-2 14-8-15,-1 7-28 0,-2 20-18 16,-4 15-5-16,-3 4-57 16,-10 3-164-16,-4 1-398 15</inkml:trace>
  <inkml:trace contextRef="#ctx0" brushRef="#br1" timeOffset="137561.0416">22020 15986 512 0,'1'-20'130'15,"0"2"-30"-15,1 0-35 16,0 4-7-16,-1 0-2 15,1 1 0-15,-1 4-2 0,-1 3 15 16,0 0 0-16,-4 3-23 16,0 3-21-16,-2 0-8 15,2 0 0-15,-1 6-8 0,0 3-5 16,1 4-1-16,-1 7-1 15,0 6 6-15,-2 7 16 16,0 5 13-16,4 4-17 0,-1 0-12 16,4-5-6-16,0-4 0 15,2-6-1-15,3-10 0 16,-1-4 0-16,0-7 0 0,-1-1 0 15,-1-4-1-15,2 1 7 16,1-4-4-16,4-4 5 16,0-3-3-16,6-6-4 15,0-3 1-15,0-5-1 0,0 1-3 16,-4 2 1-16,-2 3-1 15,-2 4 3-15,-5 6 1 16,0 6 4-16,-1 4 5 0,1 10-12 16,0 5 10-16,5 1 10 15,4 5-6-15,5-1-10 16,4-3 1-16,2-6-1 0,1-4-1 15,1-7 0-15,-2-2-4 16,-2-7 1-16,-2-8-11 16,-5-3 2-16,-3-6-2 15,-2-1 2-15,-5-4 2 0,-1 1 3 16,-2 4 2-16,-2 0 3 15,-3 8 3-15,1 1 7 16,-1 6 11-16,3 2 3 0,-1 3-5 16,2 3-10-16,0 0-8 15,2 2-11-15,4 5 7 16,4 2-12-16,5 1-62 0,1-6-67 15,2-2-143-15,1-9-252 16</inkml:trace>
  <inkml:trace contextRef="#ctx0" brushRef="#br1" timeOffset="137795.042">22530 15882 851 0,'-2'4'25'15,"2"1"-18"-15,0 5-4 16,2 5 8-16,1 2 17 0,0 3 20 15,-1 1 11-15,0 1-6 16,-1-1-15-16,1 0-22 16,0-3-12-16,0-2-3 15,-1-4 0-15,0-3-2 0,-2-4-8 16,1-5-81-16,-5-1-69 15,-1-11-253-15</inkml:trace>
  <inkml:trace contextRef="#ctx0" brushRef="#br1" timeOffset="138169.4427">22502 15884 882 0,'3'2'41'16,"5"3"-38"-16,6 5 0 16,4 0 5-16,3-1-5 0,1 1-2 15,-2-1 0-15,-2 1 0 16,-4-1-1-16,-2 1 0 15,-5 4 3-15,-4-1-1 16,-2 2 15-16,-1 0 46 0,-2 0-2 16,0 1-17-16,0-2-20 15,-1-2-14-15,3-3-6 16,0-3-4-16,5-5-3 0,2-2-3 15,4-5-4-15,4-9-11 16,-1-5-21-16,5-6-2 16,1-3-2-16,-2 2 7 0,-2 4 30 15,0 4 11-15,-3 6 1 16,0 8 9-16,-1 4 6 15,2 5 16-15,0 5-12 16,3 4-3-16,3 3-12 0,0-1-5 16,0 1-11-16,1-7-54 15,-2-4-52-15,-1-6-183 16,-3-5-85-16,-2-8 206 0,-2-6 166 15</inkml:trace>
  <inkml:trace contextRef="#ctx0" brushRef="#br1" timeOffset="138512.6433">23043 15822 835 0,'-6'-6'155'0,"-2"4"-25"16,2 6-52-16,-3 8-64 15,2 7-8-15,1 6-1 16,0 7 7-16,3 1-4 0,1 2-6 16,4-4-1-16,7-4-2 15,1-6 0-15,5-9-17 16,2-7-67-16,1-7-32 0,2-8-15 15,-2-11-29-15,-1-7-53 16,0-6-36-16,-3-4 91 16,-2-6 151-16,-3 0 0 0,-3 0 54 15,-3 5 0-15,-2 4 438 16,-1 6-275-16,-1 5-51 15,-3 7-2-15,0 7-62 0,2 7-28 16,-4 4-40-16,0 13-29 16,-1 7 3-16,-1 10 0 15,0 9-1-15,3 6-1 16,4 4 1-16,6 0-3 0,7-3-58 15,5-6-49-15,1-12-58 16,-1-8-75-16,0-13-93 16</inkml:trace>
  <inkml:trace contextRef="#ctx0" brushRef="#br1" timeOffset="139183.4445">23251 15932 711 0,'-4'-14'144'16,"0"3"-8"-16,0 3 19 16,1 6-67-16,3 4-68 15,-1 4-19-15,2 4 1 0,3 3-3 16,5 3 2-16,3 0 2 15,4-2-2-15,2-2 1 16,1-5 0-16,0-5 3 16,-2-2-4-16,-3-4-4 0,-4-8 0 15,-3-3 0-15,-5-3 6 16,0-3-2-16,-4-1-1 15,-4-1 1-15,-2 1 0 0,-1 5 3 16,1 4 15-16,2 4 13 16,1 6-10-16,3 1-16 15,1 4-12-15,3 5-2 0,6 2 5 16,7 0-6-16,5-1-16 15,7-4 2-15,5-3-18 16,3-2 0-16,-3-5 4 16,-2-1 6-16,-8-2 5 0,-6 2 26 15,-6-1 2-15,-7 5 30 16,-1 1 64-16,-2 2-22 15,0 2-33-15,-2 5-35 0,2 4-14 16,2 3 10-16,-2 4-2 16,2 1 0-16,4 0-1 15,2-1 2-15,7-4-17 0,2-3-53 16,3-7-12-16,1-4-25 15,3-5-30-15,-3-8 2 16,-3-3 14-16,-4-2 22 0,-3 0 89 16,-3 3 46-16,-5 3 158 15,-2 3 26-15,0 3-27 16,1 2-65-16,-1 4-74 15,3 0-53-15,4 0 2 0,3 2 15 16,5 1 7-16,3 1-15 16,1-2-4-16,-1-1-7 15,-1-3-1-15,-2-2-7 0,-5-6-12 16,-5-5 1-16,-4-3-8 15,-2-5-7-15,-5 2 7 16,-5 0 13-16,-2 6 7 0,1 5-5 16,-1 5 3-16,1 7-2 15,4 7-83-15,3 3-123 16,2 3-104-16</inkml:trace>
  <inkml:trace contextRef="#ctx0" brushRef="#br1" timeOffset="139682.6453">24361 15665 567 0,'-2'-6'70'0,"2"-2"-18"0,-2-2 13 16,4 1-7-16,0-5-12 15,0 1 2-15,-1-1-1 16,1-1-2-16,0 2-9 0,-3 3 2 15,1 3 1-15,-1-1-14 16,-1 2-12-16,1 3-3 16,-1-1 2-16,0 1 17 0,1 1 15 15,0 3-6-15,1 4-24 16,-2 11-19-16,-2 8 8 15,0 12 2-15,-6 11 2 16,-1 15 21-16,-1 9-1 0,-3 5-14 16,2 6-8-16,5-1-1 15,0-7-5-15,1-7-2 16,2-15-1-16,-3-13-9 0,-3-13-54 15,-5-16-21-15,-1-12-31 16,-1-14-51-16,1-13-186 16</inkml:trace>
  <inkml:trace contextRef="#ctx0" brushRef="#br1" timeOffset="140228.6463">24260 15858 751 0,'32'-20'68'0,"4"2"-6"16,4 3 37-16,1 3-19 15,-5 4-29-15,-3 2-31 16,-8 3 2-16,-5 3-3 0,-9-2 4 15,-4 3-3-15,-5 4-2 16,-2 3 11-16,-4 4 6 16,-5 2 19-16,0 6-9 0,-1 2-25 15,1 2-11-15,2-2-7 16,4-2-1-16,3-4-1 15,0-1-1-15,3-7 0 16,4-3-1-16,0-5 2 0,2-6-1 16,0-6 1-16,0-6-5 15,-2-5-6-15,0-2 1 16,-4-2-19-16,-3 0-4 0,1 2 13 15,-2 4 17-15,1 6 5 16,-2 5-3-16,1 4 2 16,2 6 1-16,6 0-10 15,3 6 4-15,6 3 4 0,5 1 3 16,3 4 4-16,4 1 2 15,0 2 5-15,-1 1 13 16,-5 0-4-16,-3 2-14 0,-6-4-1 16,-7 1-5-16,-6-6-2 15,-1-1 1-15,-7-5 5 16,-2-5-1-16,-1 0-3 0,1-6-1 15,7-8-2-15,3-7-2 16,14-5-2-16,10-6-4 16,6-1 2-16,9-2-1 0,2 6 6 15,3 4-1-15,-4 8-3 16,-3 10 4-16,-5 5-1 15,-9 9-47-15,-13 4-81 16,-11 2-187-16</inkml:trace>
  <inkml:trace contextRef="#ctx0" brushRef="#br1" timeOffset="141211.448">22119 16702 399 0,'10'-19'101'0,"-1"-1"-70"15,-1-1 56-15,-1 2 31 0,-1 0-21 16,-3 4-16-16,-1 2 0 16,0 2-4-16,-4 4 7 15,-5 4-30-15,-2 4-17 16,-6 8-10-16,-5 12-16 0,-6 9-5 15,-4 7 0-15,2 7 10 16,4 1 1-16,7-3-9 16,11-5-7-16,6-9-1 0,11-5-1 15,8-9 0-15,6-8 0 16,3-8 1-16,2-9-1 15,-1-9-2-15,-3-8-4 0,-4-6-1 16,-8-3 2-16,-7-4 1 16,-5 4-5-16,-6-1-10 15,-7 8 16-15,0 7 6 0,-1 6 0 16,5 8 15-16,2 6-2 15,6 4-10-15,6 5-12 16,10 3 6-16,5 1-1 16,6-2-4-16,5 0-30 0,-1-7-44 15,0-1-12-15,-2-9 2 16,-6-4 7-16,-6-1 40 15,-8-1 29-15,-3 0 14 0,-6 3 11 16,-2 1 63-16,-4 6 28 16,-2 4-4-16,0 4-18 15,-2 11-49-15,3 11-25 0,2 9 9 16,0 6 3-16,3 7-4 15,0 3-2-15,3 6-4 16,0 1-4-16,1-1-4 16,-2-1 2-16,0-6-2 0,0-9 0 15,-2-9-2-15,1-10 1 16,-1-8-7-16,0-8-7 15,1-4-11-15,0-2 9 0,0-12 21 16,0-4-33-16,0-10 9 16,2-11 18-16,4-9 3 15,5-10-1-15,3-3 0 0,3-3-1 16,1 4-2-16,2 9 3 15,0 7 1-15,-2 13-3 16,-2 9 1-16,-1 7 1 0,-1 7-1 16,-3 7-1-16,-1 1-1 15,-3 9 6-15,-3 7 1 16,-2 6 19-16,-2 4-7 15,0 2-1-15,-3 0-4 0,-2-4-5 16,-2-2-3-16,-1-7 0 16,0-3-2-16,0-5 3 15,0-3-4-15,1-4-7 0,1-7-105 16,3-11-242-16</inkml:trace>
  <inkml:trace contextRef="#ctx0" brushRef="#br1" timeOffset="142833.8509">22651 16700 915 0,'1'2'27'16,"5"-2"-30"-16,5 2 6 15,0 0-2-15,1-2 0 0,2-2 1 16,0-6-2-16,1-2 17 15,0-3-10-15,1-5-2 16,-2 1 0-16,-1-4-3 0,-2 2-1 16,-5-1 1-16,-4 1 3 15,-1 4-1-15,-2 4 36 16,-3 5 23-16,-3 3-23 0,1 4-27 15,-1 5-10-15,1 4-4 16,2 4 2-16,4 2-1 16,0 2 0-16,5 1-1 15,5-3-1-15,6-1 1 0,2-2 2 16,-1-3-1-16,0-3 1 15,-4-3 14-15,-2 0 10 16,-5-2 14-16,-3-1 6 0,-2 0-6 16,-1 1 9-16,0-1 0 15,3-1-31-15,-2 0-14 16,-1 0-8-16,0 0 4 0,1-1-13 15,1-5 5-15,3-4 0 16,5-5-30-16,3-5-25 16,4 1 19-16,6-3 35 15,1 2 10-15,1 5-1 0,2 4-2 16,-2 2 2-16,-3 3 0 15,-2 3 3-15,-4 1-5 16,-3 2 3-16,-5-2-3 0,-4 3 3 16,-2 0-5-16,0-1-13 15,0 0 8-15,-3-2 12 16,0 0 0-16,0-2-3 0,-1-2 1 15,-2 0 2-15,1 0 25 16,-3 1 16-16,1 3-15 16,1 2-6-16,0 3-10 15,1 6-12-15,0 4-2 0,2 4 2 16,1 4-1-16,4 2 1 15,3-1 0-15,4-3-2 16,1-3 3-16,3-6-5 0,0-7-8 16,-1-5-16-16,-2-5-5 15,0-9 13-15,-2-4 16 16,-1-2 3-16,-4-2 0 0,-1 3-1 15,-2 3 2-15,-2 4 8 16,0 6 46-16,2 2-9 16,-1 6-9-16,-1 2-38 0,5 4-1 15,3 4 4-15,2 3 3 16,4 2-5-16,1-1 2 15,3-4 1-15,0-3-9 16,-2-7-5-16,-2-3-35 0,-1-10 9 16,-2-7 18-16,-4-5 13 15,1-7-3-15,-3-3-7 16,-1 1-3-16,-4 4 12 0,1 5 8 15,1 5 17-15,-2 9 58 16,-2 7-10-16,1 5-41 16,1 7-38-16,-1 9 10 15,0 6 8-15,-1 5 1 0,0 7-3 16,1 0-1-16,1 0 0 15,0-5-3-15,0-5-11 16,3-8-27-16,1-5-47 0,-1-10-26 16,0-2-9-16,1-12 72 15,0-4-3-15,2-3 9 16,-1-1 32-16,0 0 15 0,-2 3 30 15,-1 4 25-15,1 3 35 16,-1 3-11-16,1 4-32 16,0 3-33-16,5 0-17 0,0 2 2 15,5 5 2-15,1 2-1 16,3-1-3-16,-1 1-1 15,-1-1 1-15,-3-3 0 16,-3-1-1-16,-2-2 3 0,-5 0 2 16,0 0 6-16,0-3 39 15,-2 0 22-15,0 1-10 16,0 1-14-16,-1 0-6 0,1 0-27 15,1 0-18-15,0 3-2 16,0 2 4-16,5 1 1 16,0-1 1-16,4 1-1 0,1-1-4 15,2-1-10-15,3-5-22 16,0-1-14-16,-2-4 8 15,1-5 19-15,-5-2 3 16,-2-1 8-16,-3-1 13 0,-3 1 2 16,-1 3 9-16,-2 2 30 15,0 3 5-15,0 1-11 16,1 3-14-16,0-1-18 0,5 4-9 15,3-1 4-15,3 2 1 16,3 0 1-16,3 1 0 16,1-2 0-16,-1 1-1 0,-4-1 0 15,-4 0-5-15,-3 0 1 16,-3-1 4-16,-3 0 2 15,1-1 2-15,1 4-2 0,-3 0-5 16,0 3 7-16,0 1 0 16,2 4-3-16,1-2 0 15,-1 0 2-15,2 1-4 16,4-2 2-16,-1-3-1 0,-1-2 1 15,4-3-9-15,0-3 2 16,-1-3 2-16,0-5 4 16,-2-2 2-16,3 0 1 0,-3 2 4 15,0 0 19-15,-1 4 20 16,3 2-13-16,-1 4-16 15,4 0-10-15,2 0-1 0,3 6-3 16,0 2-1-16,1-1-2 16,-1 2-6-16,-5-3-47 15,-7-5-93-15,-4-2-180 0</inkml:trace>
  <inkml:trace contextRef="#ctx0" brushRef="#br1" timeOffset="142974.2511">23884 16294 1425 0,'-4'-3'61'0,"6"8"-64"16,8 11-15-16,-1-6-112 16,-4-2-211-16</inkml:trace>
</inkml:ink>
</file>

<file path=ppt/ink/ink4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cm"/>
          <inkml:channel name="T" type="integer" max="2.14748E9" units="dev"/>
        </inkml:traceFormat>
        <inkml:channelProperties>
          <inkml:channelProperty channel="X" name="resolution" value="751.53668" units="1/cm"/>
          <inkml:channelProperty channel="Y" name="resolution" value="998.99384" units="1/cm"/>
          <inkml:channelProperty channel="F" name="resolution" value="5.68611" units="1/cm"/>
          <inkml:channelProperty channel="T" name="resolution" value="1" units="1/dev"/>
        </inkml:channelProperties>
      </inkml:inkSource>
      <inkml:timestamp xml:id="ts0" timeString="2018-12-25T11:08:51"/>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B050"/>
    </inkml:brush>
  </inkml:definitions>
  <inkml:trace contextRef="#ctx0" brushRef="#br0">8697 9351 757 0,'-8'-8'33'0,"6"6"13"15,2 2-34-15,0 7-13 0,4 4 4 16,4 6 0-16,2 2 5 16,1 2-5-16,2-1 1 15,2-2 1-15,3-3-4 16,1-6 2-16,0-5 1 0,2-6-1 15,5-10 6-15,1-11 0 16,5-11 21-16,7-13 26 16,10-13-2-16,8-12-3 0,7-11-4 15,12-10-17-15,9-13-13 16,9-4-11-16,8 1-8 15,2 7-3-15,3 10 2 0,-6 12-18 16,-12 13-117-16,-17 11-185 16</inkml:trace>
  <inkml:trace contextRef="#ctx0" brushRef="#br0" timeOffset="2917.2051">13893 9280 935 0,'-1'10'4'16,"2"-2"0"-16,5 1 4 16,6-4 2-16,6-3 4 15,6-2 21-15,5-11 17 16,7-11-33-16,9-11 17 0,9-8 44 15,10-11-57-15,8-9-15 16,9-8-3-16,9-10-5 16,10-7 1-16,11-11-3 0,2-14-13 15,1-16-124-15,-8-15-413 16</inkml:trace>
  <inkml:trace contextRef="#ctx0" brushRef="#br0" timeOffset="7628.4134">19651 9304 843 0,'2'10'9'0,"2"3"-9"16,3 1 8-16,3 4 0 15,4-3 10-15,2-3 4 16,3-1-10-16,2-4 14 0,2 0 29 15,3-8-9-15,4 1-10 16,2-13-6-16,8-9 10 16,9-13 22-16,15-15-15 0,13-16-20 15,18-16-19-15,17-12-7 16,14-16-5-16,9-9-40 15,-6-9-163-15,-12-3-400 0</inkml:trace>
  <inkml:trace contextRef="#ctx0" brushRef="#br0" timeOffset="16676.4293">18260 11692 832 0,'-1'4'6'0,"2"5"-2"0,4 7 5 16,5 1-9-16,3 2 12 15,2-1-1-15,1 0-10 16,2-2 5-16,-1-5-4 0,2-3-2 16,0-4 6-16,-1-2-6 15,-1-6 5-15,1-7 27 16,2-6 20-16,3-6 11 0,4-7 0 15,2-6 1-15,6-3-20 16,3-7-9-16,3-5-16 16,4 0-14-16,2 0-4 0,2 4-3 15,0 4-5-15,-3 8-8 16,-4 5-65-16,-9 2-122 15,-11 4-152-15</inkml:trace>
  <inkml:trace contextRef="#ctx0" brushRef="#br0" timeOffset="18002.4316">4278 11375 839 0,'33'-13'12'0,"16"-6"-2"15,17 0 18-15,18-5 12 0,18-1 0 16,15-3-11-16,14-2-9 16,8 0-12-16,11 1-6 15,6 2-1-15,9 2-1 16,0 3-1-16,-2 2-2 0,-1 2-3 15,-11 1-2-15,-9 2 1 16,-20-3-9-16,-10 1-8 16,-13 2 20-16,-11-2 3 0,-7 1 3 15,-8-3-4-15,-6 4 4 16,-6 2-3-16,-13 0-27 15,-13 3-94-15,-18 2-111 0</inkml:trace>
  <inkml:trace contextRef="#ctx0" brushRef="#br0" timeOffset="18408.0323">5422 11608 720 0,'11'-19'70'0,"12"0"-40"16,6-2 1-16,12-1-1 15,10-3 10-15,10 1-9 16,12 0 9-16,7-1-10 16,11 2-7-16,7 1-4 0,5 0-6 15,4 0-8-15,0 0 3 16,0 0-9-16,-5 0 4 15,-6 0-2-15,-5-1-1 0,-10 2 5 16,-9 0 1-16,-7 0 27 16,-6 2 3-16,-8 2 3 15,-6 4-13-15,-8 4-19 0,-9 5-6 16,-7 4-5-16,-9 5-8 15,-10 8-34-15,-5 0-131 16,-11-6-6-16,-2-5-337 0</inkml:trace>
  <inkml:trace contextRef="#ctx0" brushRef="#br0" timeOffset="22448.4394">12413 13152 727 0,'-3'-3'29'0,"1"4"23"16,2 1-38-16,0 3 2 0,5 3 22 15,1 2 9-15,3 1-2 16,1 2 14-16,4 2 18 15,2 1-3-15,3-3-25 0,5-2-18 16,4-4-11-16,5-7-7 16,10-12 0-16,7-17-3 15,7-15-8-15,11-13-5 16,4-18 0-16,-3-13-60 0,-11-16-200 15</inkml:trace>
  <inkml:trace contextRef="#ctx0" brushRef="#br0" timeOffset="22947.6403">12579 9240 976 0,'0'8'12'0,"5"0"-5"0,11 8 4 16,8 3 9-16,7-1-3 16,4-3-7-16,6-5-8 15,1-8-5-15,6-7 3 0,0-15 4 16,7-7 14-16,0-14-4 15,6-8-22-15,6-10 17 16,5-11-12-16,13-5 2 16,13-10-21-16,12-11-55 0,11-7-165 15</inkml:trace>
  <inkml:trace contextRef="#ctx0" brushRef="#br0" timeOffset="29608.852">10335 13796 819 0,'3'5'39'15,"4"4"-29"-15,3 0 16 16,6 3 7-16,0-1 2 0,3-1-4 15,1-2-10-15,2-3-2 16,-1 0 4-16,2-3 7 16,0-2-5-16,5-5-5 0,4-8 1 15,7-8-1-15,7-9-6 16,10-9-10-16,8-8-5 15,14-10 2-15,6-8-4 16,3-10-26-16,-5-13-245 0</inkml:trace>
  <inkml:trace contextRef="#ctx0" brushRef="#br0" timeOffset="36597.6643">19986 15557 455 0,'-24'-1'90'15,"2"0"15"-15,1-1-76 16,6-1 17-16,3-1-17 0,0 2 1 15,5-2-4-15,-1 2 2 16,5 0-4-16,-1 0-10 16,4 2 1-16,-4-2 0 0,8 4-4 15,3 0-9-15,10 4 1 16,10 2 3-16,15 3 6 15,16 1 16-15,18 1-8 16,19-2-3-16,21 2-8 0,17 0-1 16,12-1-4-16,7 0-3 15,14-1-2-15,4 0 3 16,2 0-2-16,2-1 3 0,1-3 6 15,-1 0 7-15,-5 0 12 16,-10-2 2-16,-6 1-5 16,-10-2-2-16,-11 4 3 0,-12 0 0 15,-8-1-6-15,-16 3-6 16,-11 0-8-16,-13-1-4 15,-14 3-1-15,-14-2-3 16,-14 0 0-16,-12 1-3 0,-11 0-6 16,-8-1-16-16,-16 1-66 15,-11-1-17-15,-16-4-89 16,-15-4-6-16</inkml:trace>
  <inkml:trace contextRef="#ctx0" brushRef="#br0" timeOffset="37845.6664">2485 16689 541 0,'-26'-14'58'0,"6"1"-18"15,6 1-19-15,3 2-5 16,2 2 32-16,2 3-2 15,4 1 0-15,3 2-2 0,0 2-7 16,7 4-32-16,7 5-1 16,13 5 5-16,9 3 10 15,14 1 18-15,13 0-3 16,15-2-12-16,12-5 3 0,15-7-6 15,11-2 30-15,10-6-30 16,11-7-5-16,6-2 8 16,6-5-12-16,-2-1-5 0,-1 0 3 15,1 1-1-15,-6 5 1 16,-1 2 20-16,-6 5 8 15,0 2-20-15,-3 2 2 0,-2 6-5 16,0 3 6-16,-4 1-1 16,-1 1-6-16,-1-1-7 15,-2-2 1-15,-2-2 3 0,-3-2 6 16,1-1-5-16,-2-1-1 15,-1-1-2-15,-4-3-2 16,0-2 5-16,-3-1-2 16,0-1 3-16,-4 0-1 0,0 1-2 15,1 1-1-15,-4 2 0 16,-1 1-3-16,-1 2 0 15,-2 1-2-15,-5 0-1 0,-3 6 1 16,-5-1-1-16,-4 1-2 16,-5-2 3-16,-2 1-1 15,-3-2 0-15,-4-3 1 0,-2 2 0 16,-2-3 0-16,-4-4 2 15,-2 1 3-15,-5 1 3 16,-2-3-1-16,-4 0-2 16,-5 2-3-16,-5-1 0 0,-6 1 0 15,-5-2-3-15,-7 2 3 16,-6 2-1-16,-3 0-1 15,-5 2-3-15,-2-2 6 0,-4 2-5 16,-6 2-13-16,-3 2 2 16,-6 4-19-16,-3 0-91 15,-6-3-59-15,-2-6-142 0,1-14-587 16</inkml:trace>
  <inkml:trace contextRef="#ctx0" brushRef="#br1" timeOffset="94738.9664">16706 13677 196 0,'-3'-9'260'0,"-1"-1"-248"15,1 2 28-15,1 1 6 0,1 1 19 16,-1 1-22-16,0 0-12 15,2 3 6-15,-1 0 1 16,1 1-13-16,5 1-21 16,1 5-4-16,7 2 4 0,4 2-4 15,8 1 2-15,12 1-1 16,9 1-2-16,10-3 5 15,13-3 16-15,16 0 0 0,14-3-8 16,14-1-6-16,11-2-2 16,14 2-2-16,10-2-1 15,8 1 0-15,2 0 0 0,4 1-1 16,5 0 0-16,2 0 1 15,-3 2 0-15,2 0 1 16,0-1 23-16,-2 2-3 16,-5-2-3-16,-6 1-7 0,-4 0 4 15,-5-1-5-15,-7-1-1 16,-10 2 4-16,-6-1 11 15,-5 0-1-15,-6 1-5 0,-7 2-7 16,-4-2-4-16,-5 2-2 16,-6-1 0-16,-6 1-2 15,-5-1 3-15,-4-2-1 0,-5-1 5 16,-3-2 2-16,-3 0 2 15,-6 1 6-15,-5-2-4 16,-4 1-7-16,-7-2-5 0,-7 2-4 16,-8-1 1-16,-7 0-2 15,-9 2-1-15,-7-1 1 16,-11 1-30-16,-17-3-111 15,-15-12-97-15,-13-7-354 0</inkml:trace>
  <inkml:trace contextRef="#ctx0" brushRef="#br1" timeOffset="96330.1692">3165 14752 470 0,'37'-15'41'0,"8"2"-26"16,13 0-1-16,8 0-4 0,9 1 1 15,5 1-7-15,4-2 3 16,7 0-1-16,4-2 20 16,1 0 1-16,8-1 27 0,2 1-33 15,5 1-6-15,4-1-4 16,1 0-6-16,5-1 1 15,1-1 2-15,3-4 12 16,4 0 1-16,-5 0-5 0,3 0 23 16,-1 1-26-16,-3 3-2 15,2 1 11-15,-3 5 1 16,1 2-1-16,2 2-3 0,-1 0-7 15,0 2-5-15,-4 0-3 16,0 2 2-16,0 0-5 16,-2 0 0-16,0 1-1 0,-3-2 2 15,0 1-1-15,-1 0 0 16,-3 1 1-16,-3 0-1 15,-1 1 5-15,-3 0 1 0,-2-1 7 16,-2 4-5-16,-4-1-3 16,1 0 0-16,-2 3-3 15,-3 1-1-15,0 2 0 16,-3-2 1-16,-4 1-1 0,-4 2 2 15,-1 2-1-15,-5-2 0 16,-4 1 5-16,-2 0-2 16,0 3 1-16,0-1-1 0,-3 1 0 15,-1-1-4-15,-1 2 1 16,-1-3-3-16,-2 1 1 15,-2 0 1-15,-4 0-1 0,0-1 1 16,-1 2-2-16,-6 1 1 16,-2-1-1-16,0-1 2 15,-2 2-2-15,-1-1 1 16,-1-1 0-16,0 0 2 0,-1 0-2 15,1 0 5-15,-2-3 1 16,0 1-1-16,1-1 0 16,-3 0 1-16,0-1-2 0,1-3-4 15,-2 1 1-15,-1-2-1 16,-4-2 0-16,-1 1 0 15,-2-2 0-15,-3 2 3 0,-1-2-3 16,-1 2 2-16,-2 1-1 16,-1-2-2-16,-5 1 0 15,-2 0 1-15,-1 0-1 0,-5 0 0 16,-2 2-1-16,1 1-1 15,-4 1-4-15,0 4-19 16,-3 0-88-16,-7-2-60 16,-6-5-161-16</inkml:trace>
  <inkml:trace contextRef="#ctx0" brushRef="#br1" timeOffset="98872.9736">14299 13708 836 0,'0'1'62'0,"0"4"-38"15,1 7-21-15,3 8 0 0,3 2 9 16,2 3 20-16,0 1-2 16,4 1 20-16,0-3 2 15,3-5 1-15,3-4-17 16,6-5-5-16,6-10-1 0,9-10 1 15,10-14-5-15,8-12-7 16,10-10-13-16,6-6 0 16,7-7-4-16,-2-3-1 0,1 1 1 15,-2 1-4-15,-1 2-6 16,-5-1-120-16,-3-2-162 15,-4 1-415-15</inkml:trace>
  <inkml:trace contextRef="#ctx0" brushRef="#br1" timeOffset="101212.9777">5456 14689 658 0,'0'0'52'0,"3"0"-45"0,6 4-2 16,2 4 1-16,4 0 23 15,1 0 16-15,0-1-12 16,2-3 5-16,-1-4-12 0,2-2 4 15,0-10 9-15,4-11 21 16,5-8-26-16,5-9-21 16,9-8-8-16,6-4-2 15,4-4-4-15,3-1 3 0,1 2-2 16,3-1-2-16,-5 2-56 15,-9-6-91-15,-3 1-214 16</inkml:trace>
  <inkml:trace contextRef="#ctx0" brushRef="#br1" timeOffset="102414.1799">14363 15770 733 0,'-7'-11'56'16,"0"-2"2"-16,2 3-24 16,3 4-2-16,-1 2-3 15,2 4 4-15,1 0-7 0,-2 8-8 16,-2 12-17-16,3 10 5 15,-1 6 26-15,0 7 22 16,6-1-21-16,4-4-19 0,3-8-2 16,6-10-5-16,2-13 7 15,6-8 22-15,5-16 3 16,8-14-2-16,7-11-24 15,9-9-11-15,6-10 2 0,8-8-6 16,3-3-4-16,3-8-63 16,-2-8-139-16,1-5-290 15</inkml:trace>
  <inkml:trace contextRef="#ctx0" brushRef="#br1" timeOffset="104551.3836">7094 16892 483 0,'-16'-12'87'15,"1"-2"-24"-15,-2 1-7 0,1 2-8 16,1 3-13-16,-1 0-3 16,4 2 0-16,-2 2-6 15,4 1 7-15,1 2 0 0,4 3-8 16,3 9-6-16,2 2-15 15,2 10-1-15,6 2 1 16,5 4 11-16,4-2 5 0,4-4-3 16,3-4-1-16,3-11 7 15,1-6-16-15,3-10 54 16,1-12-13-16,2-11-11 15,-1-7-10-15,2-11-10 0,1-9-3 16,3-7 1-16,2-7-2 16,2-2-5-16,2-6-4 15,0 1 0-15,-4 7-4 0,0 8 3 16,-5 9 1-16,-5 8-2 15,-4 12 0-15,-4 8 0 16,-5 7-1-16,-3 5-1 0,-4 6 1 16,-3 3-1-16,-1 2 0 15,-2 2 0-15,0 2-1 16,1 0 2-16,-1-2-2 15,1 4 1-15,-1-1 0 0,2 2-1 16,-1 1-2-16,-1 1-17 16,3 3-29-16,-1 2-31 15,-5 0-66-15,-2-2-39 0,-1-5-190 16</inkml:trace>
  <inkml:trace contextRef="#ctx0" brushRef="#br1" timeOffset="110791.3946">22278 8971 1068 0,'4'19'5'0,"4"16"-4"0,2 16 2 16,1 18 1-16,2 18 20 15,1 16 3-15,2 14-8 16,-1 9-10-16,1 3-3 0,1 0-3 16,-2-3-4-16,0-3 4 15,-4-12-4-15,-4-5 1 16,-4-9 2-16,-3-6-2 0,-1-9 0 15,-7-10 3-15,-1-7-3 16,1-7 1-16,-2-9 0 16,2-7-1-16,1-11-1 15,1-10-14-15,2-12-83 0,0-14-86 16,-3-22-54-16</inkml:trace>
  <inkml:trace contextRef="#ctx0" brushRef="#br1" timeOffset="111274.9954">22600 8871 881 0,'-2'-10'89'16,"2"10"-8"-16,1 9-68 15,2 13-14-15,-3 13 0 16,3 13 2-16,1 11 0 0,1 14 5 15,0 11 2-15,0 12 22 16,1 9 9-16,1 12 6 16,-2 2-30-16,1 2 27 0,2-2-25 15,0-4-3-15,0-7 10 16,2-10 13-16,0-4 9 15,1-10-15-15,1-7-10 16,-4-9-4-16,1-5-6 0,-3-8 6 16,-1-4-4-16,-3-4-4 15,-2-7-1-15,2-3 5 16,-4-7-1-16,2-6-6 0,-2-7-4 15,-1-6-1-15,2-4-1 16,0-4 1-16,0-3 1 16,1-3 1-16,-2-7-1 0,1-4-16 15,0-3-29-15,-2-4-30 16,3-2-7-16,0-5-53 15,-1-4-112-15,0-3-220 0</inkml:trace>
  <inkml:trace contextRef="#ctx0" brushRef="#br1" timeOffset="111914.5965">23081 9720 1071 0,'-7'-10'65'15,"4"9"20"-15,3 6-63 0,3 13-25 16,5 6 2-16,3 10 2 16,4 7 2-16,-2 6 3 15,3 4 17-15,-2 1 3 0,3-2-5 16,-1-4-13-16,-2-6-5 15,0-8 0-15,0-9-2 16,-1-8 2-16,-1-10 0 16,3-7 8-16,3-11 16 0,6-12 19 15,7-13-13-15,11-16-9 16,12-12-2-16,11-20-6 15,10-10-9-15,10-6-5 0,2 1-3 16,0 4 8-16,-3 10 33 16,-7 17 5-16,-5 14-12 15,-8 12-11-15,-5 11-4 0,-6 10-9 16,-5 10-6-16,-6 6-2 15,-6 7-3-15,-5 0 0 16,-5 6-2-16,-7 1-9 0,-4 2-10 16,-4-3-12-16,-4 2-12 15,-5-2-12-15,-1-2 4 16,-4 3-2-16,-8 2-7 15,-4 2-66-15,-8-2-88 0,-8 1-154 16,-3-1-212-16</inkml:trace>
  <inkml:trace contextRef="#ctx0" brushRef="#br1" timeOffset="121976.6142">15457 10518 184 0,'0'-2'215'16,"3"-1"-186"-16,4 2-1 15,1-1-8-15,1 2-8 16,0 5-9-16,3 0-2 15,0 3-1-15,0 0-34 0,1 2-67 16,0-1-21-16,1-1 58 16,0-2 4-16,0-1 32 15,-1-5-17-15</inkml:trace>
  <inkml:trace contextRef="#ctx0" brushRef="#br1" timeOffset="123177.8163">15459 10844 629 0,'-12'-7'50'0,"6"2"22"0,7 3-20 15,9 2-34-15,10 2-20 16,11 3 1-16,11 1 6 15,11 2 2-15,13-2 10 16,12-1-2-16,14-1 1 0,10-2-5 16,10-2-6-16,7 2 0 15,6-4-1-15,3-2 0 16,1-3-1-16,0 3 0 0,-4-2 10 15,4-2 18-15,-3 2 2 16,2 2 2-16,-1 1 3 16,-1 1 2-16,6 0-3 0,1 0-14 15,6 1-7-15,1 0-7 16,3 2-4-16,5-2-3 15,0-1 2-15,0 0-3 16,-3-1 3-16,-2 1-2 0,-2-2-2 16,-6 2 0-16,-1 2 5 15,-9-2-3-15,-1 0 1 16,-4 3 4-16,-4-1 6 0,-4 2 7 15,-2-1-6-15,-2 1 1 16,-1-2 1-16,-2 2-5 16,-1-2 0-16,-2 0-3 0,-1 2 2 15,-1-2-2-15,-3 0 0 16,0 2-2-16,-5-2-2 15,-2 2-1-15,-3-2 0 0,0 1 0 16,-4 0-1-16,-4 0-1 16,-4-1 1-16,-3 0 0 15,-5 1 2-15,-4-1 2 16,-3 0 5-16,-2 1 4 0,-5-1-4 15,-2 0-1-15,-7 0-3 16,-3-2 0-16,-8 2-1 16,-3-1-1-16,-7 0 2 0,-4-1 1 15,-6 1 1-15,-6 1 4 16,-1-2 2-16,-3 2 3 15,-2-2 1-15,0 2 0 0,-2 0-5 16,2 0-7-16,-1-1-7 16,-1 0-1-16,0 1-2 15,-1 1-4-15,-4-1-14 0,-3 5-75 16,-7 2-53-16,-2-3-82 15,-5-6-113-15</inkml:trace>
</inkml:ink>
</file>

<file path=ppt/ink/ink4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cm"/>
          <inkml:channel name="T" type="integer" max="2.14748E9" units="dev"/>
        </inkml:traceFormat>
        <inkml:channelProperties>
          <inkml:channelProperty channel="X" name="resolution" value="751.53668" units="1/cm"/>
          <inkml:channelProperty channel="Y" name="resolution" value="998.99384" units="1/cm"/>
          <inkml:channelProperty channel="F" name="resolution" value="5.68611" units="1/cm"/>
          <inkml:channelProperty channel="T" name="resolution" value="1" units="1/dev"/>
        </inkml:channelProperties>
      </inkml:inkSource>
      <inkml:timestamp xml:id="ts0" timeString="2018-12-25T11:11:02.835"/>
    </inkml:context>
    <inkml:brush xml:id="br0">
      <inkml:brushProperty name="width" value="0.05292" units="cm"/>
      <inkml:brushProperty name="height" value="0.05292" units="cm"/>
      <inkml:brushProperty name="color" value="#00B050"/>
    </inkml:brush>
    <inkml:brush xml:id="br1">
      <inkml:brushProperty name="width" value="0.05292" units="cm"/>
      <inkml:brushProperty name="height" value="0.05292" units="cm"/>
      <inkml:brushProperty name="color" value="#FF0000"/>
    </inkml:brush>
    <inkml:brush xml:id="br2">
      <inkml:brushProperty name="width" value="0.05292" units="cm"/>
      <inkml:brushProperty name="height" value="0.05292" units="cm"/>
      <inkml:brushProperty name="color" value="#7030A0"/>
    </inkml:brush>
  </inkml:definitions>
  <inkml:trace contextRef="#ctx0" brushRef="#br0">13539 4001 738 0,'-15'-6'20'16,"1"3"26"-16,4 2-15 15,5 1-11-15,3 4-11 16,2 2-7-16,4 4 1 0,5 5-1 15,1 3 0-15,0 2 9 16,2 2 30-16,0-1-5 16,0 0-3-16,-1-4-12 15,2-3 5-15,-3-8 11 0,2-6 9 16,2-13 23-16,5-11 26 15,2-11-26-15,7-12-39 16,3-9-10-16,4-9-3 0,2-6-9 16,1-3-5-16,4-2-4 15,2 2-1-15,-2 3-2 16,1 5 0-16,-3 10-1 0,-2 9 0 15,-4 10-1-15,-3 8 0 16,-3 8 0-16,-2 6-12 16,-4 5-10-16,-3 4-13 0,0 5-45 15,-2 1-21-15,2 7-22 16,0 0-2-16,-3-1-148 15,-1-1-75-15</inkml:trace>
  <inkml:trace contextRef="#ctx0" brushRef="#br0" timeOffset="9718.8171">9540 6648 607 0,'-8'-6'30'16,"2"0"13"-16,3 3 17 15,3 3-18-15,1 3-31 16,6 7 0-16,1 5 3 15,4 6-2-15,3 2-4 0,0 0 5 16,3-2 5-16,0-5-10 16,2-9-3-16,-1-7 6 15,5-17 37-15,0-15 36 0,5-13-10 16,-1-11-33-16,5-10-21 15,-3-9-10-15,3-4-6 16,3-5-5-16,3-4-5 0,6-3-7 16,2-3-28-16,2 5-138 15,2 5-120-15,-1 7-336 16</inkml:trace>
  <inkml:trace contextRef="#ctx0" brushRef="#br0" timeOffset="13603.2239">13359 6563 767 0,'0'0'33'0,"7"0"-32"15,3 0 1-15,7-2 1 16,4-6 15-16,8-10 18 15,6-9 10-15,6-12-9 0,11-11-1 16,1-9 3-16,7-4 3 16,1-3-14-16,1-4-9 15,1 2-6-15,-2-1-6 0,3-4-1 16,4-4-2-16,10-10-2 15,5-7-1-15,13-6-2 16,15-7-4-16,13-5-7 16,6-3-66-16,-4-2-193 0</inkml:trace>
  <inkml:trace contextRef="#ctx0" brushRef="#br0" timeOffset="18844.8331">19098 6386 715 0,'1'-25'16'0,"-2"3"22"15,0 1 3-15,-2 5-4 16,-2 4-5-16,1 7-4 16,-3 5 6-16,0 17 4 0,-3 10-30 15,0 11 1-15,2 6 3 16,4 3-2-16,4-7-2 15,8-8-6-15,13-16-4 0,10-16 9 16,11-20 33-16,8-22 31 16,9-19-10-16,8-18-25 15,5-17-12-15,3-15-13 0,1-12-5 16,1-10-5-16,1-6-2 15,-2-8-4-15,-2 0-2 16,1 0 1-16,-3 11-6 0,-4 16-11 16,-6 15 10-16,-4 21 6 15,-4 23 1-15,0 15 1 16,0 17-19-16,0 7-66 15,3 3-88-15,-1-2-227 0</inkml:trace>
  <inkml:trace contextRef="#ctx0" brushRef="#br0" timeOffset="22932.0403">22195 6460 637 0,'-16'-29'45'15,"-1"1"-6"-15,0 8 25 16,4 4-21-16,1 4-6 0,5 4-26 15,3 3-6-15,4 5-3 16,0 5-2-16,2 9-2 16,4 8 5-16,4 4 1 15,2 5 0-15,4 0 2 0,4-2-2 16,0-10 7-16,5-6 6 15,1-11 32-15,1-6 21 16,1-11 8-16,1-12-18 0,3-9-9 16,1-8-15-16,4-9-14 15,0-8-6-15,3-6-9 16,5-12-3-16,6-7-1 0,8-8-3 15,7-4 0-15,8-2-1 16,7 4 0-16,3 9 0 16,-1 9-3-16,-7 10 1 15,-5 12 1-15,-10 10-2 0,-9 9-5 16,-4 10-12-16,-8 6-26 15,-3 9-20-15,0 8-34 16,-5 4-16-16,-2 2-56 0,-5 2-122 16</inkml:trace>
  <inkml:trace contextRef="#ctx0" brushRef="#br0" timeOffset="27955.2491">10474 7717 725 0,'-10'8'60'0,"2"2"-50"15,6 3 10-15,5 2-12 16,11-1-2-16,7-3 3 15,11-9 4-15,10-7 14 0,11-19 5 16,11-18 8-16,17-17 5 16,17-20-8-16,11-14-20 15,9-8-12-15,6-7-7 16,-8-7-7-16,-10-4-169 0</inkml:trace>
  <inkml:trace contextRef="#ctx0" brushRef="#br0" timeOffset="31964.4562">11186 4443 933 0,'1'0'37'0,"1"0"-29"15,4 0-8-15,-1 4 3 0,3 3 2 16,-1 1 7-16,2 1 4 15,-2 0 4-15,0-2-1 16,2-1-3-16,-2-1 0 16,0-3 1-16,3-2 9 0,2-5 33 15,4-6 21-15,4-6-21 16,6-6-23-16,3-5-11 15,4-1-8-15,-2-2-4 0,0-2-1 16,0 2-2-16,0 0 6 16,-6 2 2-16,2 1-3 15,-3 0-8-15,0 5-3 0,-3-3-2 16,-2-2 0-16,2-1-2 15,-3-5 1-15,2-4-3 16,1-8 0-16,1-3-11 16,1-4-34-16,1-1-53 0,4 1-31 15,2 6-36-15,3 7 25 16,3 7 82-16,1 7 4 15,0 6-51-15,0 3-78 0,-2 3-117 16,3 3 151-16</inkml:trace>
  <inkml:trace contextRef="#ctx0" brushRef="#br0" timeOffset="35692.8627">5004 10607 692 0,'-8'-5'22'15,"0"-2"30"-15,2 7-1 16,4 0-25-16,2 4-14 0,0 6-8 16,2 2 0-16,5 5 1 15,3-1 1-15,5-1 12 16,3-6 20-16,5-6-9 15,5-6-5-15,4-15 31 0,6-12 5 16,5-12-18-16,0-12-22 16,8-9-2-16,-2-4-7 15,5-5-7-15,-1-3-1 0,5 1-2 16,3 3-3-16,0-3-6 15,-4-12-36-15,-7-11-308 16</inkml:trace>
  <inkml:trace contextRef="#ctx0" brushRef="#br0" timeOffset="42198.0741">6265 6653 756 0,'5'-6'82'15,"6"-3"-56"-15,8-1-15 0,11-4 8 16,12-4 6-16,11-5-3 16,10-4-3-16,13-6-2 15,9-3-9-15,4-2-3 16,1 0-3-16,0 2-6 0,-7 3 1 15,-9 5-4-15,-13 5-62 16,-13 6-93-16,-14 5-27 16,-16 6-41-16,-13 6-64 0</inkml:trace>
  <inkml:trace contextRef="#ctx0" brushRef="#br0" timeOffset="42478.8746">6344 7102 778 0,'-5'0'80'0,"7"-13"-1"15,24-10-40-15,17-10-35 16,14-9 25-16,18-11 8 15,16-9 5-15,10-2-8 0,7-1-15 16,1 4-12-16,-5 4-3 16,-7 9-5-16,-11 5-1 15,-15 11-6-15,-15 8-6 0,-13 9-56 16,-14 6-72-16,-10 6 9 15,-13 1-53-15,-6 1-102 16</inkml:trace>
  <inkml:trace contextRef="#ctx0" brushRef="#br0" timeOffset="46207.2812">19362 8568 783 0,'-1'-12'10'0,"1"5"6"15,7 3-12-15,5-1 1 0,1 2 1 16,3 3 2-16,0 3-2 15,1 6-4-15,0 7 3 16,1 4 7-16,0 3 14 16,-3 4-5-16,3 0 11 0,1-6-13 15,2-4 2-15,3-7-2 16,5-7 11-16,6-6 29 15,6-14-24-15,9-8-13 0,5-8-8 16,8-7-3-16,6-6-3 16,0-6-6-16,3-2-2 15,-6 0-5-15,-3-1-8 0,-6 3-92 16,-9 0-209-16</inkml:trace>
  <inkml:trace contextRef="#ctx0" brushRef="#br0" timeOffset="76393.3342">20977 12744 719 0,'1'-17'63'0,"-1"1"-2"0,0 5-25 16,2 4-7-16,0 0 5 15,-2 2-4-15,1 4-8 16,1 0-8-16,-2 2-7 16,-6 7-5-16,-4 5 2 0,-5 5 20 15,-4 5 1-15,-4 5-4 16,-1-1-7-16,2-1-5 15,4-1 2-15,6-5 0 0,6-2-6 16,8-4-4-16,7-4 1 16,9-1 1-16,7-3 2 15,5-1-2-15,3 1-2 16,2 0 0-16,-4 1-1 0,-4 3 0 15,-5 2 0-15,-6 2 0 16,-5 3 9-16,-5 2 49 16,-5 2-2-16,1-1 3 0,-5 3-12 15,-3-3-17-15,0 0-14 16,-2-3-3-16,-3-2-3 15,1-2 2-15,-2-5-1 0,-1-2 2 16,-1-4-5-16,-1-2-3 16,0-4-3-16,-1-5 0 15,1-1-5-15,-2-5 2 16,3 1-8-16,1 1-6 0,2-2-21 15,5 1-41-15,5 0-36 16,1-4-107-16,0-3-193 16</inkml:trace>
  <inkml:trace contextRef="#ctx0" brushRef="#br0" timeOffset="76611.7346">20988 12808 856 0,'-6'-14'81'16,"6"1"-34"-16,0 2-22 0,13 3-14 15,1 0-2-15,6 0 7 16,4 1-1-16,1 1 5 16,6 3 2-16,1 0-9 0,2 2-8 15,0 0-4-15,1 2-4 16,-1 3-3-16,-3 0-46 15,-3-2-122-15,-2 0-156 0</inkml:trace>
  <inkml:trace contextRef="#ctx0" brushRef="#br0" timeOffset="77251.3357">21335 12828 625 0,'-2'-11'102'16,"1"1"-9"-16,1 4-34 15,-1 1-9-15,-1 5 0 16,-2 1-21-16,-2 6-14 0,-3 6-9 16,-3 5 5-16,-1 8 18 15,-1 5 8-15,2 0-2 16,4 2-12-16,1-2-9 15,7-1-9-15,3-3-2 0,5-4-2 16,5-4-1-16,1-4 2 16,2-5-1-16,3-6 0 15,-1-4 0-15,0-4 1 0,-3-8 2 16,-1-1-2-16,-3-6 0 15,-4-2 0-15,-4-6-1 16,-3 0 1-16,-4-2 0 0,-4-1 0 16,-5 4 0-16,2 1 6 15,-2 6 13-15,2 4-2 16,3 7-12-16,1 6-6 0,6 8-6 15,1 9-16-15,10-1-47 16,2-1-155-16,4-4-347 16</inkml:trace>
  <inkml:trace contextRef="#ctx0" brushRef="#br0" timeOffset="77532.1362">21528 12978 724 0,'-6'-6'65'0,"0"1"23"16,2 1-5-16,2 1 13 15,1 1-21-15,1 1-12 0,0 0-16 16,7 1-38-16,4 0-5 15,6 0 20-15,7 1-1 16,5 1-7-16,2 0-9 0,2-1-5 16,-1 0-3-16,-6-1-3 15,-4 0-10-15,-5-3-71 16,-7-6-93-16,-8-7-129 0</inkml:trace>
  <inkml:trace contextRef="#ctx0" brushRef="#br0" timeOffset="77750.5366">21641 12797 903 0,'-6'-3'101'0,"1"2"-6"0,2 6-56 16,2 7-39-16,2 6 13 15,-1 4 19-15,2 3 4 16,-1 1-9-16,0 2-11 0,4 0-8 15,-1 1-5-15,4-2-1 16,-1-2-1-16,2-2-3 16,-2-4-15-16,2-5-40 0,0-5-123 15,0-9-99-15,2-6-266 16</inkml:trace>
  <inkml:trace contextRef="#ctx0" brushRef="#br0" timeOffset="78327.7376">21888 12739 760 0,'-4'-12'68'0,"2"2"-16"16,-2 2-14-16,4 7-7 0,-1-1 2 15,-1 5-22-15,1 5-11 16,-5 6 8-16,0 5 14 15,1 4 12-15,0 6 0 0,3-1-6 16,2 3-6-16,5-2-5 16,6 0-7-16,3-6-3 15,5-1-4-15,2-6 1 16,4-3-2-16,1-6 1 0,3-4 1 15,0-3-1-15,-1-3 0 16,-1-8-2-16,-5-4 0 16,-3-2-1-16,-6-5 0 0,-4-2 1 15,-6-3 0-15,-1 1 0 16,-4-2 1-16,-8 4 5 15,2 2 29-15,-4 7 13 0,2 2-16 16,1 4-6-16,0 4-5 16,4 5-6-16,-1 0-5 15,2 4-7-15,1 5 1 16,-1 2-1-16,2 3 5 0,-1 3 4 15,2 1 5-15,0 4 2 16,0-1-4-16,0 2-2 16,1 1 0-16,0-3-7 0,0 2-2 15,0-2-3-15,0-1 1 16,1-3-2-16,0-3-1 15,-1-1 1-15,1-5-1 0,0-1 1 16,-1-3 0-16,1-2-1 16,0 0 0-16,-1 0 0 15,1-2 0-15,0 0-9 0,4-2-29 16,1-6-89-16,3-9-105 15,3-6-407-15</inkml:trace>
  <inkml:trace contextRef="#ctx0" brushRef="#br0" timeOffset="78748.9383">22398 12645 789 0,'-2'-6'106'0,"-2"3"-33"16,0 2-17-16,-1 3-22 0,-2 7-30 15,-1 3 4-15,-3 5 14 16,1 3 9-16,1 1-4 15,3 2-9-15,3 1-5 0,1-3-5 16,5 2-6-16,6-5 1 16,4 0-1-16,5-4-1 15,2-2 3-15,2 0 0 0,-1-3 1 16,0 0 1-16,-3-1 15 15,-3 2 9-15,-5-1 0 16,-2 1 13-16,-4 0-14 16,-2 0-1-16,-4 1 0 0,-2 1 1 15,-8-2-5-15,-3 1-9 16,-6-1-9-16,-1 1-5 15,-4-4-2-15,1-2-6 0,-1-3-31 16,5-2-68-16,1-12-78 16,6-10-140-16,5-10-516 15</inkml:trace>
  <inkml:trace contextRef="#ctx0" brushRef="#br0" timeOffset="78920.5386">22475 12637 969 0,'18'-18'180'15,"5"3"-82"-15,1 6-42 16,2 4-22-16,0 3-26 15,-6 4-8-15,-3 5 0 0,-11 2-3 16,-4 3-6-16,-4 3-42 16,-4 0-59-16,-9-2-111 15,-6-1-214-15</inkml:trace>
  <inkml:trace contextRef="#ctx0" brushRef="#br0" timeOffset="79528.9397">20823 13455 446 0,'-5'-1'247'0,"3"-2"-155"16,-1 1-18-16,1 0-2 15,2 2-10-15,-2-2-13 0,4 0-3 16,0 2-19-16,4 1-16 15,5 0-1-15,3 0 18 16,8-1 12-16,6-1-11 0,10-1-12 16,8-2-4-16,12-3-6 15,10-3-2-15,13-2 2 16,12-1 7-16,10-1 9 0,8-1 0 15,6 0-4-15,4 0 4 16,-1 2-1-16,-6 1 0 16,-6-2-5-16,-11 5-3 15,-13 0-1-15,-12 2-5 0,-12 1-1 16,-13 2 0-16,-11 0 5 15,-9 1 6-15,-11 0-2 16,-4 0-4-16,-5 2 0 0,-5-1 10 16,-2 1 12-16,-1-1-8 15,-4 0-17-15,-2 0-13 16,-1 1 2-16,-1-1-1 0,-3 2 2 15,0 0-10-15,-2-2-14 16,0 4-35-16,-1-2-64 16,-3-1-68-16,0-6-194 15</inkml:trace>
  <inkml:trace contextRef="#ctx0" brushRef="#br0" timeOffset="80340.1411">21842 13645 887 0,'3'-2'69'0,"-1"0"-38"15,-2 4-27-15,3 0 11 16,-3 4 1-16,-3 2 4 0,-6 2 25 15,-5 0 3-15,-4 1-21 16,-4-1-16-16,-3-2-6 16,-1-4-3-16,-1-2-1 0,4-6 0 15,3-6 0-15,5-3 1 16,5-6 0-16,7-1 0 15,1-3 0-15,7 4 0 16,8-3 0-16,7 4 0 0,4 0 0 16,4 3 4-16,3 3 14 15,2 3 5-15,-1 5 5 16,-1 2-4-16,-1 4-6 0,-4 4 0 15,-2 6 7-15,-4 4-7 16,-3 5-8-16,-6 4-6 16,-6 5 2-16,-3 6 7 0,-5 5-2 15,-8 3-5-15,-7 4-2 16,-5 0-1-16,-6-6-3 15,-2-2 0-15,-2-8-3 0,1-8 2 16,2-6 1-16,2-8-1 16,6-7 1-16,3-3-2 15,6-6 1-15,3-6 1 16,5-6-2-16,5-1 1 0,3-3-1 15,9 3 1-15,3-2 2 16,3 6-3-16,4 3-1 16,2 2 3-16,2 9 6 0,-2 2 4 15,1 4 2-15,0 7 6 16,-1 4-4-16,-1 1 0 15,-4 3 0-15,2-1-3 0,-5 0-6 16,-2-4 0-16,-2 0-4 16,-4-4 0-16,-1-2-1 15,-3-3 1-15,1-1-2 16,-3-3 1-16,0 0-2 0,-1 0 1 15,2-2-1-15,-3 1 1 16,1 0 0-16,0 0-1 16,-1 0-1-16,2 1-1 0,-3-1-12 15,-1 2-45-15,-6-5-92 16,-5-12-166-16</inkml:trace>
  <inkml:trace contextRef="#ctx0" brushRef="#br0" timeOffset="81120.1425">23133 13219 888 0,'-3'-4'81'15,"0"2"4"-15,2 2-8 16,1-1-66-16,0 1-11 15,0-2 11-15,2 1 63 0,-1 1-12 16,8-3-21-16,7-1-18 16,8-1-15-16,5 2-4 15,4-2-4-15,4 2 0 16,-2 1 0-16,-4 0-4 0,-5 2-5 15,-7 5-38-15,-7 2-58 16,-9-4-88-16,-6-1-128 16</inkml:trace>
  <inkml:trace contextRef="#ctx0" brushRef="#br0" timeOffset="81338.5429">23023 13475 1041 0,'1'-5'90'0,"13"-5"-14"15,9 2-54-15,8-1-1 16,7 0 1-16,1-1-3 16,-1 2-7-16,-3 4-9 0,-5 1-1 15,-4 2-3-15,-7-1-4 16,-2-1-61-16,-5-7-195 15,-3-7-309-15</inkml:trace>
  <inkml:trace contextRef="#ctx0" brushRef="#br0" timeOffset="81946.944">23781 12837 662 0,'0'-5'129'0,"1"1"-40"15,-2 3-15-15,1 6-58 0,0 6-13 16,-4 5 24-16,-2 6 18 15,-2 4 3-15,-1 3-7 16,-2 4-1-16,-1 3-9 0,0-1-5 16,2-2-10-16,1-2-7 15,1-5-3-15,4-3-3 16,0-7 0-16,2-1-2 15,1-5 0-15,5-2 0 0,6-3 1 16,9 0-1-16,6 0 1 16,5-2-3-16,7-1 2 15,2-2-1-15,0 2-3 0,-3-4-1 16,-4 0-1-16,-3-4 2 15,-5-3 3-15,-5-4 1 16,-4-4-3-16,-6-3 6 0,-4-3-6 16,-5 0 3-16,0-2 3 15,-6 2 1-15,-2 2 3 16,-2 4 11-16,3 5 16 0,0 1-10 15,1 6-8-15,1 2-8 16,0 3-5-16,-1 5-4 16,1 5-2-16,0 4 2 15,0 6-1-15,1 4 3 0,1 3 0 16,3 2 1-16,-1 2 0 15,2-1-1-15,1 1 0 16,0-1-2-16,1-3 1 0,-2 0-1 16,1-4-1-16,-2-2-7 15,1-3-30-15,0-7-93 16,0-7-105-16,0-4-134 0</inkml:trace>
  <inkml:trace contextRef="#ctx0" brushRef="#br0" timeOffset="82383.7447">24129 12870 1007 0,'-3'-7'108'16,"3"5"-49"-16,0 2-61 0,3 6 1 15,1 2 2-15,3-1 0 16,4 1 0-16,5 0 0 16,7-1 5-16,7-1 6 0,4 0 4 15,5-2-9-15,1 1-2 16,-6-2-3-16,-3-1-2 15,-8-1 1-15,-8-1 1 16,-6 2 9-16,-4-2 37 0,-1 0-10 16,-5 1-2-16,-3 4 5 15,-5 4-35-15,-2 9 2 16,-5 3 7-16,-2 8-6 0,2 5 1 15,1 3-2-15,1 4-3 16,4-1 0-16,3 1-3 16,0-3 1-16,4-4-3 0,-1-3 1 15,1-6 1-15,3-4-1 16,-2-6-1-16,2-4 1 15,1-2-2-15,-2-2-11 0,1-2-34 16,1-5-74-16,3-7-105 16,4-11-176-16</inkml:trace>
  <inkml:trace contextRef="#ctx0" brushRef="#br0" timeOffset="82539.745">24464 13161 1225 0,'-7'-14'132'0,"5"5"-65"15,4 7-51-15,1 3-27 0,3 2-4 16,-1 4-56-16,-4-2-56 16,2-3-93-16,0-2-68 15</inkml:trace>
  <inkml:trace contextRef="#ctx0" brushRef="#br0" timeOffset="82882.9456">24747 13021 1009 0,'-7'-10'112'16,"-4"7"-42"-16,3 2-49 0,-4 5-24 16,1 5 4-16,-3 2 1 15,-1 4-2-15,3 0 2 16,2 4 5-16,6-1 6 0,4 3-4 15,4-1-1-15,10 4-3 16,2-3 2-16,5 2-3 16,5-3 0-16,0 0 1 0,0-1-1 15,-5-1 3-15,-2-3 0 16,-6 1 12-16,-4-5-1 15,-6 0 2-15,-4-1 3 16,-10-2 5-16,-6-1 22 0,-5 1-9 16,-8-1-33-16,-4-1-9 15,-2-2-3-15,0-2-29 16,3-2-94-16,3-14-142 0,7-7-255 15</inkml:trace>
  <inkml:trace contextRef="#ctx0" brushRef="#br0" timeOffset="83023.3459">24808 13023 1151 0,'28'-7'142'16,"2"6"-98"-16,4 5-39 16,-5 8-4-16,-10 3-16 15,-10-4-165-15,-12-4-220 16</inkml:trace>
  <inkml:trace contextRef="#ctx0" brushRef="#br1" timeOffset="95253.7673">14454 11571 700 0,'-2'0'106'0,"1"0"-36"15,2 2-50-15,1 0-17 16,-1 2 4-16,2 0 1 16,3-1 11-16,1-1 6 0,5-2 4 15,4 2 9-15,4-4-12 16,5-2-16-16,0 1-9 15,4-3-2-15,-1 0-1 0,-4 0-7 16,-5-2-50-16,-5-5-80 16,-5-6-143-16</inkml:trace>
  <inkml:trace contextRef="#ctx0" brushRef="#br1" timeOffset="105253.3849">20733 14526 697 0,'-4'-6'17'0,"0"2"8"15,-1 4-11-15,2 0 5 16,-1 2-15-16,-2 6 0 15,0 3 13-15,-3 3 30 0,-1 5 4 16,0 1-7-16,-2 2-13 16,0 0-11-16,1-1-2 15,1-2-5-15,2-5-3 0,3-3-4 16,1-1-3-16,3-6-1 15,3-1-1-15,7-1 4 16,5-3 0-16,6-2 1 0,4-2-3 16,0 0-1-16,5 2 1 15,-2 1-1-15,-7 2-1 16,1 5 5-16,-3 5 11 0,-3 2 10 15,-2 3-6-15,-2 1 44 16,-2 1-30-16,-2 2-12 16,-2-2-5-16,-3 3-7 15,0-4-5-15,-5 0-2 0,-3 0 0 16,-4-3 0-16,-4-2-1 15,-2 0 0-15,0-4-1 16,-2-2-2-16,1-3-1 0,0-1 0 16,2-1-19-16,1-4-67 15,1-9-86-15,0-9-159 16</inkml:trace>
  <inkml:trace contextRef="#ctx0" brushRef="#br1" timeOffset="105440.5852">20758 14593 853 0,'7'-13'38'0,"6"3"-30"0,7 2-4 16,5 0 11-16,0 1-11 15,2 4-1-15,-1 2-2 16,1 1-1-16,-1 1-16 0,-1-2-126 15,-2 1-200-15</inkml:trace>
  <inkml:trace contextRef="#ctx0" brushRef="#br1" timeOffset="105768.1858">21073 14574 813 0,'-13'8'32'0,"1"3"-26"15,4 6 4-15,3 3 29 16,1 1-8-16,3 1 0 0,0 0-8 15,3 0-6-15,5-2 4 16,4-4-1-16,3-4-9 16,1-2-3-16,5-6 2 0,0-2-1 15,-1-4-3-15,0-3-3 16,-4-6 1-16,-4-2 0 15,-4-5-2-15,-4-1-1 0,-2-1 0 16,-2 0 0-16,-9 1 1 16,0 4 4-16,-1 4 10 15,-1 3 6-15,0 6-14 16,1 3-9-16,4 5-1 0,4 6-10 15,1-2-54-15,4-2-122 16,5-5-319-16</inkml:trace>
  <inkml:trace contextRef="#ctx0" brushRef="#br1" timeOffset="106017.7862">21271 14709 698 0,'-7'0'48'0,"4"0"5"15,1-2 18-15,2 2-23 16,1-3 7-16,7 2 29 16,2-2-16-16,7-1-22 0,6 1-17 15,5 1-9-15,4 0-11 16,1 1-7-16,-3-1-2 15,-1 1-4-15,-5 2-20 0,-6-1-21 16,-5 0-40-16,-5-2-63 16,-7-4-86-16,-2-5-136 15</inkml:trace>
  <inkml:trace contextRef="#ctx0" brushRef="#br1" timeOffset="106204.9866">21408 14557 799 0,'-7'-2'128'15,"2"1"-25"-15,5 6-52 16,-1 6-53-16,2 7 6 15,1 3 13-15,3 6 24 0,3 2-8 16,1 3-16-16,2 1-9 16,2-3-6-16,0 0-1 15,0-3-4-15,0-5-39 16,-1-12-108-16,-1-8-165 0</inkml:trace>
  <inkml:trace contextRef="#ctx0" brushRef="#br1" timeOffset="106610.5873">21620 14497 896 0,'-2'2'46'0,"3"6"-41"16,6 7-4-16,-1 4 6 0,3 3 22 15,1 2 14-15,-1-2-13 16,0 1 4-16,0-5-12 16,1-1-16-16,0-4-3 0,1-5 0 15,1-3-1-15,0-5 2 16,-1 0-1-16,2-9 0 15,-1-6-2-15,-1-5-1 0,1-5-1 16,-5-3 0-16,0 0 2 16,-4 1-2-16,-1 3 0 15,-1 7 6-15,1 7 61 16,-3 8 12-16,0 4-33 0,-2 10-45 15,0 8 1-15,0 4 1 16,1 4 0-16,2 3 0 16,1-2 1-16,4-3-3 0,3-4 0 15,4-2-2-15,1-6-18 16,4-6-86-16,-1-7-71 15,3-6-107-15,-1-11-329 0</inkml:trace>
  <inkml:trace contextRef="#ctx0" brushRef="#br1" timeOffset="106891.3878">22004 14463 852 0,'-6'-8'78'0,"-4"6"-25"16,4 2-33-16,0 7-19 0,-1 2 1 15,1 3-1-15,-1 0-2 16,4 3 2-16,3 0 1 15,2 1-1-15,3 0 3 0,6-2-1 16,3 3-2-16,6-2 3 16,0-2-1-16,0 2 0 15,-1-3-1-15,-3 0 5 0,-4-1 17 16,-6-1 5-16,-5-1-4 15,-3 1 9-15,-7 0 14 16,-5 1-12-16,-6-1-25 0,-2 1-9 16,-3-2-4-16,0-2-6 15,0-6-113-15,6-7-172 16</inkml:trace>
  <inkml:trace contextRef="#ctx0" brushRef="#br1" timeOffset="107062.9881">22092 14471 1053 0,'14'-7'130'16,"-1"6"-104"-16,2 1-23 0,1 4-3 16,-4 5-6-16,-3 1-18 15,-8-1-69-15,-1-5-78 16,-2-3-177-16</inkml:trace>
  <inkml:trace contextRef="#ctx0" brushRef="#br1" timeOffset="107390.5887">22161 14701 761 0,'-4'-2'125'0,"4"2"-39"0,0 0-51 16,4-2-21-16,5 2 33 15,5 0 6-15,6 0-16 16,5 0-13-16,3 0-13 0,6 1-8 16,-2 0-3-16,-1-2-3 15,-4 0-23-15,-1 0-32 16,-6-6-83-16,-6-6-77 0,-5-8-271 15</inkml:trace>
  <inkml:trace contextRef="#ctx0" brushRef="#br1" timeOffset="107593.389">22296 14512 959 0,'-3'0'104'0,"1"3"-50"15,1 8-54-15,2 6 15 16,1 3 34-16,0 5-7 0,2 1-12 15,-1 3-12-15,1-1-14 16,1 0-4-16,0-3 1 16,-1-1-5-16,2-7-64 0,-1-8-139 15,2-7-213-15</inkml:trace>
  <inkml:trace contextRef="#ctx0" brushRef="#br1" timeOffset="107998.9897">22572 14429 736 0,'2'1'80'0,"-4"1"-57"0,-2 4-27 16,-3 2 10-16,0 4 8 16,-3 2 13-16,-1 1-6 15,4-1-3-15,0 1-4 16,4-1-10-16,3-1-2 0,3-1 1 15,8-2 3-15,4-1-1 16,4 0 0-16,2 0-3 16,1 0 0-16,0-1 0 0,-6 1 0 15,0 0 2-15,-5 0 11 16,-3 0 25-16,-1 1 1 15,-6 0-5-15,0 1 5 0,-2-1-13 16,-7 1-5-16,-3-1-4 16,-4 0-9-16,-5-1-6 15,-3-1-7-15,-6-5-4 16,1-3-127-16,1-7-140 0,3-10-471 15</inkml:trace>
  <inkml:trace contextRef="#ctx0" brushRef="#br1" timeOffset="108186.1901">22594 14434 884 0,'20'-4'26'15,"3"2"-19"-15,-1 2-6 16,0 0-1-16,-7 4-18 0,-5 0-53 15,-4-4-88-15,1 0-34 16,1-4-217-16</inkml:trace>
  <inkml:trace contextRef="#ctx0" brushRef="#br1" timeOffset="108482.5906">22847 14352 847 0,'-9'0'76'0,"3"3"-50"0,4 5-25 15,0 3 0-15,4 7 1 16,1-1 6-16,7 2 23 16,4 3 0-16,5-1-4 0,4 1-7 15,2 0 1-15,1-1-2 16,-2-2-7-16,-3 0 0 15,-4-3-6-15,-5-1-2 0,-7-2-1 16,-4-1-1-16,-5-3 4 16,-7 1 9-16,-6-2 6 15,-4-1-2-15,-2 1-15 16,-4-2-2-16,0 0-4 0,1-5-15 15,1-1-138-15,6-9-162 16</inkml:trace>
  <inkml:trace contextRef="#ctx0" brushRef="#br1" timeOffset="108654.1909">22954 14350 953 0,'23'-5'77'0,"3"3"-65"16,-1 7-8-16,-3 2-2 0,-8 5-8 15,-10-1-68-15,-4-1-90 16,-12-4-172-16</inkml:trace>
  <inkml:trace contextRef="#ctx0" brushRef="#br1" timeOffset="109340.5921">20574 15150 377 0,'-6'0'120'15,"2"-1"-69"-15,2 0 44 16,1 0 16-16,-1-1-33 15,4 0-15-15,0 1-14 0,5-1-18 16,5 2-12-16,5-2 13 16,11 2 3-16,9-3 2 15,10-1-2-15,11-2-15 0,12 0-11 16,10-3-4-16,10 1-2 15,10-1-3-15,8-1 2 16,8 2-2-16,4 0 4 0,5-1 16 16,1 1 13-16,2-2-1 15,-1-1-8-15,2 0-5 16,-1-1 2-16,-6 1 0 15,-6-3-5-15,-7 3-3 0,-8 1 12 16,-12 1 7-16,-9-2-4 16,-11 2 1-16,-12 2-3 15,-7 1-9-15,-13 0 1 0,-10 1 2 16,-9 3-6-16,-6-1 4 15,-7 1-5-15,-3 0-4 16,-3 2-4-16,-4 0-4 0,-7 2-3 16,-5 0-1-16,-5 3-2 15,-4-1-25-15,-8 3-40 16,-5-4-56-16,-2-3-101 0,-4-5-260 15</inkml:trace>
  <inkml:trace contextRef="#ctx0" brushRef="#br1" timeOffset="110120.5934">21544 15372 804 0,'-5'-5'31'16,"0"-2"-12"-16,3 3 17 0,2-1-7 16,-3 0-18-16,4 1 8 15,1 0 16-15,-1 0-8 16,0 1-7-16,5-2-7 0,0 0 3 15,4-1 0-15,4-1-4 16,4-1 0-16,7 0 3 16,2-2 6-16,4 2 10 0,3 0 5 15,-2 1 10-15,-1 4 4 16,-6 1-3-16,-3 4-19 15,-7 5-26-15,-7 3-3 16,-8 2 1-16,-3 3 1 0,-10 2-1 16,-4 0 4-16,-9 1-1 15,1-5-1-15,0 0-3 16,4-3 3-16,6-2-4 0,5-4-7 15,5 0-19-15,4-2-20 16,4 0-5-16,5-1 35 16,3-1 16-16,3 2 3 0,2 1 0 15,-1 0 1-15,3 5 7 16,-2-1 5-16,1 3 15 15,-1 2 1-15,-3 0-8 0,-2 3-12 16,-1 0-4-16,-5-2-1 16,-3-3-3-16,-2 1 0 15,-2-3 2-15,-10 0 3 16,-2-3 0-16,-4-1-3 0,-3-2-2 15,-3 0 0-15,1-2 1 16,1-4-2-16,1-1 0 16,3 1 0-16,4 0 1 0,4 0 0 15,1 2 1-15,3 1 0 16,5 0-1-16,-1 1 0 15,2 0-1-15,0 0-1 0,-2-2 1 16,1 2-1-16,2-2-1 16,-1 2-3-16,0 2 3 15,3 0 0-15,1 0 0 16,2 3-17-16,1-4-51 0,1-3-74 15,0-13-176-15</inkml:trace>
  <inkml:trace contextRef="#ctx0" brushRef="#br1" timeOffset="110619.7943">23166 14973 530 0,'-3'-7'232'0,"3"1"-108"15,0 2-54-15,0 0-22 16,1 1-14-16,4 1 15 15,4 1 14-15,3-1-16 0,5-1-12 16,5 1-2-16,3-1-7 16,8 0-10-16,0 1-7 15,2 0-1-15,-2 1-6 16,-2 1-2-16,-6-2-2 0,-5 1-1 15,-7 1-7-15,-8 1-20 16,-3-1-39-16,-8 0-115 16,-8-2-162-16</inkml:trace>
  <inkml:trace contextRef="#ctx0" brushRef="#br1" timeOffset="111040.9951">23148 15133 793 0,'-3'1'36'0,"2"-2"-17"16,4 0-1-16,1-1 59 0,5 1 18 15,0-3-5-15,6 2-37 16,0-4-17-16,4 3-7 15,1-1-3-15,3 0-5 0,-2 1-8 16,0 0-3-16,-3 1 1 16,-2-2 5-16,-2 3 5 15,-1-1 3-15,-4 1-4 0,-1 0 3 16,-4 1-2-16,1-2-9 15,-3 1-6-15,-1 0 3 16,-1 1 6-16,2 0 2 16,-2 0-2-16,0 0-6 0,1 0-2 15,-2 0-2-15,2 0-3 16,-1 0-1-16,0 0 1 15,-1-2-1-15,1 2-2 0,0 0 0 16,0 0-1-16,0 0-3 16,-2 2-9-16,1-2-27 15,-7 3-32-15,-2-1-52 0,-1-7-102 16,-6-5-268-16</inkml:trace>
  <inkml:trace contextRef="#ctx0" brushRef="#br1" timeOffset="112320.1973">24016 14586 676 0,'-2'-7'71'0,"-1"3"-9"0,3 3-31 15,0 3-31-15,1 7 1 16,2 1 3-16,-2 0 17 16,0 3 28-16,1 1 5 0,-4-1-18 15,1 2-17-15,1-2-10 16,0-2-4-16,0-2 0 15,-1-3-2-15,2-1-1 16,-1-2-2-16,1-1 0 0,3 0 0 16,2-4-1-16,6 0 1 15,3 1 1-15,4-1-1 16,2 1 1-16,-1 2-1 0,0 2 0 15,-3 3 1-15,-2 3 0 16,-3 6 8-16,-5 1 9 16,0 4 18-16,-4 4 5 0,-1 1-12 15,-2 0-9-15,-3 0 0 16,-3-1-6-16,-3-4 1 15,-1-3 8-15,-2-5 0 16,0-3 2-16,0-3-1 0,2-2-1 16,-1-3-11-16,1 1-6 15,2-4-4-15,0 1-1 16,2-1 0-16,0 0 0 0,1 0-1 15,3-2-1-15,1 3-1 16,1 0 0-16,-2 0-2 16,1 1-14-16,-2 1-48 0,-3-2-88 15,-1-9-120-15,0-7-183 16</inkml:trace>
  <inkml:trace contextRef="#ctx0" brushRef="#br1" timeOffset="112554.1977">24026 14580 800 0,'4'-13'37'0,"7"5"-15"15,2 1 3-15,5 0 9 16,5 1-2-16,1 5-5 15,4 0 1-15,3 1-3 16,2 2-17-16,1 4-5 0,-2 5-4 16,-3-5-42-16,-2-3-158 15,-3-1-343-15</inkml:trace>
  <inkml:trace contextRef="#ctx0" brushRef="#br1" timeOffset="112866.1983">24409 14575 900 0,'-11'3'27'0,"0"9"-17"15,5 3-7-15,0 6 7 16,3 3 13-16,2 6 11 0,2-1 5 16,9-1-18-16,6 0-9 15,5-4 1-15,5-3 10 16,7-5 1-16,-3-7-4 0,1-7 7 15,-2-3-2-15,-3-5-9 16,-6-7 1-16,-5-5 2 16,-4-6 2-16,-6-2 7 0,-5-5-10 15,-5-3-5-15,-6-1-9 16,-7 4 1-16,-1 5-1 15,-6 4 5-15,-2 8-2 0,-2 9-6 16,-1 7-2-16,-4 6-5 16,2 1-102-16,-2-5-189 15,2-2-664-15</inkml:trace>
  <inkml:trace contextRef="#ctx0" brushRef="#br0" timeOffset="119777.0104">4678 13300 512 0,'-16'-12'71'15,"3"0"-20"-15,5 2-2 16,2-1-23-16,3 1-14 15,1 0-6-15,1 1 3 0,1 3 0 16,0 1 18-16,-1 3 22 16,4 0-12-16,7 2-32 15,5 5 1-15,6-1 0 16,9 2 0-16,10 0 3 0,11 0 4 15,7-4 2-15,5-1-1 16,7 0-6-16,6-2-5 16,1-2-19-16,0-4 39 0,0 0-22 15,-1 1 3-15,-3-1-2 16,-4 0 1-16,-5 0 0 15,-1 1 7-15,-4-3 7 0,-3 2 3 16,-6 0 0-16,-3 0-12 16,-6 1 3-16,-4 3-7 15,-6-2-2-15,-3 5-1 16,-4-2-1-16,-3 0 1 0,-4 4 1 15,-3-2-3-15,-3 0 1 16,-5 0-1-16,-2 2 0 16,-1-4 0-16,-3 2-1 0,0 2-3 15,-3 0-5-15,-4-1-3 16,-4 1 5-16,-4-2-49 15,-3 0-17-15,0-3-25 0,-5 1-31 16,-1-7-115-16</inkml:trace>
  <inkml:trace contextRef="#ctx0" brushRef="#br0" timeOffset="120042.2109">5817 13044 188 0,'-10'-6'328'0,"1"-2"-247"16,2 4 21-16,3 1-33 0,3 2-22 15,1 0-25-15,3 3-24 16,7 3 7-16,6 1 0 15,4 4 1-15,4-2 3 0,3 2 3 16,2 1 7-16,2 0 3 16,-2 3 6-16,-4 0-5 15,-2 1-12-15,-7 3 0 0,-4 0-2 16,-7 1-7-16,-5 4 2 15,-7-2 4-15,-6 3-5 16,-5 2-3-16,-4 4-3 0,-1 3-3 16,-5-2-12-16,0 0-127 15,2-10-237-15</inkml:trace>
  <inkml:trace contextRef="#ctx0" brushRef="#br0" timeOffset="134019.8354">20750 15788 741 0,'3'-15'69'0,"-2"3"13"15,0 6-49-15,2 2-8 16,-3 4-5-16,0 1-12 16,1 4-2-16,-2 5 15 0,-3 7 30 15,-1 4 7-15,-4 8-9 16,0 4-22-16,-2 2-1 15,-2 0-4-15,2 0-8 16,0-4-4-16,1-4-3 0,3-4 4 16,0-4-4-16,4-6-1 15,0-3-3-15,2-4-2 16,1-2 3-16,1-1-6 0,5-3 4 15,5 2-2-15,2-4 2 16,7 1-1-16,2 1-1 16,4-2 0-16,2 0-1 0,-3 1 1 15,2 0-2-15,-2-2 1 16,-4 0 1-16,-4 0-1 15,-1-2 1-15,-5-3-1 16,-1-2 2-16,-3-3 1 0,-3-2-4 16,-1-3 5-16,-3 0-5 15,3 0 6-15,-5 0-4 16,1 4 3-16,1-2 1 0,-3 7 1 15,3 3 20-15,-2 4 7 16,1 2-3-16,0 5-22 16,0 10-6-16,1 2 5 0,0 6-2 15,1 4 3-15,-1 2 8 16,4 1-2-16,-1 0-9 15,2-2 0-15,1-2-6 0,-2-3 2 16,1 0-1-16,-1-3-1 16,-1-3-2-16,1-2-1 15,0-1-4-15,0-3-47 16,5-5-77-16,-2-6-92 0,6-11-57 15</inkml:trace>
  <inkml:trace contextRef="#ctx0" brushRef="#br0" timeOffset="134394.2361">21239 15953 857 0,'-1'-11'59'0,"2"6"-40"15,-3 3-14-15,2 2 2 16,-5 0 43-16,-1 2-16 0,-3 4 3 15,1 4-2-15,-2 1-12 16,4 4 1-16,1-1-7 16,3 2-7-16,1 1-5 0,2 0-2 15,6 2 0-15,3-1-3 16,3 3 2-16,3-4-1 15,-1 2 0-15,3 0 2 0,2-3 0 16,-3-1 10-16,-1-1 16 16,-3-2-13-16,-3-1-7 15,-5-4-3-15,-5 1 1 0,-4-2 8 16,-8-2 28-16,-5 0-18 15,-8-1-22-15,-3 0-2 16,-2-2-3-16,2-1-3 16,1-2-8-16,5-6-67 0,3-7-67 15,8-8-103-15,4-7-332 16</inkml:trace>
  <inkml:trace contextRef="#ctx0" brushRef="#br0" timeOffset="134519.0363">21363 15939 913 0,'22'-4'34'0,"-1"4"-31"15,-5 4-11-15,-7 2-178 16,-4 0-460-16</inkml:trace>
  <inkml:trace contextRef="#ctx0" brushRef="#br0" timeOffset="134737.4367">21449 16144 985 0,'17'1'48'15,"7"1"-37"-15,3 0 1 16,0 0 0-16,1-1 6 0,-4-2-6 16,-2-1-3-16,-2 2-10 15,0-4 0-15,-3-3-5 16,-7-3-89-16,-2-6-136 15,-7-7-405-15</inkml:trace>
  <inkml:trace contextRef="#ctx0" brushRef="#br0" timeOffset="134909.037">21568 15997 1104 0,'-4'6'101'16,"5"6"-90"-16,5 5-1 0,1 4 2 16,-2 2 29-16,2 2-11 15,-2-2-13-15,-2 2-12 16,1-3-4-16,0 0-3 0,1-1-3 15,0-3-17-15,1-9-134 16,1-7-145-16,2-4-436 16</inkml:trace>
  <inkml:trace contextRef="#ctx0" brushRef="#br0" timeOffset="135283.4376">21833 15886 813 0,'0'-10'102'16,"0"3"-22"-16,1 5-33 16,-1 0 6-16,-2 5-4 15,-8 5-21-15,-2 5 23 0,-2 4-19 16,2 1-16-16,2 3-10 15,4 0-4-15,5-3-2 16,2-1 1-16,9-2-3 0,5-3 0 16,6 0-1-16,0-4 4 15,3 0-3-15,-3-1 4 16,1 0-1-16,-6-1 0 0,-2 1 1 15,-6 0 1-15,-3 1 2 16,-4 2 0-16,-5 0 14 16,-8-1 14-16,-5 3-16 0,-5 0-14 15,-5-3-3-15,-2 1-4 16,2-3-10-16,1-4-91 15,2-6-171-15,7-12-200 16</inkml:trace>
  <inkml:trace contextRef="#ctx0" brushRef="#br0" timeOffset="135455.0379">21991 15904 851 0,'29'-5'64'0,"1"2"-42"0,-3 2-19 15,-3 1-9-15,-8 4-87 16,-5 0-7-16,-5-3 41 15,-2-2-6-15,-2-4-103 16,-2-2-281-16</inkml:trace>
  <inkml:trace contextRef="#ctx0" brushRef="#br0" timeOffset="135751.4385">22109 15847 238 0,'-10'-3'455'0,"-1"0"-300"0,0 2-51 15,2 2-48-15,-2 9-14 16,1 4 3-16,0 5 1 16,2 4-19-16,1 1-12 0,4 0-11 15,3-3-1-15,6 0-1 16,6-6-2-16,7-4 1 15,6-3 1-15,4-2-2 16,1 0 0-16,3-4 0 0,-3 2 0 16,-5 1 1-16,-4-1 2 15,-4 5 8-15,-6 0 36 16,-4 0-10-16,-5 4-14 0,-3 1 10 15,-6 2-4-15,-9 0-1 16,-5 0-10-16,-4-1-11 16,-3 1-5-16,-3-3-3 0,1-3-2 15,2-2-8-15,4-4-58 16,5-4-100-16,3-11-113 15,6-11-269-15</inkml:trace>
  <inkml:trace contextRef="#ctx0" brushRef="#br0" timeOffset="135891.8387">22214 15885 1057 0,'30'-5'127'0,"4"3"-80"16,-1 6-39-16,-8 7-6 0,-7 3-11 15,-10-3-65-15,-7-3-80 16,-2-4-126-16</inkml:trace>
  <inkml:trace contextRef="#ctx0" brushRef="#br0" timeOffset="136172.6392">22385 16153 925 0,'0'-1'146'0,"2"-2"-17"16,6 0-96-16,6 0-14 15,4-1 30-15,5 2-9 16,6-2-16-16,3 2-13 0,0 2-8 15,-2-2-2-15,-3 2-4 16,-4-2-4-16,-8-1-31 16,-6-6-71-16,-5-9-95 0,-4-3-238 15</inkml:trace>
  <inkml:trace contextRef="#ctx0" brushRef="#br0" timeOffset="136359.8395">22506 15955 995 0,'-7'1'163'16,"6"3"-96"-16,0 8-58 0,2 3 4 15,0 5 34-15,3 3 10 16,1 0-22-16,-1 2-13 16,0 2-11-16,0 1-10 0,-2 1-2 15,-1-2-5-15,-5-2-27 16,-5-9-137-16,1-9-145 15</inkml:trace>
  <inkml:trace contextRef="#ctx0" brushRef="#br0" timeOffset="136905.8405">22679 15950 780 0,'9'-11'79'15,"4"-1"-35"-15,0 3-12 0,2 0-7 16,-1 1 8-16,-1 0 24 16,0 3 6-16,1 2-14 15,2 2-16-15,1 3-3 0,2 5-8 16,-3 3-12-16,1 5 0 15,-7 2-5-15,-3 3-1 16,-7 1-2-16,-7 2 2 0,-7 2 0 16,-6-3-5-16,-1-2 2 15,2-3-1-15,5-5 3 16,3-2-3-16,6-3 1 15,6-3 0-15,12-2-1 0,8-2 4 16,7-2-4-16,9 1 0 16,3-5 0-16,2 0-2 15,-2 0 1-15,-4-2-5 0,-5-4-50 16,-8-4-119-16,-3-10-87 15</inkml:trace>
  <inkml:trace contextRef="#ctx0" brushRef="#br0" timeOffset="137217.841">23124 15805 1047 0,'-3'-2'107'16,"1"8"-97"-16,-1 7-5 16,-2 4 1-16,-1 4 4 15,0 1 7-15,2 3 19 0,4 0-11 16,2-1-16-16,9-1-5 15,7-3-2-15,5-2-1 16,5-3 0-16,1-4 0 0,0-1-1 16,-3-2 2-16,-7-2-1 15,-5-1-1-15,-6 0 2 16,-5-1 3-16,-3 0 1 0,-8 1 10 15,-9 2 26-15,-6-1-20 16,-5 2-21-16,-6-1-1 16,3-4-5-16,0 0-11 15,8-3-89-15,6-1-70 0,9-11-48 16,6-10-137-16</inkml:trace>
  <inkml:trace contextRef="#ctx0" brushRef="#br0" timeOffset="137358.2413">23292 15765 1059 0,'31'-11'158'0,"6"6"-89"15,-4 7-32-15,-3 6-19 16,-7 5-14-16,-15 6-9 16,-9 6-14-16,-19 0-67 0,-7 1-93 15,-9-5-181-15</inkml:trace>
  <inkml:trace contextRef="#ctx0" brushRef="#br0" timeOffset="137873.0422">20559 16623 996 0,'-2'-9'116'0,"3"2"-47"16,9 0-38-16,11-3-16 16,7 1 8-16,14-2 26 0,12-1-16 15,11 2-12-15,20-2-10 16,16 0-6-16,20 0-3 15,14 0-1-15,14 2 0 16,14-1-1-16,4 3 3 0,0 1-3 16,-4 0 4-16,-4 0-1 15,-12 0 6-15,-8 0 5 16,-11-2 8-16,-11 0 2 0,-10 1-6 15,-17-2-5-15,-11 2-1 16,-13 1 5-16,-18 1-2 16,-14 0-1-16,-11 4-8 0,-12-1-4 15,-10 2-1-15,-8 0-5 16,-14 3-10-16,-7 3 4 15,-8 5-25-15,-3 3-54 16,-3 0-55-16,-2 0-95 0,2-5-167 16</inkml:trace>
  <inkml:trace contextRef="#ctx0" brushRef="#br0" timeOffset="138434.6432">21938 16794 820 0,'0'-7'79'16,"5"-1"8"-16,7 0-70 0,4 1-6 15,4-1-6-15,3 0 22 16,2 0 49-16,6 0 0 16,5 3-13-16,5-1-25 0,0 6-13 15,-3 1-6-15,-4 2-10 16,-8 6-6-16,-11 2-2 15,-9 2-1-15,-7 2 2 0,-9 2 3 16,-8 0 0-16,-4 2-3 16,-1-1-1-16,5-1 0 15,2-3 0-15,10-3-2 16,6-2-1-16,12-1 0 0,9 0 0 15,3-2 1-15,7 3 1 16,2 0 1-16,0 2-1 16,-2 0 3-16,-4 2-2 0,-5-1 4 15,-6-1 10-15,-8 3 3 16,-7-2 15-16,-3 1 17 15,-14 0-3-15,-7-1-8 0,-8-2-20 16,-6-2-10-16,-5-3 8 16,-2-2-9-16,0-2-4 15,3-2-6-15,2 0 4 16,5-3-4-16,7 2-2 0,6 0-6 15,7 0-29-15,6 0-56 16,3 3-46-16,3-2-113 16,1-3-57-16,1-3-248 0</inkml:trace>
  <inkml:trace contextRef="#ctx0" brushRef="#br0" timeOffset="140322.2465">23969 16256 801 0,'-2'-14'75'16,"1"-1"-3"-16,3 4-11 15,1 3-16-15,7 1-38 0,1 1 5 16,3 0 16-16,6 2 11 15,1 3-11-15,4 0-18 16,5 3-6-16,-3 4-6 0,4 4 3 16,-2 3-12-16,-4-1-81 15,-7-5-98-15,-9-3-154 16</inkml:trace>
  <inkml:trace contextRef="#ctx0" brushRef="#br0" timeOffset="140493.8468">23950 16378 1042 0,'0'1'44'16,"4"3"-44"-16,12 0 7 0,6-2-6 16,7 1 0-16,5-2-2 15,6 0-8-15,3-4-94 16,-1-8-137-16,-3-7-464 0</inkml:trace>
  <inkml:trace contextRef="#ctx0" brushRef="#br0" timeOffset="140868.2475">24540 15991 762 0,'-11'-4'31'16,"-3"4"-2"-16,-1 2-9 0,-2 1 24 15,1 6 18-15,-1 2 11 16,5 2-2-16,4 2-28 16,5 1-20-16,3 2-9 0,8-1-12 15,7 1 4-15,7 1 1 16,7-2-6-16,4 0 2 15,0 4-2-15,2-1-3 16,-4 3 3-16,-6-1-1 0,-4 1 0 16,-10-1 3-16,-7-3-3 15,-5-2 3-15,-13-3 6 16,-8-3 1-16,-8-5 6 0,-3-1-5 15,-4-4-14-15,1-1-3 16,5-4 3-16,7-7-30 16,5-7-129-16,6-7-22 0,10-10-156 15</inkml:trace>
  <inkml:trace contextRef="#ctx0" brushRef="#br0" timeOffset="141211.4481">24743 15978 872 0,'21'-7'104'16,"-2"2"-16"-16,-5 5-37 0,-3 0-26 15,-4 0 1-15,-2 7 3 16,-4-1 27-16,0 6-4 16,-1 1-11-16,-2 5-13 0,2 5-5 15,1 3-4-15,0 1-7 16,5 4-9-16,3 0-2 15,4 0 2-15,3-3-5 16,5-5-1-16,3-3 2 0,1-6 2 16,1-7-3-16,-2-6 1 15,-2-2 0-15,-5-10 0 16,-5-8 1-16,-6-5 2 0,-5-8-1 15,-6-3-1-15,-8-2-1 16,-7 1 1-16,-2 5 0 16,-3 4 8-16,3 11 2 0,1 10 0 15,3 7-13-15,4 15-10 16,2 9-10-16,3 4-127 15,-2 0-203-15,0 5-461 16</inkml:trace>
  <inkml:trace contextRef="#ctx0" brushRef="#br0" timeOffset="141695.0489">24253 16702 998 0,'-5'-6'115'0,"4"0"0"15,0 4-57-15,3 2-43 16,10 0-5-16,9 1 17 16,9 3 6-16,18 1-1 0,12-1-16 15,16-2-15-15,10-2 2 16,2 0-3-16,-2-3-1 15,-5-4 7-15,-12-4 1 0,-12-1 54 16,-15 1-8-16,-11-1-8 16,-10 1-14-16,-7 1-6 15,-8 2 8-15,-2 0 5 16,-3 3-8-16,-1 0-13 0,1 0-9 15,-1 4-5-15,-3-2-2 16,-1 3-4-16,0 0 2 16,-2 3-2-16,1 2 0 0,0 1 0 15,0-1-1-15,0 3-5 16,3 0-5-16,-2 0-19 15,0-1-12-15,-2 1-33 0,-4-7-79 16,-4-7-120-16,-4-13-318 16</inkml:trace>
  <inkml:trace contextRef="#ctx0" brushRef="#br2" timeOffset="164486.6889">16972 16575 699 0,'-4'-13'36'0,"2"3"-14"16,4 4-12-16,-2 1 2 15,2 0 0-15,-2 5 25 16,-2 3-19-16,-4 7-9 0,-4 5 13 16,-3 7-8-16,-5 3-2 15,-1 6-6-15,2-2 2 16,0-2-5-16,7-3 2 0,8-2-5 15,5-6 1-15,13-5-1 16,6-1 2-16,8-4 8 16,3-1 6-16,3-3 6 0,-3 2 4 15,-4 3 1-15,-6 1 2 16,-6 2 1-16,-9 3-3 15,-8 2 10-15,-2 1 12 16,-9-1-7-16,-6 1-12 0,-2-1-14 16,0-2-9-16,1-4-9 15,4-3-7-15,4-5-4 16,3-5-48-16,0-13-154 0,1-9-120 15</inkml:trace>
  <inkml:trace contextRef="#ctx0" brushRef="#br2" timeOffset="164642.6892">17012 16600 933 0,'8'-15'101'0,"6"1"-48"16,3 7-34-16,5 3-14 0,1 3-2 16,2 2-12-16,0 4 5 15,1 2-40-15,-4-1-74 16,-3-4-81-16,-4-2-65 0</inkml:trace>
  <inkml:trace contextRef="#ctx0" brushRef="#br2" timeOffset="164954.6898">17219 16506 738 0,'-12'-2'128'16,"-1"0"-41"-16,1 6-30 15,3 8-11-15,0 3-13 0,2 6 9 16,5 2-6-16,-1 2-21 16,8 0-7-16,6 1-6 15,3-4-4-15,3-4-3 16,1-5 2-16,5-6-2 0,-3-5 4 15,3-2 4-15,-3 0-1 16,1-2 1-16,-5 0 2 16,-2 0-2-16,-4 2 2 0,-3 4 8 15,-3 2 8-15,-3 2 23 16,-1 1 8-16,0 5-13 15,-2-1-18-15,-5 3-11 0,-2-1-6 16,-5 2-5-16,0-2-3 16,0-1-6-16,1-5-5 15,2-4-37-15,-1-4-93 16,2-9-78-16,-2-12-116 0</inkml:trace>
  <inkml:trace contextRef="#ctx0" brushRef="#br2" timeOffset="165095.09">17286 16549 965 0,'12'-10'109'0,"3"1"-74"0,6 8-25 16,2 1-14-16,1 4 1 16,-2 5-18-16,-3-2-93 15,-4-4-157-15</inkml:trace>
  <inkml:trace contextRef="#ctx0" brushRef="#br2" timeOffset="165297.8904">17507 16626 917 0,'1'1'12'0,"10"-1"38"16,7 0 19-16,4-4-4 15,5-3-7-15,2-2-36 0,3 0-19 16,0 1-3-16,-2 0-10 15,-6-5-101-15,-7-2-123 16,-8-6-240-16</inkml:trace>
  <inkml:trace contextRef="#ctx0" brushRef="#br2" timeOffset="165469.4907">17607 16506 973 0,'-13'2'138'16,"5"2"-51"-16,7 7-59 15,2 4 4-15,7 2 9 0,4 7 3 16,2 0-29-16,5 4-13 15,3-1-6-15,1-4-7 16,2 0-14-16,-7-12-129 0,-1-6-150 16,-5-8-355-16</inkml:trace>
  <inkml:trace contextRef="#ctx0" brushRef="#br2" timeOffset="165797.0912">17754 16441 857 0,'-3'-2'98'16,"4"-2"-42"-16,8 0-36 0,6 2 1 16,5 0 20-16,4 1 17 15,0 0-14-15,0 3-10 16,-3 6-12-16,-3 1-10 0,-7 9-4 15,-6 2-2-15,-7 4 0 16,-6 2 1-16,-6 0 2 16,-3-1-6-16,2-5 1 15,2-6-3-15,7-2 0 0,6-7-1 16,9-4-6-16,9-5-2 15,10-7 6-15,5-2-2 16,3-4-1-16,2-3-21 0,-1 0-60 16,-6-4-92-16,-6-2-69 15,-3 1-140-15</inkml:trace>
  <inkml:trace contextRef="#ctx0" brushRef="#br2" timeOffset="166046.6917">18114 16386 664 0,'-18'-5'201'16,"-1"1"-72"-16,2 2-17 15,3 2-27-15,2 3-12 0,5 4-31 16,3 2-21-16,3 1-9 15,6 3-4-15,8 0-3 16,5 0-4-16,9-2-1 0,1 1 1 16,7-3 0-16,-3 1-1 15,-3-1-1-15,-4 1 0 16,-6 1-1-16,-10-1 1 0,-7 4 1 15,-6-1 0-15,-12 2-2 16,-5 0 2-16,-3 1 0 16,-3-3-3-16,3-3-6 15,1-2-65-15,4-8-105 0,1-7-114 16,5-11-444-16</inkml:trace>
  <inkml:trace contextRef="#ctx0" brushRef="#br2" timeOffset="166187.0919">18158 16361 954 0,'20'-10'97'0,"4"2"-45"0,4 6-46 16,-3 6-14-16,-1 7-7 16,-9 1-79-16,-4-5-119 15,-6 3-313-15</inkml:trace>
  <inkml:trace contextRef="#ctx0" brushRef="#br2" timeOffset="166374.2923">18294 16501 944 0,'6'-3'89'0,"8"-5"-45"16,6 1-6-16,4-1 9 16,3-1-4-16,1 0-22 15,0 0-17-15,-3 1-7 0,-3 1-3 16,-4 0-10-16,-5-4-88 15,-9-4-84-15,-4-2-142 16</inkml:trace>
  <inkml:trace contextRef="#ctx0" brushRef="#br2" timeOffset="166545.8926">18410 16327 926 0,'-7'3'143'0,"7"3"-85"16,-2 4-17-16,4 4 33 16,5 2-1-16,1 1-13 0,5 3-29 15,4 2-20-15,0 1-10 16,3-2-6-16,-1-2-5 15,1 0-8-15,-3-7-74 16,-1-8-127-16,-3-4-148 0</inkml:trace>
  <inkml:trace contextRef="#ctx0" brushRef="#br2" timeOffset="167107.4935">18741 16287 910 0,'-4'-19'75'16,"1"1"-25"-16,-1 5-31 15,-1 0-10-15,-5 2 37 16,-2 2 36-16,-3 4-55 0,-3 2-2 16,-1 3-15-16,0 3-6 15,-2 7 0-15,2 5-3 16,6 0 3-16,1 3-3 0,9 1 0 15,3-1 0-15,5 2-2 16,8-2 1-16,3-2 2 16,3-2 1-16,1-3-1 0,1-3-1 15,-3-3 1-15,0-5 0 16,-3 1-1-16,-4-3 0 15,-3-6 2-15,-3 0-3 0,-5-1 1 16,0-1 2-16,-5-1-2 16,0 1 2-16,-3 3 0 15,2 0 0-15,0 4-1 16,1 1 0-16,-1 1-1 0,4 1 1 15,-1 3-1-15,1-1 1 16,2 2-1-16,-2 0 1 16,1-1-2-16,0 1 0 0,2-1 0 15,-1 0-1-15,3 0 1 16,-3-1 1-16,0-1-1 15,0 1 1-15,0-2-2 0,0 2 2 16,0-1-2-16,0 1 1 16,0 1-1-16,0 2 1 15,-2-1-3-15,2 0-1 0,2 1-4 16,-2-1-13-16,2-1-54 15,-1-2-12-15,1 1 25 16,0-4 34-16,-5-4-37 16,3-7-73-16,-4-2-231 0</inkml:trace>
  <inkml:trace contextRef="#ctx0" brushRef="#br2" timeOffset="167591.0944">18574 16332 793 0,'2'-13'73'16,"8"2"-25"-16,1-3-10 16,2 1 15-16,0 3 4 0,-2 1-1 15,2 0-19-15,-2 1-8 16,1 2-11-16,-1 0 1 15,0 3 1-15,0 2 0 0,1-1-1 16,0 2-5-16,-1 8 4 16,1 3 5-16,-1 4 9 15,-1 5 2-15,-3 6-6 0,-4 4-6 16,-1 2-8-16,-4 1-6 15,-7 0-8-15,-6-2-2 16,-3-4-2-16,-4-4-3 0,-1-5 3 16,-1-6 4-16,3-6-4 15,4-6 1-15,4-6-3 16,6-7 0-16,7-4-6 15,0-3-4-15,11 1 8 0,6 2 7 16,2 3 3-16,4 5 3 16,3 5 4-16,-1 2 0 15,3 4 3-15,0 6 8 0,2 2 1 16,-1 5-8-16,0-2-5 15,-2 2-6-15,-6 1-4 16,-2-3-4-16,-5-2-7 0,-7-4-38 16,0-5-89-16,-3-9-54 15,0-11-50-15</inkml:trace>
  <inkml:trace contextRef="#ctx0" brushRef="#br2" timeOffset="168137.0953">19089 16195 808 0,'2'-17'33'16,"4"4"-13"-16,-1 0-16 0,-1 2 7 16,-4 1 31-16,3 1 30 15,-4 1-31-15,-4 2-16 16,-2 3-6-16,-3 1-2 0,0 2 2 15,-4 0 0-15,-1 4-1 16,0 3-3-16,-1 1-5 16,-1 3-4-16,0 5 0 15,-1 3-2-15,1 6 17 0,7 1 0 16,3 4 1-16,8 1-4 15,8-3-10-15,10-4-1 16,7-5-1-16,2-7-3 0,2-7 1 16,-2-5 3-16,-2-7-1 15,-4-7 0-15,-6-4 0 16,-4-3-1-16,-5-4 3 0,-6 0 0 15,-2 1-4-15,-1 1-3 16,-4 5 3-16,0 7 23 16,-1 6 43-16,-1 5-25 15,2 8-30-15,-2 10-9 0,3 5 6 16,0 5 10-16,3 1 0 15,2 0-6-15,2-2-9 16,3-6-3-16,-2-2 0 0,1-7-3 16,2-3-1-16,-5-4-2 15,2-2-2-15,-2-1-3 16,0-1 1-16,0 1-2 0,0-3 3 15,0 1-5-15,0-1-19 16,0 0-28-16,-1-1-26 16,5 2-23-16,1-2-59 15,0-5-71-15,1-1-215 0</inkml:trace>
  <inkml:trace contextRef="#ctx0" brushRef="#br2" timeOffset="181303.5185">7403 13886 276 0,'-7'-1'199'0,"4"-3"-148"0,1 0 29 16,2-1-14-16,5 0-21 16,3 1 7-16,3 1 4 15,2-1-13-15,-1 2-7 0,1 2-4 16,-2 1-7-16,-2 4-3 15,-2 2-3-15,-1 1-9 16,-2 2 2-16,-3 1-1 16,2 1 6-16,-2-1 1 0,0-1-6 15,1 1-1-15,2-2-4 16,1 0 1-16,2-2 0 15,-3-1 0-15,5 1 1 0,-2-1 1 16,1-1 0-16,-3-2 0 16,0-2 1-16,2 0-3 15,-3-4 3-15,-1-5 12 0,1-4 6 16,1-4-11-16,-1-8-7 15,0-4-1-15,0-5-5 16,-1-7-1-16,1-3-2 0,4-1-1 16,1-2-3-16,4-3 3 15,2 3-1-15,1 4 0 16,2 4 0-16,1 4 0 15,-1 5-1-15,-2 9 2 0,-2 4-1 16,-3 4 0-16,-1 4 0 16,-4 2 0-16,-3 4 0 15,0 0-1-15,-3 1 0 0,0 2-2 16,0 0 0-16,0 4 0 15,0 1 1-15,0 2-1 16,0 3-4-16,0 3-1 0,0 5-2 16,0 4-5-16,5 3-49 15,0 2-83-15,-1-9-59 16,-3-12-185-16</inkml:trace>
  <inkml:trace contextRef="#ctx0" brushRef="#br2" timeOffset="183752.7228">22688 16475 604 0,'-11'-13'68'0,"5"-5"-23"0,4 5 10 16,4-3-21-16,4-2-4 15,9-6-1-15,7-4 1 16,11-10-4-16,8-8 6 0,11-7-13 16,7-8-3-16,8-5-11 15,5-5-1-15,-1 3-5 16,-2-4 2-16,0 5-6 15,-8 6-32-15,-9 8-37 0,-11 8-6 16,-13 8-65-16,-13 8-107 16</inkml:trace>
  <inkml:trace contextRef="#ctx0" brushRef="#br2" timeOffset="184033.5233">22803 16354 691 0,'5'-25'35'0,"10"-2"-1"15,12-4-16-15,9-3 6 16,8-4 1-16,6-2 3 0,7 1 5 16,3 2-19-16,4 2-7 15,5 0-10-15,1-3-24 16,-2-7-130-16,-8-9-369 15</inkml:trace>
  <inkml:trace contextRef="#ctx0" brushRef="#br2" timeOffset="186061.5268">22316 15837 714 0,'13'-23'25'16,"-5"2"8"-16,-4 2-21 15,-4 2-6-15,-2-3 15 0,-11 0 4 16,-6 0 9-16,-10-2 5 16,-5 0-8-16,-9-3-9 15,-8 4-11-15,-7 0-2 0,-10 0-7 16,-6 6-6-16,-5 1 10 15,-7 4-11-15,-6 3 6 16,-6 5 1-16,1 2-2 0,-5 3 2 16,-2 7-1-16,-2 6-1 15,2 3 3-15,0 6-5 16,1 2 5-16,6 3-1 15,5 2 0-15,5 4 3 0,11 0 12 16,11 4 16-16,7 5-8 16,14 3-7-16,14 3-3 15,11 1-4-15,13-1-14 0,7 0 1 16,16-4 1-16,8 0 1 15,14-3 6-15,11-1-2 16,12-5 0-16,9-3 6 0,11-4-5 16,6-3-4-16,1-2-1 15,2-6 1-15,-1-4 0 16,-1-3 0-16,-1-8-1 15,2-4 4-15,1-2 4 0,-1-8 15 16,0-2-9-16,-4-3-3 16,-2-1 6-16,-5 0 0 15,-1-1-6-15,-6-2 1 0,-3-2-4 16,-3-2 0-16,-4-4-4 15,-3-2 2-15,-4-3 0 16,-2-4 3-16,-4-5 3 0,-4-4-1 16,-6-3 1-16,-4-3-6 15,-8-2 1-15,-9-2 4 16,-9-1-2-16,-12 1 7 15,-11 2 14-15,-14 4-13 0,-11 4-8 16,-7 7-2-16,-9 6-4 16,-3 7-5-16,2 8-6 15,4 13-7-15,7 4-13 0,6 12-70 16,7 2-98-16,7 2-142 15</inkml:trace>
  <inkml:trace contextRef="#ctx0" brushRef="#br2" timeOffset="186981.9284">22140 16761 806 0,'-7'-3'36'16,"3"0"2"-16,-1 3 1 0,-3 2-30 15,-1 2 25-15,-3 3 21 16,-3-1-20-16,-1-1-6 16,1-2-2-16,1-1-13 15,1 0-1-15,3-4-7 0,3-3-1 16,2-4 13-16,4-3-5 15,2-4-9-15,7-1 5 16,3-2-6-16,5 1 0 0,3 1 1 16,2 4 0-16,2 3-2 15,1 7 8-15,1 2-4 16,0 7 3-16,-5 9 14 0,-2 4 5 15,-5 9 8-15,-6 6 14 16,-5 6-10-16,-3 6-14 16,-8 2-10-16,-4 3-9 0,-5-1-4 15,-5-5-4-15,-3-6 0 16,-3-6 2-16,-4-5-1 15,0-7 3-15,2-4-4 16,1-5 3-16,6-6-2 0,3-2-1 16,6-6-2-16,2-6 1 15,6-7 0-15,5-3-3 16,4-1 1-16,6-4 2 0,7 2 0 15,4 3 5-15,2 4 0 16,5 7 0-16,3 3 2 16,1 5 3-16,8 8 7 0,0 3 15 15,4 2 8-15,3 2-16 16,0 0-9-16,-1-2-2 15,-6-1-4-15,-5-3-4 16,-5-2-2-16,-9-3 1 0,-5-1-4 16,-6-2 3-16,-4 0-1 15,-2-1 2-15,-1 1-4 16,0-2 3-16,-2-2 1 0,1 4 0 15,-1-2-3-15,0 0-3 16,-3 5-7-16,0 2-16 16,-4 2-56-16,0-3-93 0,-2-5-100 15,-1-8-288-15</inkml:trace>
  <inkml:trace contextRef="#ctx0" brushRef="#br2" timeOffset="190055.1338">4956 14278 300 0,'-7'-11'164'16,"0"-1"-125"-16,3 3 0 15,2 3-9-15,0 2-21 0,2 2 5 16,0 0-12-16,2 4-2 16,5-1 8-16,4 5-7 15,4-1 10-15,10 0 0 0,10-1 7 16,16-4 1-16,7 0-7 15,12-3 0-15,8-5-9 16,5-3-1-16,-1-2 1 0,-7-1-3 16,-2 0 4-16,-7-2 1 15,-9 1 20-15,-9 0 35 16,-7 3-17-16,-9 3 2 15,-5 3-13-15,-7 2 7 0,-5 2-17 16,-3 1-7-16,-4 1-4 16,-3 1-4-16,-2 0-2 15,-3 2-4-15,-2 3-2 0,-7-2 7 16,-5 3 0-16,-2 3-3 15,-4 0-9-15,-1-3 7 16,2-3-1-16,2 2-5 0,1-4 0 16,6-2-3-16,2 2-4 15,4-3-20-15,4 1-15 16,4-1 11-16,8 1-79 15,-1-1-23-15,2-4-125 0</inkml:trace>
  <inkml:trace contextRef="#ctx0" brushRef="#br2" timeOffset="203783.158">13434 14070 124 0,'-3'-9'29'0,"-1"1"-32"16,0 1 324-16,-2 0-244 15,0 1 44-15,2 0-52 16,-1 3-21-16,3 0-13 0,-2 3-2 15,4 0-21-15,0-1-7 16,0 0-1-16,0 1 3 16,7 1 4-16,4 1 10 0,7-1 12 15,10 1-10-15,8-1 1 16,10-1 0-16,8-1-4 15,5 1-3-15,4-4-10 16,0 0 0-16,-3-1-1 0,-1 1 1 16,-6 1 0-16,-7 0 3 15,-6 1-4-15,-7-2-3 16,-9 2 2-16,-3-1-1 0,-8 1 3 15,-4-3-3-15,-3 4 1 16,-3-1-3-16,-1 0 0 16,-2 1 1-16,-2 0 0 0,-4-1-3 15,-4 1 0-15,-2 0-17 16,-3 1-55-16,-1-2-22 15,-1 2-32-15,0-1-25 16,1-3 45-16,0 0 33 0,3-2 53 16,1-2 20-16,1 0 1 15,0 1 9-15,3 1 52 16,2 0 7-16,-1-1-2 0,2 4 8 15,2-1-23-15,1 2-7 16,1 0-8-16,3 3-24 16,0 3-16-16,5 4 4 0,5 0 3 15,4 1 4-15,3 1 7 16,3 1 9-16,1-1 15 15,-2-3-4-15,-4 3-3 0,-3-2-14 16,-6 0-6-16,-5 0-3 16,-3 4 3-16,-12 2 2 15,-7 5 4-15,-8 3-7 16,-8 7-9-16,-5 3-4 0,-4-4-30 15,0-10-209-15</inkml:trace>
  <inkml:trace contextRef="#ctx0" brushRef="#br2" timeOffset="206747.1632">13518 14192 191 0,'3'-17'155'0,"0"3"-79"16,0-3 7-16,1 5 5 15,-2 1-18-15,0 2-4 0,1 0-2 16,0 4-12-16,-2 2-13 16,2 2-16-16,0 1-18 15,1 2 0-15,3 5-2 16,-1 4 3-16,4 2 0 0,1 6-1 15,2 4-1-15,-1 4 2 16,4 3-1-16,1-1 2 16,-1 2 7-16,1-2 8 0,-1 1-13 15,-1-1-1-15,-2 1 7 16,-3 2 7-16,-2 3 1 15,-4 2-5-15,-2 0-5 0,-2 0-4 16,0-1-3-16,-6 1 2 16,-1-3 0-16,0-1 2 15,-1-2 3-15,0-5-7 0,-3 0-1 16,-1-1-1-16,-5-5 2 15,2 0 3-15,-4-3-2 16,-2-2 1-16,0 1 6 16,-1-5 0-16,1 0-8 0,1-2-5 15,1-5 1-15,1 0-2 16,3-3 0-16,-1-1 0 15,2-6 0-15,1-1-1 0,2-1 1 16,1-1 0-16,3 1 0 16,0-3-1-16,2 2 0 15,1 2 0-15,2-1 1 0,0 2-1 16,2 1-1-16,2-2 0 15,1 1 0-15,1 3 1 16,2-1 0-16,-1 3-1 16,-2 0 2-16,1 0-2 0,-1 3 2 15,1 1 0-15,0 5 1 16,-2 2 0-16,3 1 2 15,-2 1 0-15,1 3 2 0,0 0-2 16,0 0-1-16,-1-1 0 16,2-2 1-16,-1-2-2 15,-1-2-1-15,0-2 1 0,-2-3 0 16,2 0-2-16,3-1 3 15,3-1-1-15,6-3 0 16,7 1 0-16,7-4-3 16,4-10-55-16,-3-8-188 0,1-8-592 15</inkml:trace>
  <inkml:trace contextRef="#ctx0" brushRef="#br2" timeOffset="207308.7641">13968 14841 725 0,'-6'-3'75'0,"-1"-1"11"0,1 2-22 16,2 0-16-16,0 0-16 16,2 2-2-16,1-1 2 15,0 2-7-15,3-1-22 0,5 4-3 16,5-1 3-16,6-2 16 15,8 1 10-15,3-2-6 16,3-5-11-16,1 0-7 16,-3-4-4-16,-4 0-3 0,-5 0-4 15,-5 1-9-15,-6-2-5 16,-6 0-7-16,-2 2-12 15,-4 0-26-15,-6 2-26 0,-3-2-23 16,0 2-33-16,-3 1-3 16,0-3 7-16,1 4 52 15,1-2 118-15,-1-1 64 0,4 1 6 16,0-2-1-16,0 4 8 15,1-1 22-15,3 1-27 16,0 2 8-16,1 0-12 16,2 1-21-16,1 4-34 0,0 5-35 15,-1 6-2-15,3 4 12 16,0 5 13-16,3 2-11 15,1 4-10-15,2-1-6 0,1 2 0 16,0-1-2-16,-1 1 0 16,-2-2-11-16,-4-4-107 15,-2-9-150-15,-10-9-134 0</inkml:trace>
  <inkml:trace contextRef="#ctx0" brushRef="#br2" timeOffset="208915.567">12311 13648 534 0,'-6'-5'71'16,"2"-3"7"-16,4 1-19 15,9 1-27-15,5-2-28 16,12-2 7-16,3-2-1 0,13-1 18 15,8-1 3-15,13-3-7 16,8 2 0-16,8-1-13 16,9 0 2-16,1 1-7 15,-2 1-4-15,-9 1 0 0,-8 1-2 16,-12 6 2-16,-12 1-3 15,-12 0 6-15,-9 2-4 16,-8 2 17-16,-7 0 8 0,-3 3-14 16,-4 4-3-16,0 3 1 15,-3 2 0-15,2 5 2 16,-3 7 3-16,1 5-6 0,0 2 0 15,-1 5-1-15,2 7 2 16,0 6 6-16,4 6 7 16,0 2 7-16,4 3-14 0,2 2 3 15,3-1-1-15,0 3-2 16,3-2 27-16,-1 1-23 15,1 0-9-15,-3-1-5 16,1-4 0-16,-4-1 2 0,0-6 7 16,-3-3-2-16,-2-1-1 15,-1-3 1-15,-3-3 2 16,0-5 14-16,-1-1-9 0,-1-4-2 15,-1-2-3-15,1-1 1 16,-4-2-4-16,1-3-4 16,-1 0-4-16,1-5 1 0,-1 0 1 15,1-3 4-15,0-2-2 16,-1-2-5-16,2-2-1 15,1-3-1-15,-1-1 0 16,1-2-1-16,0 0 2 0,-4-1 5 16,0-2 11-16,-7-1-8 15,-3 1-5-15,-4 0-3 16,-4 1-1-16,-1 0 0 0,-4 2-1 15,0 3 1-15,-2 3-1 16,-1 0 0-16,-5 1 0 16,-3 2-1-16,-5 1 2 0,-5 2-3 15,-1 1 3-15,-4 4-2 16,0-1 1-16,0 1-2 15,1-2 2-15,4 1-1 0,5-1-1 16,4-4 2-16,4-4-1 16,3 2 1-16,2 0 0 15,1-2-1-15,1 1 1 16,2 0 0-16,3-1 0 0,1 0-1 15,5-1 0-15,3-2 3 16,5-2-4-16,1-2 1 16,3-1 2-16,3 0-2 0,1-1 0 15,-1 0 2-15,3-1-1 16,-2 0-1-16,2 0-1 15,-2 0 4-15,1-1-2 0,0 1 0 16,0-3 0-16,0 1 0 16,-1-4-1-16,2-1 1 15,-1 0-1-15,1-2 0 0,0-3 2 16,0 0-2-16,0-5 1 15,1-2 0-15,2-4-1 16,-1-5 1-16,3-7 0 16,-3-8-1-16,1-6 0 0,-3-8-1 15,0-4-1-15,-2-6-5 16,-5-5-8-16,1 0 6 15,0-2 6-15,-1 4 3 0,4-1 0 16,1 3 1-16,0 2-1 16,1 4 1-16,-2 6 0 15,0 2 0-15,1 4 0 0,-1 4-1 16,-1 2 1-16,4 4-2 15,0 1 1-15,0 0 1 16,2 3 0-16,2 3 0 16,-1 5 0-16,-1 3-1 0,-2 4 1 15,0 3 1-15,0 3-1 16,0 1 0-16,0 4 1 15,-3 1-1-15,2 2 0 0,-2 3 0 16,3 1 0-16,-1 2 0 16,1 0 2-16,0 2-2 15,0 0-2-15,0 0 1 0,0 0 0 16,0 0-2-16,0 2 2 15,0-2 1-15,0 2-3 16,0-1 5-16,1 3-2 16,1-2 0-16,-1 0 0 0,3 3-2 15,2 2-3-15,2 2-68 16,3 1-15-16,1 5-42 15,-5-5-89-15,-3-6-41 0,-4-4-415 16</inkml:trace>
  <inkml:trace contextRef="#ctx0" brushRef="#br2" timeOffset="218946.3846">12635 16686 719 0,'0'-9'34'0,"0"1"1"15,6-1-29-15,3-1-4 0,2 0 1 16,2 1-1-16,3 1 5 15,4 0 15-15,1 1 8 16,4 3-3-16,3 1-1 0,-1 2-11 16,0 1-8-16,-3 7-3 15,-1 1 1-15,-7 4 2 16,-4 3 0-16,-5 3 3 15,-6 3 17-15,-1 0 16 0,-8 0-4 16,-2 2-18-16,-3-4-6 16,3-2-3-16,0-2 1 15,3-3 1-15,4-2 0 0,1-3-3 16,1-1-9-16,4-3-6 15,6 0-2-15,3-1 4 16,5-4 6-16,4 0 1 0,6-4-4 16,2-1-7-16,0-3-18 15,1-1-36-15,-2-3-55 16,-4-5-73-16,-5-2-205 15</inkml:trace>
  <inkml:trace contextRef="#ctx0" brushRef="#br2" timeOffset="219258.3851">13153 16487 868 0,'-9'-10'64'16,"2"5"-19"-16,2 2-39 0,2 5-4 16,-1 2 0-16,2 5-1 15,-1 5 3-15,3 1 0 16,0 3 1-16,4 0-4 15,9-2-1-15,2 0-1 0,5-3 1 16,1-3 0-16,2-3 0 16,-1 3 0-16,-3 0 0 15,-3-3 1-15,-3 2-1 0,-6 2 1 16,-4 0-1-16,-3 1 8 15,-10 1 26-15,-4 1-9 16,-3-1-14-16,-4-2-7 0,2 0-2 16,2-4-3-16,2-4-18 15,4-3-61-15,4-16-85 16,4-6-202-16</inkml:trace>
  <inkml:trace contextRef="#ctx0" brushRef="#br2" timeOffset="219367.5853">13287 16420 836 0,'14'-9'58'16,"1"4"-23"-16,1 4-32 15,-2 0-6-15,-4 3-130 16,-3 4-264-16</inkml:trace>
  <inkml:trace contextRef="#ctx0" brushRef="#br2" timeOffset="220521.9874">12906 17115 700 0,'-8'-6'39'0,"2"-2"27"16,3 2-39-16,2 0 1 16,0 1-7-16,2-1-6 15,3 0 10-15,4-1 8 16,4 2-12-16,7-2-6 0,5 1 1 15,7 1-5-15,0 1-7 16,2 4-1-16,-2 2 1 16,-5 5 0-16,-5 7-1 0,-9 0-2 15,-5 4-1-15,-7 2 2 16,-6 2 24-16,-6-2 4 15,-3 1-16-15,-3-4-4 0,8-5-1 16,2-3-2-16,7-3-5 16,4-5-6-16,13-2-9 15,9-5-4-15,6-6 9 0,7-6-4 16,5-6-23-16,2-7-25 15,-1-5 3-15,-2-2-7 16,-6-3 42-16,-5 2 18 16,-7 4 7-16,-8 5 14 0,-7 4 26 15,-6 8 16-15,-3 3 27 16,-11 5-12-16,-2 5-18 15,-5 4-25-15,-3 2-10 0,-1 5-6 16,0 7-9-16,1 3-3 16,2 3-5-16,5 0 3 15,6 0-1-15,4-1-1 0,4-1 0 16,5-3-6-16,6-6-1 15,4-5 0-15,3-3 1 16,1-4 6-16,-1-8 1 16,0-3 0-16,-1 0 2 0,-6-3-2 15,-5 3 1-15,-4 3 1 16,0 1 0-16,-4 7 11 15,-3 2 16-15,0 2 4 0,0 12-17 16,0 2-15-16,2 4 3 16,3 5-4-16,3 0 1 15,5 3 0-15,-1-1-3 0,3-1-6 16,0-4-32-16,-5-7-102 15,-3-7-209-15</inkml:trace>
  <inkml:trace contextRef="#ctx0" brushRef="#br2" timeOffset="220974.3882">12763 17561 797 0,'-4'0'102'0,"4"1"-84"16,1-3-19-16,3 1 0 15,5-2 35-15,5-3-7 0,7-2 4 16,8-7-1-16,8 0-2 16,12-5-1-16,7-4-19 15,10-7-5-15,7 0-1 0,4-4 1 16,4-3 5-16,-2 2 1 15,-2 1 2-15,-2 1 12 16,-9 3 11-16,-7 0-5 0,-7 7-4 16,-12 1 5-16,-6 2 4 15,-9 3-4-15,-8 6-4 16,-7 5 3-16,-3 1-3 15,-5 3-3-15,0 2 8 0,-2 0-1 16,-3 2-26-16,-2 4-7 16,0 0-8-16,2 2-6 15,-2 1-25-15,0 2-49 0,0-3-98 16,0-7-77-16,-2-4-459 15</inkml:trace>
  <inkml:trace contextRef="#ctx0" brushRef="#br2" timeOffset="222674.7911">13696 17281 546 0,'-1'-5'147'16,"0"1"-56"-16,0 3-35 0,1-1-26 15,0 0-7-15,0 1 2 16,1 2 12-16,0 0 0 15,1 3-23-15,-2 5-8 0,5 4 26 16,2 4-1-16,2 5-3 16,3 0-8-16,2 3-4 15,0-4-12-15,6-1 2 0,-3-6-6 16,5-5 7-16,-2-3-4 15,1-6-2-15,-1-3 1 16,-2-7 3-16,-4-1-4 0,-4-7-1 16,-4-1-2-16,-6-4 5 15,-2 0-4-15,-5-2 2 16,-4 2 0-16,-2 4-1 15,3 4 23-15,3 3 34 0,0 7-1 16,4 6-15-16,3 6-24 16,0 9-20-16,5 3 5 15,3 9 6-15,3 2 1 0,4-2 4 16,1 3-7-16,2-4-3 15,-2-3 4-15,-2-5-9 16,-1-3-2-16,-5-3-3 0,-3-4-23 16,-7-7-111-16,-5-2-64 15,-10-15-252-15</inkml:trace>
  <inkml:trace contextRef="#ctx0" brushRef="#br2" timeOffset="223173.992">12802 16189 518 0,'1'-1'97'0,"-1"0"-18"15,1-1-18-15,-1 0-23 0,3 1-1 16,-3-1-5-16,0 2 2 15,0-3-1-15,0 4-14 16,0 1-6-16,2 4-4 0,-1 3 12 16,0 2-7-16,2 5-5 15,4 3-2-15,2 5-5 16,3 2 0-16,1-5-3 15,1-8-60-15,0-11-344 0</inkml:trace>
  <inkml:trace contextRef="#ctx0" brushRef="#br2" timeOffset="224515.5944">13506 17479 744 0,'-14'-4'23'0,"2"0"14"15,4 3-23-15,1 1-7 16,2 2-2-16,0 4 2 15,2 2 17-15,1 3 19 0,1 2-6 16,0 2 1-16,3 3-11 16,4-1-12-16,3 4-7 15,1-2 1-15,3 1 3 0,4-1 1 16,1 1-4-16,3-2 4 15,1-2-7-15,0 1 3 16,-2-4-3-16,-4-1 2 16,-4-3-1-16,-4-1-1 0,-7-2 0 15,-2-1 3-15,-10-1 39 16,-4 2-36-16,-4-4-12 15,-3 0-9-15,-3-2-26 0,0-12-94 16,0-7-104-16,1-9-364 16</inkml:trace>
  <inkml:trace contextRef="#ctx0" brushRef="#br2" timeOffset="224655.9946">13533 17413 939 0,'23'-18'32'0,"4"-4"-18"15,4 4-3-15,0 2-11 16,-4 5-11-16,-7 4-85 15,-8 2-73-15,-9 3-166 0</inkml:trace>
  <inkml:trace contextRef="#ctx0" brushRef="#br2" timeOffset="224967.9952">13566 17997 886 0,'7'-13'16'0,"7"-4"0"16,8-6 17-16,7-7-4 15,5-6 19-15,6-3 18 0,8-5-15 16,8-2-2-16,4 0-11 15,3-1-21-15,1 3-10 16,-4 1-5-16,-7 9-2 0,-10 3-1 16,-11 8-1-16,-10 8 7 15,-11 6-7-15,-8 7-9 16,-6 4-33-16,-11 4-75 15,-6 5-179-15,-4 1-468 0</inkml:trace>
  <inkml:trace contextRef="#ctx0" brushRef="#br2" timeOffset="225342.3958">14002 17768 927 0,'5'-10'9'16,"4"-3"-5"-16,6 3-2 15,1-2 2-15,2 1 16 0,0 7 23 16,-1-2 1-16,0 5-10 16,0 2-7-16,-3 5-7 15,-3 5-6-15,-4 4-1 0,-3 5 0 16,-4 1 22-16,-4 4 8 15,-2 0-14-15,-2-4-13 16,2 0-7-16,1-8-2 0,5 1-3 16,0-8-1-16,4-4 2 15,7 0-3-15,4-10 1 16,5-4 4-16,3-5 2 0,4-3 1 15,0-2-4-15,0-3-3 16,-1 3-1-16,-2-2-2 16,-6 7 0-16,-2 1-1 15,-5 3-15-15,-3 0-72 0,-7 0-86 16,-2-1-246-16</inkml:trace>
  <inkml:trace contextRef="#ctx0" brushRef="#br2" timeOffset="227027.1988">17482 13860 685 0,'3'-8'55'16,"-2"1"-8"-16,2 3-14 15,0 0-7-15,2 4 11 16,1-1-1-16,-3 4-2 15,1 7 16-15,-1 3 0 0,1 6 14 16,1 1-19-16,1 4-12 16,2-1-8-16,4 0-12 15,-2-3-3-15,4-5-3 0,3-2-3 16,0-5 0-16,1-5 5 15,4-4 7-15,0-5-4 16,1-6-2-16,3-8 0 0,1-5-4 16,4-9 9-16,0-5-5 15,2-4-2-15,0-2 0 16,-2 0-1-16,0 5 13 0,-7 5 9 15,-2 6-8-15,-6 8-4 16,-6 5 4-16,-2 6-3 16,-3 3-5-16,-2 4-3 15,-2 1-5-15,-1 0-3 0,-1 4-4 16,1 0-1-16,0-2 2 15,0 3 1-15,1 0 0 16,-1 0 0-16,2-1-1 0,0 0 1 16,-2-2 0-16,0 2 0 15,1-2 0-15,-1 0-1 16,1 2-1-16,-1 2-5 0,-1 1-12 15,0 5-21-15,1 2-25 16,-5 3-37-16,-3-1-90 16,-2-5-134-16</inkml:trace>
  <inkml:trace contextRef="#ctx0" brushRef="#br2" timeOffset="230677.6052">13631 14453 488 0,'-3'-15'52'0,"-1"-3"15"16,2 1-32-16,-3-2-12 0,-1 1 3 16,-2 0 9-16,-2 0 7 15,-5 1-5-15,-4-2-6 16,-5 0 4-16,-3-1-10 0,-6 3-14 15,-8-2-3-15,-6 4-4 16,-7 3 4-16,-5 3-6 16,-5 4 3-16,1 4-2 0,-5 1 1 15,3 3 9-15,-1 6 20 16,-3 3-25-16,-1 3-8 15,-3 3 1-15,0 2 0 16,-2 2-2-16,-2 1 4 0,1 4-2 16,4 1 0-16,4 4 2 15,5 2 4-15,7 3 8 16,9 8-1-16,8 0-9 0,8 4-3 15,10 4-1-15,7 1-2 16,11 1 3-16,10-1-2 16,13 1 0-16,12-6-6 0,15-3 4 15,11-9 1-15,9-5 3 16,5-5 1-16,7-4 1 15,5-4 0-15,5-1-1 16,1-3 2-16,0-1-1 0,6-3 3 16,-2-5-1-16,-1-2-2 15,-3-3 2-15,0-3 0 16,-4-5 4-16,-4-8 0 0,1-1-1 15,-3-4 4-15,-7-2-1 16,-6 1 0-16,-7-4-2 16,-8 0 1-16,-9-4 4 0,-6-1 4 15,-9-4-2-15,-6-2 5 16,-7-2 1-16,-7-1-3 15,-6 1-11-15,-8 0-2 0,-8-2-3 16,-8-1 4-16,-7 1-5 16,-5-1-3-16,-8-1 3 15,-3 1-4-15,-6 3 2 16,-3 4-1-16,-3 2 2 0,-1 5-1 15,-3 3 0-15,-2 6-1 16,0 3-2-16,-2 6 3 16,5 5-3-16,-1 2 1 0,5 2 1 15,4 8-1-15,2 3 0 16,2 3 0-16,3 6 1 15,3 6-5-15,0 5-71 0,0-5-88 16,0-5-196-16</inkml:trace>
  <inkml:trace contextRef="#ctx0" brushRef="#br1" timeOffset="235248.4132">13399 14724 204 0,'-7'2'222'16,"2"-4"-206"-16,4 2 29 0,0 2-24 15,2-1-22-15,3 3 26 16,0 2 21-16,2 0 13 15,1 3-3-15,3-1-1 0,4-2-4 16,3 1-12-16,7-1 0 16,9-2-13-16,7-1-8 15,14-3-4-15,5-5 3 0,10-6-7 16,11-4-3-16,4-6-2 15,4-4-3-15,1-6 1 16,-1-4-1-16,-5-5 1 16,-7-1 0-16,-8-3 8 0,-10-3 2 15,-9 3 8-15,-7-5 4 16,-7 1 10-16,-5 2-9 15,-7 0 6-15,-7 3 7 0,-4 0 2 16,-4 5-6-16,-4 3-8 16,-4 4-4-16,-4 2-7 15,-5 6-8-15,-4 0-4 0,-3 2-2 16,-2 1-1-16,-3 4 1 15,0-2 0-15,0 3-4 16,2 2 3-16,1-1 0 16,2 4-1-16,2-1 2 0,1 3-2 15,1 2 0-15,3 3 1 16,-1 2-2-16,2 0 1 15,0 3-1-15,1 3 0 0,4 2-1 16,-1 2 1-16,-2-2 1 16,5 1 0-16,-2-3 0 15,2-1 0-15,0 0-1 0,1-1 0 16,-1-1 1-16,1-1 0 15,1-1 1-15,0-1-2 16,3-4 4-16,3-2-3 0,0-1 1 16,3 2 0-16,1-1-2 15,1 0 2-15,0 2-2 16,2 1 2-16,0 2-2 15,2 2 0-15,1-2 2 0,1 4-1 16,1 0-1-16,0 2 1 16,-1 2 1-16,-1 0-1 15,-4 1-1-15,-4 2 1 0,-4 1-1 16,-3 2 0-16,-6 0 0 15,-9 3 1-15,-7-2 0 16,-5 3 4-16,-5-3-5 0,-2 1 1 16,-1-3 0-16,4-2 1 15,5 0-1-15,5-1 1 16,7-1-2-16,7 0 0 15,2-1-1-15,6 2-1 0,3 0-5 16,8-1-11-16,6 1-12 16,7-2-20-16,6 1-49 15,2-5-49-15,2-2-123 0,-2-2-319 16</inkml:trace>
  <inkml:trace contextRef="#ctx0" brushRef="#br1" timeOffset="235825.6142">15046 13929 625 0,'-8'-4'83'0,"1"-3"19"16,2 3-33-16,4 2-25 15,0 2-16-15,2-1-25 0,4 2-1 16,3 1 19-16,6 0 18 16,7-2 6-16,6 0-21 15,8-2-8-15,6-2-12 0,3-2-1 16,-1-2-3-16,-3 2 0 15,-4-1 0-15,-6 1 1 16,-9-1-1-16,-7 2-1 0,-5 2 1 16,-5-1-2-16,-4 0-2 15,-3 0-17-15,-4-1-34 16,-1-1-19-16,-2-1-10 15,0-4 10-15,0 1 34 0,1-2 31 16,1 1 8-16,0 0 4 16,1 0 32-16,1 3 20 15,0 1 8-15,1 0-5 0,2 4 28 16,-1 1-20-16,1 4-22 15,0 3-24-15,-1 9-18 16,4 5 1-16,-2 6 7 0,4 6 8 16,1-1-2-16,3 3-9 15,2-2-5-15,3 0 0 16,-1-7-2-16,1-3-1 0,0-1-8 15,-2-2-36-15,-2-7-78 16,0-7-87-16,-4-4-303 16</inkml:trace>
  <inkml:trace contextRef="#ctx0" brushRef="#br1" timeOffset="237198.4166">13652 14750 580 0,'-1'-9'66'15,"2"0"10"-15,5 1-24 16,5 5-37-16,6-1-8 0,4 1 8 15,1 3 4-15,6-1 8 16,3 5 2-16,2 3 4 16,4 4-4-16,1 5-7 0,4 2 2 15,-2 7 5-15,-1 3 6 16,-2 3 1-16,-4 3-4 15,-3 1-5-15,-4 1-9 0,-5-1-1 16,-2-1 1-16,-6 0-6 16,-3 1 1-16,-3-2 4 15,-3 4-7-15,-3 1-3 16,0 0-3-16,-2 0-2 0,-4 1 1 15,-3 0-1-15,-4 3-3 16,0-2 3-16,-4 0-1 16,-1 1 0-16,-2-2 0 0,0-3 0 15,2-5 1-15,-1-5-2 16,-1-3 0-16,1-6 2 15,0-3-1-15,-2-6 1 0,0-2-1 16,-1-3 0-16,1-1 0 16,1-2 0-16,1-6 0 15,2-1 0-15,2-2 0 16,4-2-2-16,1-2 0 0,4 2 0 15,2-4-2-15,3 1-1 16,0 1-10-16,2 1-7 16,1 0 7-16,0 5 6 0,1 0 4 15,-2 3 3-15,1 1 1 16,-2 2-1-16,0-1 0 15,1 3-2-15,1 3 0 0,2 3 0 16,0 3 0-16,2 6 1 16,-4 2 5-16,1 2 2 15,2 3 2-15,-3-1 0 16,0-1-2-16,0 0 0 0,-1-4-2 15,1-2 1-15,1-1 0 16,-1-5 3-16,1-3 2 16,3-1-1-16,3-3 4 0,3 0 2 15,6-3-6-15,6-4-4 16,9-1-2-16,6-2-3 15,12 0 2-15,1-4-17 0,-1-8-125 16,0-11-229-16</inkml:trace>
  <inkml:trace contextRef="#ctx0" brushRef="#br1" timeOffset="237775.6177">14522 15609 988 0,'-12'-10'87'0,"3"5"-35"0,7-1 23 15,2 4-46-15,0 2-27 16,1-1 0-16,5 3-3 15,2 3 0-15,7 3 2 0,7-1-1 16,8 0 3-16,6-3 0 16,5-2 1-16,1 1-4 15,-1-4 2-15,-6-4-2 0,-4-1-11 16,-7-1-42-16,-6-3-17 15,-5-4-10-15,-8 1-5 16,-3-3-50-16,-3-3-68 16,-5 2-28-16,-5-1 69 0,1 2 199 15,0 0 89-15,2 2 18 16,0 3 14-16,2 2-13 15,1 1-36-15,1 1 9 0,1 2-16 16,0 5-15-16,1 0-13 16,0 4-30-16,1 8-42 15,0 1 7-15,0 11 17 0,0 2 6 16,1 5-14-16,4 4-12 15,1 1-4-15,0-1-1 16,1-1-1-16,-2 0-3 16,0 1-19-16,-4 0-55 0,-6-9-90 15,-5-9-190-15</inkml:trace>
  <inkml:trace contextRef="#ctx0" brushRef="#br1" timeOffset="238384.0187">15072 15302 838 0,'0'-10'77'0,"-2"8"-51"16,5 6-19-16,3 10-7 16,1 6 0-16,2 9 2 15,-3 8 9-15,0 6 32 0,0 3 0 16,2 5-18-16,-2-2-17 15,2-2-7-15,-1-4 0 16,-2-1-1-16,-2-4-18 0,-5-8-74 16,-5-8-106-16,-8-7-328 15</inkml:trace>
  <inkml:trace contextRef="#ctx0" brushRef="#br1" timeOffset="239491.6207">8664 16647 795 0,'0'-13'50'0,"8"0"-33"16,7-1-4-16,4-1 0 0,2 0 3 15,4 3-1-15,1 2 3 16,0 5 10-16,-2 4 13 16,-2 2-10-16,-2 9-16 0,-3 7-6 15,-3 2-1-15,-4 6-1 16,-4 2 1-16,-4 0-3 15,-2 2 4-15,-5-6 1 0,-2 0-2 16,1-6 1-16,0-2 0 16,4-3-5-16,2-4-5 15,6-5-2-15,9-3 0 0,6-5-7 16,7-7-20-16,4-7-11 15,2-4-9-15,1-4-33 16,-5-4-61-16,-6-2-56 16,-5 0-40-16,-7 1-36 0,-5 0 239 15,-7 4 110-15,0 4 7 16,-5 4 291-16,-4 5-169 15,-1 4-46-15,-1 3-48 0,-1 4-34 16,3 4-30-16,-1 1-14 16,4 4-5-16,4 7-21 15,2 2-4-15,5 3 0 0,8 2-1 16,3-3 1-16,5-2 0 15,5-4-1-15,1-2 1 16,2-3 0-16,0-3 1 16,-2 2 0-16,-1 0-1 0,-7 0-1 15,-2 3 2-15,-9 1-1 16,-4 3 0-16,-4 3 2 15,-4 0 2-15,-4 2-1 0,-4 2-1 16,-4-1-2-16,0-3-10 16,-5-8-90-16,-2-7-178 15,-2-8-531-15</inkml:trace>
  <inkml:trace contextRef="#ctx0" brushRef="#br1" timeOffset="239616.4209">9243 16436 900 0,'20'-3'34'0,"4"-1"-31"15,5 1 0-15,0-1-39 0,-7-3-390 16</inkml:trace>
  <inkml:trace contextRef="#ctx0" brushRef="#br1" timeOffset="239944.0215">9425 16717 736 0,'-3'-2'92'15,"3"-4"-19"-15,0-2-49 16,6-1-17-16,4-4 23 16,6 1 19-16,4-3 3 0,9-2-1 15,6-1-9-15,7-1-24 16,3 2-6-16,-1 0-10 15,-2 1-2-15,-5 4-15 0,-8 3-27 16,-8 3-80-16,-12-4-42 16,-9-1-146-16</inkml:trace>
  <inkml:trace contextRef="#ctx0" brushRef="#br1" timeOffset="240162.4219">9554 16464 952 0,'-9'2'111'15,"7"1"-48"-15,2 3-54 0,8 6-6 16,4 3 3-16,2 3 5 16,3 5 18-16,0 1-14 15,3 3-4-15,4-1-9 0,-3 0-1 16,0 1-1-16,0-2-22 15,-6-8-123-15,-5-6-95 16,-5-8-339-16</inkml:trace>
  <inkml:trace contextRef="#ctx0" brushRef="#br1" timeOffset="240802.023">9751 16446 866 0,'7'-9'70'16,"4"0"-55"-16,7-2-8 0,6 4 15 16,0-1 2-16,4 2 19 15,-1 3 8-15,-1 2 5 16,0 3-9-16,-2 4-23 0,-3 7-13 15,-4 5-6-15,-3 3-4 16,-5 6 1-16,-6 2 1 16,-1-1 1-16,-2-2-2 15,-1-3-1-15,0-6 0 0,1-5-1 16,7-6-3-16,7-5-8 15,6-7-11-15,4-8 10 16,5-6 8-16,3-7-2 0,-1-6-1 16,0-1-8-16,-4-3-1 15,-3-3 4-15,-5 1 8 16,-6 3 6-16,-5 3-1 0,-4 5 8 15,-4 6 21-15,-6 9 27 16,-8 7-21-16,-3 5-16 16,-6 4-13-16,-2 10-6 0,1 9 0 15,0 2-1-15,3 4 1 16,7 2-3-16,6-3 1 15,6-1-1-15,4-5-2 16,9-6 2-16,7-6-8 0,6-5 8 16,3-5 0-16,2-4 7 15,2-6-1-15,-5-2-2 16,-4-3-1-16,-5 1 0 0,-6 0 0 15,-8 3 0-15,-3 0 1 16,0 4 6-16,-3 7 16 16,-1-1 11-16,3 8-18 0,1 5-18 15,2 2 0-15,6 5 1 16,2 4-1-16,4 3-1 15,4 1 2-15,0 2-1 16,0 1-15-16,-4-4-98 0,-5-9-111 16,0-9-282-16</inkml:trace>
  <inkml:trace contextRef="#ctx0" brushRef="#br1" timeOffset="241004.8233">10510 16521 1006 0,'0'-5'77'0,"11"-1"-63"15,5-3-11-15,5-2-1 0,3 0 6 16,3-1-1-16,1 0-4 16,-1 1-1-16,0 0-1 15,-1 4-2-15,-4 3-3 16,-5-3-46-16,-9-3-96 0,-4-1-222 15</inkml:trace>
  <inkml:trace contextRef="#ctx0" brushRef="#br1" timeOffset="241207.6237">10597 16362 904 0,'-9'0'129'16,"4"-2"-25"-16,5 2-49 15,0 0-56-15,7 6 1 16,3 1 3-16,4 4 2 0,1 1 5 15,5 4-3-15,3 1-6 16,1 2 0-16,-1 5-3 16,-4-1-30-16,-5-3-131 0,-7-8-103 15,-2-5-337-15</inkml:trace>
  <inkml:trace contextRef="#ctx0" brushRef="#br1" timeOffset="241535.2243">10748 16319 919 0,'5'-11'80'0,"8"-3"-56"16,6 4-21-16,4 1 2 0,4 0 4 15,-2 1 16-15,2 2 14 16,-1 3 2-16,-1 3 10 15,-4 1-14-15,-3 3-13 0,-3 6 1 16,-6 4-12-16,-4 4-5 16,-5 4-1-16,-6 1 0 15,-3-1-1-15,0-2-3 0,0-4-1 16,2-5 0-16,4-4-2 15,3-4-1-15,6-1-1 16,8-2 1-16,7-2 2 16,6-5 2-16,8-4-3 0,3-2-2 15,1-3-16-15,-2-3-48 16,-4-6-102-16,-11-3-213 15</inkml:trace>
  <inkml:trace contextRef="#ctx0" brushRef="#br1" timeOffset="241925.225">11187 16168 913 0,'-2'1'55'0,"2"-1"-49"15,0 3-5-15,0-2-2 16,1 1 4-16,-1-2 18 15,0 2 62-15,0-2-28 0,2 0-12 16,1-2-22-16,3 2-17 16,4-5 2-16,4 0 4 15,3-1-2-15,6-2-1 0,5 0-1 16,0 0-1-16,3 4 7 15,-2 1 7-15,-2 2 5 16,0 2 10-16,-6 2-20 16,-2 7 2-16,-4 3-6 0,-5 3-5 15,-4 5-1-15,-3 4-1 16,-3 1-1-16,-2 3 0 15,-4-2 1-15,-2 0-2 0,-2-4 0 16,1-2-1-16,-3-1 1 16,0-3-3-16,-4 2-8 15,-3-3-63-15,-9-6-98 0,-7-6-160 16</inkml:trace>
  <inkml:trace contextRef="#ctx0" brushRef="#br1" timeOffset="242471.2259">8804 17129 663 0,'7'1'10'15,"7"-2"-10"-15,10 0 7 16,9-5 0-16,10-4 39 0,12-7 22 16,13-3 11-16,16-10-20 15,20-3-3-15,19-7-6 16,15-4-23-16,13 0-14 15,14-2-7-15,7 0-4 0,2 0 3 16,2 2 11-16,1 0 28 16,-3 5 5-16,-5 6 7 15,-11 5-10-15,-9 9-5 0,-10 1-18 16,-18 7-11-16,-15 3-9 15,-17-2-2-15,-16 3 0 16,-16-1-1-16,-16 0 1 0,-15 1-1 16,-14 3-1-16,-12 3-3 15,-19 2-27-15,-20 1-91 16,-16-1-199-16,-15-3-451 0</inkml:trace>
  <inkml:trace contextRef="#ctx0" brushRef="#br1" timeOffset="242970.4268">10323 16988 770 0,'4'-11'46'0,"9"1"-39"16,6 0-2-16,5 2-1 0,3 1-2 15,2 0 18-15,1 3 29 16,1 3 2-16,0 1-3 15,-4 2-9-15,-2 8-19 16,-5 1-12-16,-7 4-5 0,-9 7 0 16,-5 4 2-16,-11 0-1 15,-2-1-1-15,-3-3-14 16,3-2-19-16,4-9 16 0,9-3 13 15,6-6-34-15,13-4-11 16,6 0 35-16,6-4 9 16,3-1 2-16,-1 0 1 0,-3 2 17 15,-6 3 46-15,-4 0 24 16,-6 3 4-16,-4 4-31 15,-5 3-12-15,-4 1-9 16,-10 7-2-16,-4-1 17 0,-8 0-14 16,-3 3-26-16,-3-1-8 15,2 1-5-15,-1-1-2 16,7 0-1-16,-3 2-1 0,5-1-15 15,1 1-78-15,0-5-70 16,1-6-94-16,0-6-159 16</inkml:trace>
  <inkml:trace contextRef="#ctx0" brushRef="#br1" timeOffset="243968.8285">17158 14614 786 0,'-2'-13'74'15,"-2"4"-8"-15,3 5-11 16,0 3-6-16,2 2-42 15,5 4-8-15,2 5 8 0,3 5 6 16,2 3 33-16,5 3 9 16,0 0-9-16,2-2-9 15,0 3-2-15,0-4-11 0,-3 0-4 16,-2-7-4-16,-4-1-8 15,-3-3-2-15,-1-3 0 16,1-2 7-16,3-5 17 16,5-7 7-16,6-5-15 0,9-7-13 15,8-5-7-15,8-9 0 16,4-4-3-16,6-3 2 15,3-2-1-15,2 2 2 0,-2 5 19 16,-2 5 14-16,-5 8-1 16,-9 8-11-16,-9 5-12 15,-10 5-5-15,-10 3-4 0,-7 4-2 16,-4 0 0-16,-2-1 0 15,-2 2 0-15,0 1 0 16,1-1 0-16,-1 3 0 0,2 3 0 16,-2 2-1-16,-2 2 2 15,1 3-6-15,-1 3-15 16,2 0-46-16,-5 6-52 15,-5-7-62-15,-2-4-107 0,-7-7-239 16</inkml:trace>
  <inkml:trace contextRef="#ctx0" brushRef="#br1" timeOffset="247104.434">13208 15150 177 0,'-3'-13'251'0,"-1"-1"-225"0,-1-1 41 16,-1 0-13-16,1 2-6 16,-3 1-8-16,-2 0-7 15,-2 3-4-15,-5 1 1 0,-1 2-7 16,-7 1-5-16,-4 3-9 15,-8 0-4-15,-3 4 0 16,-6 3-4-16,-4 3-1 16,-6 2 1-16,-1 3 0 0,0 2-1 15,2 1 2-15,4 0 5 16,6 2 14-16,5 0 2 15,10-2-5-15,1 3-7 0,6 1 0 16,2 3 1-16,3 2 2 16,3 3 1-16,2 2-3 15,2 3 0-15,5 6 3 0,2 3-2 16,4 5-5-16,6 5-1 15,6 3-4-15,8 3-2 16,6-1-1-16,7 0 0 0,4-5-1 16,4-6-3-16,6-4 1 15,3-8 2-15,-1-6-3 16,2-8 4-16,-2-2 21 15,-1-9 2-15,-2-5 5 0,2-3-3 16,-2-2 2-16,0-6-1 16,1-6-12-16,-1-7-3 15,-1-1-5-15,0-3 2 0,-1-4 2 16,-2-2 0-16,-4-1 0 15,-3 0 2-15,-4 0 4 16,-7-1 4-16,-4-4-5 0,-7 0 1 16,-8-1-3-16,-5-4-3 15,-5-2-6-15,-11-1-3 16,-6 0 1-16,-7-1-2 15,-6 0-1-15,-4 3 2 0,-4 1-2 16,-3 4 2-16,-1 5 1 16,-2 8 1-16,1 7-2 15,2 8-1-15,1 9 0 0,1 2-1 16,6 13-1-16,3 10-8 15,6 8-73-15,3 2-52 16,3-1-80-16,2-3-170 0</inkml:trace>
  <inkml:trace contextRef="#ctx0" brushRef="#br0" timeOffset="253796.8458">13203 15154 523 0,'0'-9'14'16,"0"0"-6"-16,2 2-4 16,-2-1-4-16,0 1 1 15,-2-3 0-15,-3 0 4 0,-3 1 42 16,-3-1 6-16,-3 2 14 15,-1 1-20-15,-3-1-9 16,-1 5-12-16,-5-3-6 16,-3 3-6-16,-6 0-1 0,-3 1-1 15,-5 1-5-15,-4 1 1 16,-7-1-4-16,-1 3 0 15,-4 4 3-15,2 3 2 0,2 3 1 16,3 3-5-16,5 2-1 16,5 3-2-16,6-1 2 15,3 4-2-15,4 0-1 0,3 2 1 16,4 2 4-16,1 1 5 15,5 2 2-15,4 2-6 16,2 1 0-16,6 1-2 16,2 1 0-16,7 0-3 0,7 2 0 15,5 2 0-15,4-2-1 16,4-1 1-16,4-1-2 15,3-1 1-15,2-3-1 0,2-4 0 16,3-2-1-16,2-2-1 16,0-2 3-16,-1-2 0 15,0-3-3-15,0-5 3 0,0-2-2 16,4-4 4-16,-1-5 7 15,1 0 9-15,1-6 0 16,1-6-1-16,-1-1-1 0,-1-5 1 16,-3-1-2-16,-3-1 0 15,-2 0 0-15,-4-3 4 16,-4 0 0-16,-5-4 3 15,-3-4 4-15,-6-3 13 0,-5-3-15 16,-7-1-21-16,-2-5-1 16,-8 4 2-16,-8 0-2 15,-7-2 0-15,-3 2-1 0,-7 0-2 16,-4 3 2-16,0 1-3 15,-5 2 2-15,2 8 0 16,-4 6-1-16,1 5 2 0,4 6-3 16,3 5 0-16,3 4-1 15,6 9-1-15,5 6-6 16,8 7-76-16,5 4-54 15,4 0-40-15,4-2-123 0,5-3-323 16</inkml:trace>
  <inkml:trace contextRef="#ctx0" brushRef="#br0" timeOffset="254764.0475">13390 15634 459 0,'-11'2'80'0,"1"-2"23"0,6-2-49 16,-1 1-19-16,4 0 6 15,-2-1 11-15,2-1 17 16,2-1 3-16,2-1 8 0,4-2-36 15,6-1-23-15,4-3-5 16,9-1 2-16,6-2-2 16,7-2-4-16,6-2-6 0,4-3-2 15,3-2-2-15,-1-1 1 16,1-1 3-16,-1-3 5 15,-5-1 7-15,-4-1-1 16,-6-3 0-16,-2-2 5 0,-9-3-3 16,-4 1-1-16,-7-3 0 15,-7 2-6-15,-4 1-2 16,-6 4 2-16,-3-1-4 0,-6 2-1 15,-2 1-4-15,-3 4 1 16,-2 2-2-16,-2 3-1 16,0 4 0-16,-1 2-2 0,0 3 1 15,1 4-1-15,2-2 1 16,0 4 0-16,1 0 0 15,3 0 0-15,3 2 0 16,0 1 1-16,3-1-2 0,1 1 2 16,1-1-2-16,1 4 2 15,1-2-2-15,1 1 1 16,2 1 1-16,2 1-2 0,-2-1 2 15,2 1-2-15,-2-2 1 16,2 1 2-16,0 1-2 16,1 1-4-16,-1 0-1 0,1 1 2 15,2 0 4-15,1-2 0 16,2 2-3-16,2-2 3 15,4 2-1-15,0-3 0 0,5 0 0 16,4-3 0-16,2-2 0 16,4 0 0-16,1 1-1 15,2-2 3-15,3 0-2 16,-3 1-2-16,-2 4 2 0,-1 1 2 15,-5-1-4-15,-6 4 3 16,-5 4-1-16,-6 3-1 16,-3 3-1-16,-7 1 0 0,-8 5 5 15,-7 2-1-15,-7 2 0 16,-4 0-1-16,-2 0 1 15,-4 0-2-15,4-4 0 0,3-3 1 16,6-2 0-16,6-5-2 16,5 0 1-16,10-4-1 15,-1 0-1-15,8-2-1 0,5 1 3 16,6 1 0-16,7 2-1 15,6 2 0-15,5 1-6 16,4 7-60-16,-2-3-70 16,-7 0-135-16,-4 1-356 0</inkml:trace>
  <inkml:trace contextRef="#ctx0" brushRef="#br0" timeOffset="256012.0497">5158 16727 689 0,'12'-13'89'0,"4"-3"-77"16,9-1-6-16,5 3 23 0,2 2 5 15,0 3 0-15,-1 5-9 16,-4 6-8-16,-3 4 0 15,-2 9 5-15,-6 4 2 0,-2 6-3 16,-7 6-5-16,-7 3-1 16,-3 6-6-16,-8-1 1 15,-5 0-9-15,2-5 1 0,5-9 1 16,6-8-3-16,8-13-2 15,18-10-4-15,12-16-4 16,11-11 10-16,9-7 1 0,3-10-2 16,0-5-19-16,-5 3-18 15,-10 1 15-15,-8 3 18 16,-10 6 5-16,-12 5 0 15,-8 9 1-15,-5 3 4 0,-8 8 11 16,-4 5 27-16,-3 4 0 16,-1 5-7-16,0 3-16 15,0 3-12-15,1 7-5 0,2 0-1 16,3 5-2-16,1 0 0 15,2 1 2-15,3 0-2 16,4 0 0-16,0 0-1 0,8-3-3 16,2-1 3-16,4-3 0 15,2-3 0-15,3-3 1 16,-1-2-3-16,-1-3 3 15,0-4 1-15,-3 1 0 0,-6 0 0 16,-1 2 0-16,-3 3-1 16,-2-1 0-16,1 4-3 15,-1 6 8-15,2 4 7 0,3 3 4 16,3 1-11-16,0 3-2 15,3-3-2-15,1 0 0 16,2-2-1-16,1-2 0 0,-1-3-19 16,-2-8-148-16,-3-4-250 15</inkml:trace>
  <inkml:trace contextRef="#ctx0" brushRef="#br0" timeOffset="256246.0501">6119 16640 802 0,'9'-11'49'0,"5"-3"-43"16,6-1-4-16,2-2 12 15,3-2 3-15,-1 2-5 16,1 1 0-16,-2 1-9 0,0 3 1 15,-1 0-2-15,0 3-4 16,-4 3-19-16,-7 1-104 16,-4-3-148-16</inkml:trace>
  <inkml:trace contextRef="#ctx0" brushRef="#br0" timeOffset="256417.6504">6232 16444 821 0,'-14'0'114'15,"6"0"1"-15,6 2-33 16,2 5-72-16,10 2-12 0,4 3 4 15,7 3-2-15,-1 4 1 16,5 1-1-16,2 6 1 16,0-6-11-16,-3-4-163 0,-6-10-97 15</inkml:trace>
  <inkml:trace contextRef="#ctx0" brushRef="#br0" timeOffset="256729.651">6442 16410 851 0,'0'-6'88'0,"7"-2"-40"16,9 1-44-16,4-1-2 0,5 2 1 15,0 2-2-15,-3 2 4 16,-2 4 22-16,-1 2 18 15,-4 6-3-15,-3 1-20 0,-2 3-9 16,-7 4-3-16,-1 0-2 16,-2 2 0-16,-2-5 0 15,-1 1-3-15,-2-3-1 16,5-3-2-16,0-4-3 0,11-5-1 15,6-1 1-15,7-6 6 16,8-4-3-16,6-7-1 16,2 2-2-16,-2-2-14 0,-4-1-70 15,-8-2-89-15,-12-4-194 16</inkml:trace>
  <inkml:trace contextRef="#ctx0" brushRef="#br0" timeOffset="257104.0516">6779 16312 745 0,'-15'0'120'15,"1"-1"-17"-15,7-2-4 16,3 2-30-16,3 0-30 16,1 1-23-16,0-2-14 0,5 2-5 15,6 0 2-15,5-1 2 16,5-4 1-16,7-1 2 15,3-3 0-15,3-1-1 0,-1 1-2 16,-1-3 0-16,-2 3-1 16,-5 1 1-16,-2 4 0 15,-7 0 1-15,-3 3 0 0,-4 1 4 16,-4 4 2-16,-3 5 2 15,-2 6 2-15,0 4 10 16,-5 4 6-16,1 5-14 16,0-1-10-16,2-2-2 0,1 1 0 15,1-3-1-15,0-4-1 16,3 1 0-16,1-3 1 15,1 0-2-15,0 1 0 0,0 0-1 16,-3 2-18-16,-2-5-116 16,-8-3-87-16,-12-7-317 15</inkml:trace>
  <inkml:trace contextRef="#ctx0" brushRef="#br0" timeOffset="257572.0524">5605 17289 722 0,'0'0'79'15,"0"-5"-34"-15,7-4-47 16,6 1 4-16,4-5 22 15,14-4 24-15,12-6-1 0,14-7 10 16,17-9-7-16,18-8-4 16,15-8-22-16,11-3-13 15,5-1-7-15,1 4-2 0,1 2-1 16,-7 2 2-16,-3 3 14 15,-6 2 37-15,-4 2 4 16,-8 1-1-16,-7 5-19 16,-11 3-16-16,-10 8-8 0,-12 5-9 15,-10 2 0-15,-13 7-4 16,-10 5 0-16,-8 2-1 15,-9 4 0-15,-7 2-2 0,-12 7-3 16,-6 10-14-16,-13 3-79 16,-14-2-179-16,-6 0-257 15</inkml:trace>
  <inkml:trace contextRef="#ctx0" brushRef="#br0" timeOffset="258164.8535">6447 17153 725 0,'-9'0'33'0,"3"-2"-4"15,3-3 2-15,2-1-20 0,0 1-5 16,1-2 22-16,0 1 41 16,0-1 0-16,2-1-25 15,8-2-29-15,8-3-12 0,7-1 2 16,5-3 0-16,7 2 3 15,2 3 9-15,1 3 16 16,-2 8 6-16,-3 4-5 0,-3 13-15 16,-6 6-7-16,-10 6-4 15,-6 7-1-15,-10 4 1 16,-5 3 1-16,-13-4-3 15,-3-1-4-15,-4-6 0 0,3-5 2 16,2-10-4-16,6-10 4 16,5-3 0-16,4-5 10 15,4-1 21-15,2-7-18 0,7-4-2 16,8-2 7-16,5-3 15 15,5 0-2-15,6 0-12 16,1 2-10-16,0 2-6 0,1 5-3 16,-3 3-4-16,0 4 0 15,-7 2-4-15,-3 6-48 16,-7 1-95-16,-4-6-156 0,-6-7-437 15</inkml:trace>
  <inkml:trace contextRef="#ctx0" brushRef="#br0" timeOffset="258383.2539">7332 16877 1030 0,'14'-20'91'16,"6"1"-79"-16,1 6-2 0,3-5 2 15,1 5 3-15,-5 3 6 16,-3 2 5-16,0 6-12 16,-3 1-9-16,-1 2-6 0,-4 7-3 15,-5 4-56-15,-4-3-165 16,-9-1-227-16</inkml:trace>
  <inkml:trace contextRef="#ctx0" brushRef="#br0" timeOffset="258570.4542">7443 17022 1226 0,'5'-5'119'16,"13"-7"-105"-16,2 0-13 16,6-4 2-16,4-4 0 0,-3 2-2 15,-2 2 1-15,-2 2-3 16,-1 2 0-16,-1 2-9 15,-4-1-82-15,-7-2-149 16,-9-4-267-16</inkml:trace>
  <inkml:trace contextRef="#ctx0" brushRef="#br0" timeOffset="259600.056">17520 15461 914 0,'1'-6'122'16,"-2"1"-60"-16,0 3-15 15,1 2-28-15,4 1-20 16,3 4 2-16,0 3-1 0,4 3 3 15,-2 2-1-15,0 2 8 16,3 3 17-16,-1 1 12 16,0 3-7-16,2-2-5 0,1 0-2 15,-1-2-5-15,2-3 0 16,1-4 3-16,1-6 3 15,5-5-2-15,5-5 7 16,6-9 2-16,7-9-10 0,5-4-10 16,6-8-6-16,7-4 2 15,5-4-7-15,1-1 0 16,2 0-2-16,0-1 2 0,-3 5 8 15,-3 6 8-15,-9 6-5 16,-9 7-1-16,-10 7 1 16,-8 6-1-16,-9 4-3 0,-6 1-4 15,-4 2-2-15,-4 0 0 16,1 2 1-16,-2-1 0 15,0 0-2-15,1 1-1 0,1 0-1 16,-2-1 1-16,1 0 0 16,-1 0-1-16,0 1 1 15,3 0 0-15,-3 1 0 16,-3-2-1-16,2 4-1 0,1 1-1 15,-5 3 0-15,0 6-14 16,0 5-48-16,-4 0-72 16,-4-3-96-16,-1-11-164 0</inkml:trace>
  <inkml:trace contextRef="#ctx0" brushRef="#br0" timeOffset="263671.6631">21757 4300 987 0,'-10'-19'20'16,"2"-1"-15"-16,4 7 14 15,3 8-8-15,1 4-8 0,1 2-8 16,4 9 2-16,-1 4 6 15,2 3-1-15,-2 1 0 16,1 2 2-16,-1-3 7 16,0-2 10-16,0-5 4 0,2-2 14 15,5-6 19-15,9-2 8 16,11-10-4-16,15-11-16 15,19-7-24-15,18-9-17 0,16-8-4 16,9-6-4-16,8-4-16 16,0 1-45-16,-7-6-94 15,-15-1-116-15,-21-2-431 0</inkml:trace>
  <inkml:trace contextRef="#ctx0" brushRef="#br0" timeOffset="271705.6773">20384 10256 1093 0,'-12'-24'8'0,"1"3"2"16,4 9 14-16,1 7-7 16,2 1-17-16,3 4 0 15,-1 0 3-15,1 8-19 16,1 5 16-16,-2 7 2 0,1 6-5 15,-2 6 10-15,2 6 1 16,-2 4 1-16,2 3 8 16,0 0-9-16,1 1 2 0,-1 4 8 15,2 1-9-15,1 0-3 16,-2 3 0-16,2 0-5 15,-1 0 5-15,0 2-2 0,2-3-3 16,2 2 7-16,0 1 4 16,2-2-2-16,3-1 12 15,0-1-7-15,1 2 1 16,1-4-2-16,0-2-2 0,1 0 6 15,-2-2 2-15,-1-2 2 16,-3-1-8-16,-4-3 2 16,-2 1 19-16,-2-1-12 0,-5 0-12 15,2 2 3-15,-3-1-7 16,2-1-5-16,1-1 0 15,2-2-2-15,1 1 2 0,1-2-2 16,0-2 0-16,3 0 1 16,0 1 0-16,0-1 0 15,0-1 1-15,-3-1 0 0,2 2 1 16,-3-2-4-16,0 1 2 15,-2 0-1-15,-1 2 1 16,0 1-1-16,-1 0 5 16,3 1 2-16,-1 1-2 0,1-1 7 15,2-1-2-15,0-2-3 16,-3-1-1-16,3 0 5 15,0-2-3-15,0-2-2 0,-3-1 1 16,2-1-4-16,1-5-1 16,-4-3 0-16,2-4-2 15,-1-5 0-15,1-2 0 0,-1-5 0 16,-2-1 0-16,0-6 0 15,-3-7 0-15,-2-3-2 16,-2-6 2-16,0-6-1 0,-2-3 1 16,1-4-1-16,1 3 1 15,-1-1 2-15,1 0-2 16,0 4-1-16,2 2 2 15,0 4-1-15,3 2 2 0,0 4 3 16,0 3-1-16,4 5-2 16,2 3-1-16,0 0-1 15,-1 2 1-15,3 2-1 0,0-1 0 16,3 2-1-16,1 3 2 15,3 4 1-15,1 1-1 16,3 5 1-16,0 1 2 0,2 3 5 16,0 2 6-16,0-1-6 15,-1 3-4-15,1-1-1 16,-2-2 3-16,1 1 4 15,2-1 0-15,0-1-1 0,0-1-3 16,5-4-3-16,-2-1-3 16,2-3 0-16,2-5 0 15,0-3-1-15,-1-2 1 0,1-5 2 16,0-6-1-16,-1-7 0 15,0-4-1-15,0-6 1 16,2-5 0-16,-1-5-1 0,0-3 0 16,-1-1-2-16,-1 2 3 15,-1 2-2-15,-2 3 5 16,-2 5 17-16,-2 4-3 0,-2 5-3 15,0 4-1-15,-3 4-4 16,-3 3-6-16,-1 5 2 16,-1 3-3-16,-3 2 0 15,3-1 0-15,-3 1 3 0,0 1-2 16,0 1-4-16,-1 0 1 15,1 0 0-15,0 1-1 16,1 1 0-16,-1 2 0 0,0 0-2 16,2 2 1-16,-1-1-1 15,0 0-6-15,-1 2-13 16,3 2-18-16,-2-4-36 0,-2-5-63 15,-6-13-191-15,-6-18-720 16</inkml:trace>
</inkml:ink>
</file>

<file path=ppt/ink/ink4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cm"/>
          <inkml:channel name="T" type="integer" max="2.14748E9" units="dev"/>
        </inkml:traceFormat>
        <inkml:channelProperties>
          <inkml:channelProperty channel="X" name="resolution" value="751.53668" units="1/cm"/>
          <inkml:channelProperty channel="Y" name="resolution" value="998.99384" units="1/cm"/>
          <inkml:channelProperty channel="F" name="resolution" value="5.68611" units="1/cm"/>
          <inkml:channelProperty channel="T" name="resolution" value="1" units="1/dev"/>
        </inkml:channelProperties>
      </inkml:inkSource>
      <inkml:timestamp xml:id="ts0" timeString="2018-12-25T11:14:35.869"/>
    </inkml:context>
    <inkml:brush xml:id="br0">
      <inkml:brushProperty name="width" value="0.05292" units="cm"/>
      <inkml:brushProperty name="height" value="0.05292" units="cm"/>
      <inkml:brushProperty name="color" value="#7030A0"/>
    </inkml:brush>
    <inkml:brush xml:id="br1">
      <inkml:brushProperty name="width" value="0.05292" units="cm"/>
      <inkml:brushProperty name="height" value="0.05292" units="cm"/>
      <inkml:brushProperty name="color" value="#00B050"/>
    </inkml:brush>
  </inkml:definitions>
  <inkml:trace contextRef="#ctx0" brushRef="#br0">12171 16859 1145 0,'14'-17'0'0,"-2"3"-19"15,-2 7 19-15,0-2-101 0,-8 4 101 16,14-16-187-16,-4-5-189 15</inkml:trace>
  <inkml:trace contextRef="#ctx0" brushRef="#br0" timeOffset="265.2005">12259 16521 868 0,'-12'-6'105'0,"1"6"-60"16,3 2-38-16,-1 9-3 16,1 3-3-16,1 4 1 15,0 3-1-15,4 0 2 0,3-1 5 16,3-2-5-16,9 0-2 15,5-5-1-15,4-1 2 16,2-2 0-16,2-3 3 16,1 0 3-16,-3-2 9 0,-1 0 10 15,-4 3 8-15,-4-1-3 16,-2 3-12-16,-7-1-7 15,-4 3-5-15,-1 4-1 0,0-1-1 16,-3 5-4-16,-2-3-3 16,0-8-66-16,-2-9-247 15</inkml:trace>
  <inkml:trace contextRef="#ctx0" brushRef="#br1" timeOffset="79918.9404">11121 3912 629 0,'7'-17'29'15,"3"1"14"-15,7 0-24 0,7 3-16 16,2-1 1-16,3 5-7 15,1 1 9-15,1 4-8 16,3 3 6-16,0 1-1 0,4 3 6 16,3 7 4-16,4-1-9 15,6 1 2-15,8 0-6 16,3-3 4-16,7 1-4 0,7-2 0 15,5-2 3-15,3-2 5 16,3 0 18-16,2-2-6 16,2 1 4-16,1-1 8 0,-4 1 12 15,3-1 6-15,-4-1-7 16,1 1-8-16,-1 2-1 15,-1 0 2-15,0 2-6 16,-3 0-4-16,2 1-5 0,-1 2-6 16,-1-1-3-16,0 1-7 15,2-2 6-15,-2 1-6 16,0 0 1-16,0 1 2 0,-1-2-2 15,0 0 2-15,-2 0-4 16,1 0 0-16,0-1-2 16,-1-1 1-16,-1 0-2 0,-1-1-1 15,-1-1 2-15,-3-1 0 16,3 0-2-16,-1 2 6 15,4-2 2-15,1 1-5 16,0 0 2-16,2 1-4 0,-3-2-1 16,-1 0 1-16,-5 2-1 15,-4-2 4-15,-2 2-2 16,-2-1 5-16,-1 0 11 0,-1 1 4 15,-3 0-9-15,2-2-5 16,-1 2-6-16,0 0-2 16,-1-1 1-16,0 0-2 0,-2 0 4 15,-2-1-3-15,1 0-1 16,-4 0 4-16,-2 0-2 15,1 0 3-15,-4 0-3 16,-1 0 5-16,-1-1-4 0,-2-1-1 16,-2 2 5-16,0-2 0 15,-3 0 13-15,0 0 2 16,-4 0-9-16,-2 0-2 0,0 0-5 15,-6 1-3-15,-1 0 4 16,-4-1 3-16,-1 0-2 16,-6 2-7-16,-4-2 1 0,-4 2 2 15,-3-1-4-15,-5 1-3 16,0 0-8-16,-4 0-15 15,-6 3-9-15,0 5 11 0,-1 5-61 16,3-3-102-16,3-1-98 16,7-5-339-16</inkml:trace>
  <inkml:trace contextRef="#ctx0" brushRef="#br1" timeOffset="85831.3508">3962 4518 508 0,'0'-9'36'0,"5"1"17"0,4 2-14 16,3 2-23-16,4 4-13 15,3 0-2-15,4 2-2 0,1 3 0 16,2 1 2-16,4 4-1 16,4 1 1-16,4 2 0 15,0 4 2-15,5-3-2 16,6 4 1-16,7-2 2 0,2 1 12 15,10-2 6-15,6-3 9 16,9-3 8-16,4-5 6 16,5-1-7-16,6-3-4 0,0-1-4 15,2 1-6-15,-3 0-5 16,2 0-2-16,-4 0 0 15,-2 0 4-15,1 0 3 0,-2 0 0 16,1 0-3-16,-1 0-4 16,2-1-2-16,-2 0 3 15,-3 1 9-15,-1-1-2 16,-2 1-11-16,-4-1-7 0,-2 1-1 15,-1 0-1-15,0 0 0 16,-2 2-1-16,0 0-1 16,3-1 2-16,-1 0-5 0,-1 0 5 15,0 0-3-15,3-1 2 16,0 0 0-16,0 0 2 15,0-1-2-15,-1 0-2 0,-2-2-1 16,-2 0 0-16,-3-1 1 16,-3 3 4-16,2-1 3 15,-3 2 1-15,0 0-1 16,2 0-2-16,1-1-1 0,2 2 0 15,-2 2-2-15,1 1-1 16,1 0 0-16,0 0 0 16,-2 2-1-16,1-2 0 0,-1 2-1 15,0-3 2-15,0 3-2 16,-1-1 2-16,-2 1-2 15,2 1 1-15,-1 0 1 0,2-1-2 16,1 1 1-16,0 0-2 16,-1 0 6-16,1 1-1 15,0-2 1-15,-4 1 1 16,0 0 0-16,-2-1 3 0,1 1 4 15,-1 0 1-15,-1-2 0 16,1 2 0-16,1-2-1 16,1 2-3-16,-2-1-3 0,1 0-4 15,2 0-2-15,-1-2-1 16,-2 1 0-16,1-1 0 15,-2-1 1-15,-2 0-3 0,-1-1 2 16,-1 0 1-16,-4 0-1 16,-1 1 1-16,0 0-1 15,-2-1-1-15,1 2 2 16,1-2-1-16,2 3-1 0,0-1 0 16,3 0 0-16,0 2-2 15,0 1 2-15,-1-1-5 16,-5 0 3-16,-4 1-6 0,0 3-1 15,-6-2-18-15,2 2-9 16,3 1-9-16,8 1 2 16,9 2-34-16,6-3-45 0,6-5-65 15,4-6-198-15</inkml:trace>
</inkml:ink>
</file>

<file path=ppt/ink/ink4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cm"/>
          <inkml:channel name="T" type="integer" max="2.14748E9" units="dev"/>
        </inkml:traceFormat>
        <inkml:channelProperties>
          <inkml:channelProperty channel="X" name="resolution" value="751.53668" units="1/cm"/>
          <inkml:channelProperty channel="Y" name="resolution" value="998.99384" units="1/cm"/>
          <inkml:channelProperty channel="F" name="resolution" value="5.68611" units="1/cm"/>
          <inkml:channelProperty channel="T" name="resolution" value="1" units="1/dev"/>
        </inkml:channelProperties>
      </inkml:inkSource>
      <inkml:timestamp xml:id="ts0" timeString="2018-12-25T11:18:59.026"/>
    </inkml:context>
    <inkml:brush xml:id="br0">
      <inkml:brushProperty name="width" value="0.05292" units="cm"/>
      <inkml:brushProperty name="height" value="0.05292" units="cm"/>
      <inkml:brushProperty name="color" value="#00B050"/>
    </inkml:brush>
  </inkml:definitions>
  <inkml:trace contextRef="#ctx0" brushRef="#br0">12948 12838 401 0,'-3'-3'256'0,"3"1"-215"16,-2 2-27-16,3-3-7 0,1 3-7 15,4 3 4-15,1-1-3 16,2 5 1-16,1 5 8 16,0 7 12-16,0 3 22 0,0 6-6 15,-2 1-5-15,2-1 2 16,-4 0-12-16,1-7-10 15,-1-4 9-15,0-8 9 16,-1-5-6-16,2-6 4 0,3-11 23 16,3-15 6-16,4-10-9 15,4-12-19-15,4-11-3 16,3-7-10-16,5-2-10 0,1-3-6 15,1 5 1-15,0 7-4 16,-4 12 3-16,-4 10-1 16,-4 12-1-16,-7 10-1 0,-3 10 0 15,-5 5-8-15,4 6-31 16,-1 3-48-16,1-2-65 15,1-5-138-15</inkml:trace>
  <inkml:trace contextRef="#ctx0" brushRef="#br0" timeOffset="3385.206">17098 12994 722 0,'-12'10'26'0,"-2"3"-12"0,0 2-1 15,7 3 22-15,-1-1 7 16,3 0-7-16,3-3 1 15,4-2-3-15,6 0-14 16,3-5 12-16,4-6-11 0,2-1 1 16,5-11 16-16,4-9 9 15,2-7 2-15,2-7 3 16,2-4-10-16,0-6-1 0,1-1 2 15,0-1-8-15,0 0-15 16,1 2-11-16,-2 4-6 16,-2 6-1-16,-5 8-2 0,-1 5 0 15,-7 8-2-15,-4 2-1 16,-3 4-4-16,-4 5-21 15,-3 0-44-15,0 2-23 16,1-2 13-16,1-1-6 0,-1-3-105 16,1-5-250-16</inkml:trace>
  <inkml:trace contextRef="#ctx0" brushRef="#br0" timeOffset="5413.2095">12862 13839 265 0,'3'-8'236'0,"-1"2"-220"16,0 0 5-16,1 1 18 0,1 1 11 15,-1 0-13-15,-1 4-16 16,0 0-4-16,1 0 1 16,0 0 2-16,0 4 4 15,0 0 5-15,0 0-4 0,-1 1-2 16,1 1-1-16,0 2 8 15,-1 2-6-15,2 1-4 16,0 1-3-16,-1 1 2 0,2 0 0 16,-1 1 26-16,1-2-11 15,-1-2-12-15,0-2-1 16,1 0-4-16,1 0 1 0,0-2 0 15,1 0 1-15,2-1-2 16,3-2-3-16,3-1 1 16,4-4 0-16,3-7 7 15,5-5-3-15,2-6-9 0,4-5-2 16,1-5-3-16,4-4 1 15,0-2 4-15,-2 0 2 16,-2 1 4-16,-1 2 2 0,-5 5-5 16,-5 1 3-16,-4 5 3 15,-3 1-3-15,-4 3-4 16,-2 4-3-16,-2 1-3 0,-2 5-5 15,-2 0 1-15,-2 4 2 16,1 2-3-16,-2 0 1 16,1 2 0-16,-2 0 0 0,-2-2 1 15,2 2-1-15,-1 0-1 16,1 0 1-16,-1 0 2 15,-1 0 2-15,2 0-4 16,0-1-1-16,-1 2-1 0,0-1 0 16,-1 0-1-16,2 2 0 15,-2 0-2-15,1-2 0 16,1 2-1-16,0 4-2 0,0 2-2 15,2 0-5-15,0 4-28 16,1-2-85-16,0-4-52 16,0-9-178-16</inkml:trace>
  <inkml:trace contextRef="#ctx0" brushRef="#br0" timeOffset="8892.0156">16813 13856 528 0,'-14'-1'35'0,"2"0"19"15,4 1 11-15,2 0-2 16,1 0-22-16,3 0-8 0,1 1-8 15,-1 0-10-15,4 1 1 16,-1-1 15-16,6 3 26 16,4 3-3-16,7 0-6 0,8 1 6 15,10-2-2-15,7-1-21 16,8-1-9-16,7-4-11 15,4 1-3-15,-1-2 2 16,1-3 0-16,-3-2-2 0,-4-1-4 16,-5 2 0-16,-9-1 0 15,-6-1 8-15,-8 0 0 16,-8 1 2-16,-6 1 4 0,-4 0 8 15,-5 2 9-15,-3-3 1 16,0 2-15-16,-2 1-16 16,-3-2-7-16,-3 3-1 0,-4 0-2 15,2 1-1-15,-2-1 3 16,-2 1-2-16,3 0 3 15,-1-1-2-15,3-2-2 0,1 2-7 16,1-2-13-16,0-1-12 16,1 1 8-16,2-2 19 15,-1 2 8-15,2-2 3 16,-1 3 1-16,2-1 0 0,0 1-1 15,0 0 1-15,1 2 0 16,-2 0 1-16,2 0-2 16,-1 0 3-16,0 0-2 0,2 2-1 15,0 1 1-15,3 2 0 16,2 0 0-16,4 2 1 15,1 1 1-15,5 3 1 0,2-3 0 16,0 1 1-16,2 2 1 16,-2 0 0-16,-3-1 0 15,-3-1 1-15,-1-1 4 0,-4 0 0 16,-4-1 2-16,-1 1 4 15,-4 0-4-15,-8 1 6 16,-5-1 1-16,-1 3-11 16,-5 2-6-16,0-1-4 0,2-1 1 15,2 2-3-15,6 2-11 16,5-2-19-16,2-5-131 15,3-6-198-15</inkml:trace>
  <inkml:trace contextRef="#ctx0" brushRef="#br0" timeOffset="11185.2197">12778 14647 234 0,'0'-2'337'0,"-2"0"-312"16,0-2 16-16,1 1-11 16,1 1 20-16,0 0-17 0,-2 0 9 15,3 0 2-15,-1 0-14 16,1 1-2-16,3 0-12 15,4 3-9-15,4 0 5 16,7 4 10-16,6 1 12 0,6 1-8 16,10 3-1-16,6-1-2 15,7-4-2-15,4-2-1 16,4-4 8-16,1 0 13 0,-1-4-14 15,-2-2-16-15,-5-2-3 16,-4-3-4-16,-7 1 4 16,-5-2 5-16,-6-1 0 0,-5 2 4 15,-5-1 4-15,-5 2-11 16,-1 2-1-16,-5 3 1 15,-4 0-3-15,-3 2-6 0,-2 2-1 16,-3 1 0-16,0 0-5 16,-4 0-1-16,-6-2 5 15,-4 2-3-15,-3 0 0 16,-4 0 1-16,-2 0 1 0,2-2 2 15,0-1 1-15,2-3 0 16,3 1 0-16,3 0 0 16,4 0-1-16,3 0 1 0,2 3 0 15,2 1 0-15,0 0-2 16,4 0-1-16,-2 1-1 15,6 5 4-15,1 2 2 0,3 1-2 16,2 5 1-16,3-1 1 16,1 0-1-16,2 0 0 15,-1-1 3-15,-2-1 0 16,0-1 0-16,-5-2 4 0,-3 0-2 15,-2-2-3-15,-3-1-1 16,-3 4-1-16,-5 1-2 16,-4 4-1-16,-4 3-6 0,-3 4-14 15,-6-3-126-15,-2-5-142 16,1-5-596-16</inkml:trace>
  <inkml:trace contextRef="#ctx0" brushRef="#br0" timeOffset="16489.229">17281 14643 213 0,'-1'-4'202'0,"-1"1"-162"16,0-1 16-16,2-1-4 15,0 0-11-15,0 1-18 16,0 0 2-16,1 1 13 0,-2-1-1 16,0 0 2-16,-1 2-10 15,2 1 2-15,-2-1-1 16,1 0 1-16,-1 1 0 0,2 1-6 15,-1-2 0-15,1 2-6 16,-1 0-12-16,1 0-2 16,1 2-2-16,0-1 1 0,-1 4 7 15,2-1 2-15,-1 4 2 16,1 1 2-16,0 1 7 15,1 1 2-15,0 0-1 0,1 2-6 16,0 0 1-16,-1-2-4 16,1 2-7-16,0-2 1 15,2-2-4-15,-2-1 0 16,1-3-2-16,2-1 0 0,2-3 0 15,3-4 5-15,3-7 15 16,7-5 0-16,4-8-9 16,4-5-1-16,6-5-2 0,-2-4-2 15,1-1-5-15,-3 1 4 16,-3 3 5-16,-5 4 6 15,-6 7 0-15,-5 4-2 0,-4 8 7 16,-3 2 1-16,-4 3-7 16,-1 4-3-16,0 0-5 15,-1 2-8-15,-1 2-3 16,0-2-3-16,-1 4 3 0,2-1-1 15,-3 2 1-15,2-3-1 16,0 1 1-16,-1-2-1 16,2 0 1-16,0 0-1 0,0-1 1 15,0 1-1-15,0-1 0 16,0 0 0-16,0 0-1 15,0 0-2-15,0 2-1 0,0-2-10 16,2 6-16-16,-1 1-23 16,0 5-17-16,1 4-34 15,-3 0-74-15,-4-2-110 16,-6-5-390-16</inkml:trace>
  <inkml:trace contextRef="#ctx0" brushRef="#br0" timeOffset="19983.6351">12966 15361 243 0,'-1'-4'281'0,"1"3"-260"0,-2-3 27 15,1 3 8-15,2 0-10 16,0-1-19-16,0 3 2 15,2-1 9-15,-1 3-3 0,2 1 2 16,0-1 10-16,0 0-3 16,1 2-2-16,1 2 0 15,-1-1 0-15,0 3 1 0,2 2-14 16,-1-2 0-16,0 1-6 15,0-2-4-15,0-1-8 16,-1-1-5-16,1-6 5 16,-1 0 8-16,0-3 3 0,2-3 7 15,0-5-9-15,3-2-5 16,0-3-7-16,1 0-2 15,3-3-3-15,1-3-1 0,0-2 0 16,1-1 0-16,1 1-1 16,-2 0 1-16,0 2-1 15,-1 2 2-15,-1 3-3 0,-2 3 0 16,-1 3 1-16,-1 1-1 15,-2 2 1-15,-2 4-1 16,-3 0 2-16,1 2-4 0,-3 1 6 16,1 1-4-16,-1-2 4 15,1 2-1-15,-1 0 0 16,0 0 1-16,0 0 1 15,0 0-1-15,0 0 1 0,0 1-2 16,0-1 0-16,0 0-1 16,-1 0 0-16,1 0-1 15,-1 0 1-15,1 0 2 0,0 1-1 16,-2-1-2-16,1 0 1 15,-1 1-1-15,2 1-1 16,-2-2-2-16,-1 2 3 0,2 1-1 16,-1 1-1-16,-1 0 0 15,3 1 0-15,-2-2 0 16,1-1 1-16,-1 2 0 15,1-2-1-15,1 2 1 0,0-3-2 16,-3 0 2-16,3 2-1 16,-1-2 1-16,1 0-2 15,0 0 2-15,-2 0-1 0,1-1 1 16,1 2 0-16,0-2 1 15,0 2-2-15,0-1 2 16,0 0-1-16,-1 0-1 0,-2 1 0 16,3-1 1-16,0 1 1 15,0 0-2-15,-1 0 1 16,-1 0-1-16,2 0 0 0,-2 0 2 15,0-1-1-15,2 1-1 16,0 0 2-16,-2-2-2 16,1 2 0-16,1-2 2 15,0 2-2-15,0-2 0 0,0 0 1 16,-1 0 0-16,-1 0 0 15,2 0 0-15,0 2-1 16,-1-2 1-16,1 0-2 0,0 0 0 16,0 0-1-16,0 0-1 15,0 0-1-15,0 2-1 16,0-4-6-16,0 4-9 0,1-2-5 15,-1 0-3-15,0 0 1 16,6-2-28-16,0 2-11 16,6 0-33-16,2-4-21 0,0-3-55 15,0-5-189-15</inkml:trace>
  <inkml:trace contextRef="#ctx0" brushRef="#br0" timeOffset="21418.8376">16733 15365 719 0,'-6'-9'38'15,"1"1"6"-15,3 2 3 16,4 2-4-16,-2 4-30 15,4-2-6-15,1 2 3 0,-2 8 8 16,-1 4 41-16,-1 4 7 16,0 7 2-16,0 1-8 15,0 3-13-15,0 2-16 16,-1-5-12-16,3-2 0 0,4-6-3 15,-2-3-2-15,1-4-2 16,0-7-5-16,2 0 6 16,2-5 3-16,1-7 4 0,3-5-5 15,2-3-7-15,3-5-5 16,2-3-1-16,3-2 0 15,2-3 0-15,-1 0-2 16,3 1 1-16,-1-1-1 0,0 1 1 16,0 2 0-16,-2 0 0 15,-2 3 1-15,-2 5 0 16,-2 1 1-16,-6 4 4 0,-2 1 8 15,-2 3 6-15,-4 4 2 16,-3 1 0-16,0-1-8 16,-2 2 1-16,1-1-2 0,-1 4-4 15,-3 0-4-15,3 1-1 16,-1 0-3-16,0 0 0 15,-1 0 0-15,-1 2-1 0,-1 0 0 16,-1 0-1-16,-1 1 1 16,0 1-2-16,-1 0 2 15,0 1-1-15,1-1 1 16,0 0 0-16,1-1 0 0,0-1-1 15,2-1 0-15,0 0 0 16,0 2 0-16,1-2 1 16,-3 0-1-16,3 2 0 0,-1-2 0 15,0 2 0-15,-1 0 0 16,0-1 0-16,0 2-1 15,0 0 0-15,1-1 0 0,-2 2 1 16,3-3 0-16,-1 2 0 16,1-2 0-16,0-1 2 15,2 0-4-15,-1 0 2 0,1 2 0 16,0-2 1-16,0 0 0 15,0 2-2-15,0-2 2 16,0 0-1-16,0 0 0 16,0 0 0-16,0 0 0 0,0 1 1 15,0-1-2-15,0 0 2 16,0 0-1-16,0 0-1 15,0 0 2-15,0-1-2 0,0 1 2 16,0 0-2-16,0 0 1 16,0 0 0-16,0 0 0 15,0 0-1-15,0 0 1 0,0 0-1 16,0 0 0-16,0 0 0 15,1-2-1-15,-1 4 0 16,2-2-1-16,-1 1 0 16,0 1-1-16,2-2-3 0,0 4-23 15,2 0-44-15,1 3-39 16,-1-2-35-16,-3-1-50 15,-3-2-76-15,-9-5-402 0</inkml:trace>
  <inkml:trace contextRef="#ctx0" brushRef="#br0" timeOffset="22230.0391">13074 16144 622 0,'4'-2'98'0,"-3"1"-94"16,1 4 14-16,1 4 49 0,-1 2-3 16,1 4-3-16,-1 1-22 15,0 0-4-15,0 3 16 16,-1-2 10-16,-1-1 1 0,0 0-10 15,0-3-6-15,2-3-10 16,0-1-4-16,0-2-7 16,0-3-3-16,4-2-3 0,1-2 4 15,4-7 7-15,1-6 1 16,6-4-10-16,1-4-8 15,2-4-5-15,4 0-2 16,-2-1-1-16,1 2-1 0,-1 0-3 16,-2 5 0-16,-3 3 0 15,-3 3 0-15,-3 4-1 16,-5 4-1-16,-2 3 0 0,-4 4 1 15,1-2-4-15,0 6-5 16,1 6-9-16,2 1-45 16,1 1-75-16,-1-7-134 0,2-5-199 15</inkml:trace>
  <inkml:trace contextRef="#ctx0" brushRef="#br0" timeOffset="23977.2421">16844 16067 474 0,'-3'-9'76'16,"0"2"-41"-16,2-3 15 15,-2 3 9-15,5 1 1 0,-2 1-6 16,1 2-8-16,-1 1 1 15,0 0-8-15,4 5-22 16,-1 6-6-16,3 2 12 0,-1 4 13 16,2 5 10-16,0 1-4 15,1 2-7-15,-2-3-5 16,1-2 9-16,0-3-3 0,1-3-12 15,-1-4 1-15,-1-2 0 16,2-6 1-16,2-1-4 16,2-5 4-16,4-11 5 15,5-3-2-15,4-9-9 0,6-2-11 16,0-4-1-16,3-1-3 15,1 3-1-15,-1 0-2 16,1 3 0-16,-5 3 0 0,-2 6-2 16,-4 4 1-16,-6 3 1 15,-4 6-2-15,-8 3 2 16,-2 3-1-16,-2 1 0 0,-1 1 5 15,-2-2 5-15,1 1 11 16,-1 1-6-16,0-1-4 16,1 0-11-16,-3 0 1 0,0 0 2 15,0-1-3-15,0 2 0 16,1-1-2-16,0 1 3 15,1-1-2-15,1 1 1 16,0 0-2-16,-1 0-1 0,0 0 3 16,1-1-2-16,0 2 0 15,-2-1-3-15,2 0 2 16,-1 1 3-16,0 0-4 0,0 0 4 15,0 0-2-15,0-1 1 16,-1 1-1-16,2 0 1 16,0 0-1-16,-3 0 0 0,0-1 0 15,2 0 2-15,-2 1-1 16,0 0 0-16,1-1 1 15,0 0-4-15,-1 0 5 0,0-1-3 16,2 1 2-16,-1 0-1 16,0 0 0-16,0 1 0 15,1-1 0-15,-1 1 0 16,2 0 0-16,-2-1-2 0,1 0 4 15,-1 2-3-15,-1-2 1 16,2 0-1-16,-2 2 1 16,1-1-1-16,0 0 1 0,-1 0-1 15,1 1 1-15,-1 0 1 16,2-2-2-16,-2 1 1 15,2-1 1-15,0 1-2 16,1-1 1-16,0 0 0 0,-2 0 1 16,1 0-2-16,-2 2 1 15,3-2 0-15,-3 0 1 16,0 2-1-16,2-2 0 0,-3 0 0 15,2 1 0-15,-1-1 0 16,1 0 1-16,0 1-1 16,0 0 0-16,1 0-1 0,0-1 1 15,0 1 0-15,-1 0 0 16,1 0 0-16,-1 0 0 15,2-1 0-15,0 0 0 0,0 0 0 16,-1 0-1-16,-1 0 0 16,2 0 1-16,0 1-1 15,0-2 1-15,0 1-2 16,-1 0 2-16,2 0-5 0,-1 1 2 15,1-1-6-15,0 3-16 16,0-3-27-16,0 2-14 16,3 0-12-16,1 0-29 0,4-2-41 15,-1-4-11-15,-1-9-73 16,-2-3-227-16</inkml:trace>
  <inkml:trace contextRef="#ctx0" brushRef="#br0" timeOffset="25303.2445">12830 16988 459 0,'-5'-10'64'0,"1"2"-24"15,1 1 16-15,1 1 0 0,0 0 7 16,2 2-6-16,-1 1 6 16,0 3-9-16,1 0-10 15,1 3-35-15,2 7 9 0,2 3 35 16,3 7 0-16,-2 4-4 15,2 2-12-15,-1 2-6 16,1-3-3-16,-1 1-9 0,0-7-1 16,0-4 0-16,-2-5 4 15,0-3 3-15,-1-2-8 16,3-4-4-16,0-3 0 0,3-8 9 15,3-6 7-15,5-10-18 16,3-5-7-16,5-4-2 16,1-2-1-16,1-1 0 15,-2 3 1-15,0 4-3 0,-7 6 3 16,-1 4 2-16,-4 3-1 15,-2 7 0-15,-5 3 2 16,-2 1 3-16,-2 3 9 0,0 0 1 16,-3 2-3-16,1 2-8 15,2-1-4-15,-3-1-6 16,0 2 3-16,0 1-1 0,0-1 0 15,0 1-2-15,0 0 2 16,0-1-2-16,1 4-2 16,0 0-1-16,0 5-5 15,-1 0-20-15,2 3-59 0,-1 0-68 16,-4-6-141-16,0-6-293 15</inkml:trace>
  <inkml:trace contextRef="#ctx0" brushRef="#br0" timeOffset="27955.2491">17103 16873 552 0,'-6'-8'52'0,"0"-1"-41"15,2 2 16-15,1 0 13 16,0 1 7-16,2 2 6 0,0 2-13 16,0 1-5-16,-1 0-16 15,2 3-16-15,5 4 2 16,1 4 8-16,1 1 17 15,2 4 6-15,1 1 3 0,1 1-14 16,-1-1-5-16,2-3 8 16,0-1 2-16,-1-4-9 15,-1-3-2-15,0-3-2 0,0 0 1 16,1-4-4-16,0-5-3 15,1-6 9-15,5-5-3 16,1-5-8-16,2-2 1 0,0-2-2 16,0-1 1-16,1-1 8 15,-1 1 1-15,-2 2 0 16,-1 3-6-16,-2 1 3 0,-3 5-2 15,-4 4-1-15,0 3-2 16,-5 4 2-16,-2 2 2 16,0 4-1-16,1-2 2 15,-2 2-7-15,0 0-5 0,0-1-2 16,0 2-1-16,-2-1 0 15,2-1 1-15,2 1-1 16,-4 1 0-16,2-1 0 0,0 0-1 16,2 2 2-16,-2-2-2 15,-2 2 2-15,4-2-2 16,-2 2 0-16,0-1-1 0,1 1 1 15,-1 0-2-15,1-1 0 16,0 2-1-16,-1 2-4 16,1 0-6-16,1 3-30 15,0 0-36-15,1-1-26 0,2-6-75 16,-1-2-73-16,-1-12-489 15</inkml:trace>
  <inkml:trace contextRef="#ctx0" brushRef="#br0" timeOffset="30747.654">22689 9207 858 0,'-12'-8'10'0,"6"3"8"15,1 4 6-15,3 1 12 16,0 10-28-16,3 4 2 0,1 7 21 15,2 6 26-15,1 6-8 16,3 0-24-16,3-3-6 16,5-6-15-16,8-8 1 0,11-13-4 15,8-12 14-15,12-19 18 16,9-17-2-16,9-12-12 15,3-15-8-15,0-10 2 0,0-8-3 16,-4-4-3-16,-5 0-6 16,-8 2-3-16,-8 13 2 15,-9 13-2-15,-13 15 9 0,-8 15-1 16,-8 13 8-16,-8 12 11 15,-1 6-8-15,-2 5-10 16,2 9-12-16,-1 8-3 16,4 5-28-16,3 6-42 0,0 3-52 15,1-4-82-15,-2-6-137 16</inkml:trace>
  <inkml:trace contextRef="#ctx0" brushRef="#br0" timeOffset="41792.4734">9818 9700 950 0,'-15'-13'27'0,"2"2"12"0,6 7 3 16,7 3-8-16,0 5-32 16,11 7-3-16,2 6 2 15,5 6 0-15,3 2 1 0,3 1-2 16,1-1 2-16,1-3-1 15,1-5 0-15,0-6 0 16,-2-7 1-16,0-4-2 16,2-15 33-16,-1-12 28 0,0-13 1 15,2-14-15-15,3-13-5 16,3-14-14-16,6-10-3 15,3-4-11-15,8 1-9 0,1 5-2 16,3 8-2-16,-1 15 2 16,-3 10-1-16,-4 17 1 15,-6 13-2-15,-3 6 0 0,-3 10-2 16,-5 7-1-16,-5 5 0 15,1 4-1-15,0 5-2 16,1 3-19-16,3-1-17 0,2 2-36 16,6-6-53-16,0-8-82 15,-3-4-122-15</inkml:trace>
</inkml:ink>
</file>

<file path=ppt/ink/ink4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cm"/>
          <inkml:channel name="T" type="integer" max="2.14748E9" units="dev"/>
        </inkml:traceFormat>
        <inkml:channelProperties>
          <inkml:channelProperty channel="X" name="resolution" value="751.53668" units="1/cm"/>
          <inkml:channelProperty channel="Y" name="resolution" value="998.99384" units="1/cm"/>
          <inkml:channelProperty channel="F" name="resolution" value="5.68611" units="1/cm"/>
          <inkml:channelProperty channel="T" name="resolution" value="1" units="1/dev"/>
        </inkml:channelProperties>
      </inkml:inkSource>
      <inkml:timestamp xml:id="ts0" timeString="2018-12-25T11:20:33.516"/>
    </inkml:context>
    <inkml:brush xml:id="br0">
      <inkml:brushProperty name="width" value="0.05292" units="cm"/>
      <inkml:brushProperty name="height" value="0.05292" units="cm"/>
      <inkml:brushProperty name="color" value="#00B050"/>
    </inkml:brush>
  </inkml:definitions>
  <inkml:trace contextRef="#ctx0" brushRef="#br0">6070 6895 768 0,'5'-17'16'0,"0"2"-13"16,6 5 1-16,2 4 0 15,5 4-2-15,2 2 1 16,4 5 0-16,2 4-1 0,4 0-1 15,4-1 0-15,1 2 1 16,2-1 1-16,1-2 13 16,1-3 7-16,2-4 12 15,-2-5 12-15,3-15 12 0,4-16 21 16,7-19-3-16,14-22-5 15,13-29-28-15,23-26-19 16,18-26-15-16,21-16-8 0,16-10-6 16,11-3-6-16,1 9-107 15,-9 16-102-15,-13 20-210 16</inkml:trace>
</inkml:ink>
</file>

<file path=ppt/ink/ink4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cm"/>
          <inkml:channel name="T" type="integer" max="2.14748E9" units="dev"/>
        </inkml:traceFormat>
        <inkml:channelProperties>
          <inkml:channelProperty channel="X" name="resolution" value="751.53668" units="1/cm"/>
          <inkml:channelProperty channel="Y" name="resolution" value="998.99384" units="1/cm"/>
          <inkml:channelProperty channel="F" name="resolution" value="5.68611" units="1/cm"/>
          <inkml:channelProperty channel="T" name="resolution" value="1" units="1/dev"/>
        </inkml:channelProperties>
      </inkml:inkSource>
      <inkml:timestamp xml:id="ts0" timeString="2018-12-25T11:20:17.479"/>
    </inkml:context>
    <inkml:brush xml:id="br0">
      <inkml:brushProperty name="width" value="0.05292" units="cm"/>
      <inkml:brushProperty name="height" value="0.05292" units="cm"/>
      <inkml:brushProperty name="color" value="#00B050"/>
    </inkml:brush>
  </inkml:definitions>
  <inkml:trace contextRef="#ctx0" brushRef="#br0">11648 7133 1163 0,'-6'4'8'16,"5"-2"-6"-16,1 3-6 15,6-2 3-15,5-3 1 16,3-2 19-16,4-10 29 0,4-11 14 15,5-12-4-15,7-10-28 16,3-11-13-16,7-9-10 16,3-10-1-16,7-2-4 0,4 2-2 15,5 5-1-15,5 6-9 16,4 8-24-16,1 8-63 15,-1 6-88-15,-2 4-153 16</inkml:trace>
  <inkml:trace contextRef="#ctx0" brushRef="#br0" timeOffset="826.8015">17813 10560 1268 0,'-12'28'12'0,"3"12"-15"15,7 4 7-15,4 2 1 16,3-2 0-16,10-10 0 0,5-12-2 15,2-13-2-15,4-11 13 16,0-11 20-16,-1-16 1 16,-1-12 7-16,-3-10-12 15,0-14-14-15,-3-4-8 0,0-2-4 16,-2 5 1-16,0 7-2 15,5 7 19-15,8 12 4 16,6 10-10-16,11 6-11 0,13 3-7 16,13-1 2-16,8-4-29 15,1-6-139-15,-7-13-396 16</inkml:trace>
  <inkml:trace contextRef="#ctx0" brushRef="#br0" timeOffset="26520.0466">13614 11718 682 0,'-6'-9'14'0,"1"4"44"16,3-1-17-16,1 2-4 16,2 4-23-16,4-2-9 15,-1 4-2-15,3 6 1 0,2 5 7 16,-1 8 6-16,2 7 11 15,-1 6 15-15,0 0-25 16,3 0-12-16,1-5-4 0,0-7 0 16,1-8-1-16,2-11 4 15,2-3 10-15,2-13 52 16,7-16 4-16,7-13-4 15,8-16-18-15,9-11-22 0,6-14-15 16,3-4-9-16,2 3-5 16,0 4 0-16,-3 8 0 15,-5 11 0-15,-6 13-4 0,-4 11-5 16,-6 11-4-16,-5 11-13 15,-1 7-24-15,-2 8-51 16,-4 0-37-16,-2 2-100 0,0 0-259 16</inkml:trace>
  <inkml:trace contextRef="#ctx0" brushRef="#br0" timeOffset="27580.8485">11929 11874 758 0,'-7'-11'41'16,"4"2"25"-16,3 4-15 15,6 3-34-15,4 2-13 0,4 3 2 16,3 4 1-16,1 2-2 16,2 0-2-16,-2 1 5 15,0-2 3-15,-2-1-3 16,-2-4-2-16,-2-1-2 0,-1-9 19 15,4-11 35-15,3-13 0 16,3-10-12-16,5-13-30 16,4-8-9-16,4-9-5 0,5-4-1 15,4-4-4-15,4-2-6 16,5-5-70-16,3 0-94 15,2-2-198-15</inkml:trace>
  <inkml:trace contextRef="#ctx0" brushRef="#br0" timeOffset="31356.0551">17375 11617 748 0,'-5'-6'37'0,"2"4"25"16,2 0-17-16,2 4-37 16,3 8-5-16,3 1 1 15,1 7 2-15,0 5 13 0,2 2 15 16,2 4-5-16,0-3-4 15,2-2-3-15,1-6-10 16,3-7 6-16,4-10 12 0,7-14 10 16,6-14 14-16,11-17-7 15,12-16-15-15,11-15-11 16,12-13-6-16,10-8-10 15,7-6-5-15,1 3-6 0,-3 7-20 16,-6 14-117-16,-14 14-63 16,-13 14-58-16,-19 17-407 15</inkml:trace>
  <inkml:trace contextRef="#ctx0" brushRef="#br0" timeOffset="34257.6602">11947 12446 628 0,'-9'-3'40'16,"2"0"12"-16,6 2-8 0,1 5-19 16,6 7-23-16,5 6 9 15,1 7 17-15,8 2 25 16,1 2-9-16,4-2-16 0,5-8-19 15,4-8-3-15,10-16-5 16,12-20-1-16,10-20 4 16,11-20-3-16,12-17-6 0,1-16-44 15,-3-8-345-15</inkml:trace>
  <inkml:trace contextRef="#ctx0" brushRef="#br0" timeOffset="34663.2609">13813 12540 925 0,'-1'-3'38'15,"1"6"11"-15,5-2-44 16,4 2-2-16,8 1 2 15,4-4-1-15,7-2-1 0,8-11-1 16,5-10-1-16,10-8-2 16,5-13-3-16,9-12 0 15,7-13-7-15,1-15-81 0,6-18-146 16</inkml:trace>
  <inkml:trace contextRef="#ctx0" brushRef="#br0" timeOffset="36582.0643">17374 12539 768 0,'-8'13'17'16,"0"3"-5"-16,5 2 18 16,2-2-5-16,1-3-1 15,4-5-3-15,3-3-6 0,2-4 5 16,5-7 7-16,4-12 7 15,7-12 17-15,7-6-8 16,5-13-15-16,7-6-4 0,2-9 1 16,5-1-6-16,5 0-13 15,3-2-2-15,2 6-2 16,0 7-3-16,0 8 1 0,-1 11-3 15,-5 8-2-15,-4 10-3 16,-6 5-52-16,-7 3-152 16,-9-1-165-16</inkml:trace>
  <inkml:trace contextRef="#ctx0" brushRef="#br0" timeOffset="38610.0678">11907 13335 527 0,'-8'-13'23'0,"0"2"27"0,2 0 11 16,0 3-6-16,1 2-14 15,3 0-2-15,-1 4-8 16,3 0-8-16,0 0-11 0,0 3-12 16,4 5 2-16,1 3 3 15,3 3-3-15,3 3 1 16,0-1 1-16,2 0-1 0,3-2-1 15,1-6 1-15,2-5 0 16,3-9 2-16,4-10 11 16,3-10 14-16,1-11-9 15,4-8-12-15,2-6-3 0,3-5-3 16,1-6 1-16,5-6-3 15,5-2 0-15,3-2-4 16,8 1 0-16,4 0-3 0,1 5-83 16,-2 6-73-16,-4 7-146 15</inkml:trace>
  <inkml:trace contextRef="#ctx0" brushRef="#br0" timeOffset="39686.4697">17470 13295 620 0,'-7'-3'34'15,"0"2"32"-15,2 4-22 0,5 8-23 16,3 4-13-16,1 6 4 16,6 2 3-16,4-2-1 15,1-1-1-15,3-3-1 0,0-7 4 16,2-5 4-16,0-6 0 15,3-9 6-15,4-10 11 16,2-8 5-16,2-7-3 16,3-7-10-16,1-6-3 0,2 0-13 15,4-4-5-15,-1-2-5 16,3 3-3-16,0-1-2 15,2 4 1-15,-1 4 0 0,-3 6 0 16,-2 7-1-16,-3 6-1 16,-8 9-2-16,-2 5 2 15,-7 3-2-15,-2 6-7 0,-7 0-54 16,-2 4-31-16,-3 4-18 15,-3-1-56-15,-2 3-40 16,-1-2-122-16</inkml:trace>
  <inkml:trace contextRef="#ctx0" brushRef="#br0" timeOffset="41667.6732">17523 14281 502 0,'-3'-3'22'15,"-2"0"15"-15,3 1-14 16,1 2-8-16,2 0-15 0,0 0 1 15,2-1 8-15,-3 0 30 16,2 3-1-16,0-2-17 16,0 7 1-16,0 3 15 0,1 3 12 15,0 1-3-15,0 3-11 16,0-1-14-16,3-1-2 15,-1-4-5-15,-1-3-6 0,3-6-2 16,6-4 0-16,6-11 5 16,8-13 31-16,10-12-15 15,7-9-15-15,11-9-5 0,5-6-5 16,3-3-3-16,1-1 2 15,-2 5-4-15,-6 9-2 16,-9 8-1-16,-12 13 0 16,-12 13 1-16,-14 17-27 0,-10 9-116 15,-19 16-33-15,-7 5-59 16</inkml:trace>
  <inkml:trace contextRef="#ctx0" brushRef="#br0" timeOffset="42073.2739">17688 14870 656 0,'-4'-3'107'0,"2"2"-86"15,0 3-5-15,4-1-16 16,2 4 2-16,2 1-1 0,1-1-1 16,3-1 0-16,1-4 2 15,7-6-2-15,6-10 2 16,6-8 3-16,9-5-4 15,5-6 1-15,4-2-2 0,1 1-2 16,1-1 0-16,-5 4 1 16,-5 2-19-16,-4 6-90 15,-11 7-32-15,-5 7-44 0,-17 10-2 16</inkml:trace>
  <inkml:trace contextRef="#ctx0" brushRef="#br0" timeOffset="42478.8746">17727 15592 292 0,'3'-5'188'0,"1"1"-154"16,-4 0 41-16,3 3-12 16,-2-1-23-16,0 2-26 15,1 5 4-15,-1 3 25 0,1 0 17 16,1 4-15-16,0 2-14 15,1-3-13-15,2-2-5 16,2-3-3-16,3-4 0 0,6-9 2 16,9-12 12-16,11-14-3 15,14-9-8-15,18-13-10 16,15-9-1-16,11-11-6 15,2-13-7-15,-2-11-211 0</inkml:trace>
</inkml:ink>
</file>

<file path=ppt/ink/ink4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cm"/>
          <inkml:channel name="T" type="integer" max="2.14748E9" units="dev"/>
        </inkml:traceFormat>
        <inkml:channelProperties>
          <inkml:channelProperty channel="X" name="resolution" value="751.53668" units="1/cm"/>
          <inkml:channelProperty channel="Y" name="resolution" value="998.99384" units="1/cm"/>
          <inkml:channelProperty channel="F" name="resolution" value="5.68611" units="1/cm"/>
          <inkml:channelProperty channel="T" name="resolution" value="1" units="1/dev"/>
        </inkml:channelProperties>
      </inkml:inkSource>
      <inkml:timestamp xml:id="ts0" timeString="2018-12-25T11:24:08.531"/>
    </inkml:context>
    <inkml:brush xml:id="br0">
      <inkml:brushProperty name="width" value="0.05292" units="cm"/>
      <inkml:brushProperty name="height" value="0.05292" units="cm"/>
      <inkml:brushProperty name="color" value="#00B050"/>
    </inkml:brush>
  </inkml:definitions>
  <inkml:trace contextRef="#ctx0" brushRef="#br0">8661 10066 719 0,'0'-6'31'0,"0"-1"2"16,0 4 4-16,0 2-17 15,0 0-15-15,2 1-6 16,6 3 1-16,2 7 2 16,4 7-7-16,3 9 11 0,3 7 5 15,1 7-6-15,2 0 0 16,2-1-2-16,-1-7-1 15,3-11-3-15,1-9 0 0,1-14 0 16,3-15 25-16,3-18 12 16,4-17 5-16,2-15 5 15,3-10-22-15,-1-13-17 0,2-3-4 16,0-2-1-16,3 4-1 15,2 6 0-15,1 6-2 16,0 11-1-16,2 14 2 16,-1 11 0-16,-3 10-1 0,2 11-6 15,0 11-22-15,-3 8-32 16,-2 3-71-16,-5 6-178 15</inkml:trace>
  <inkml:trace contextRef="#ctx0" brushRef="#br0" timeOffset="3120.0055">19383 11870 787 0,'-7'-7'18'15,"2"1"38"-15,4 6-22 16,1 0-22-16,2 5-13 15,4 5 3-15,1 4 2 16,0 6 10-16,2 4 24 0,1 4 2 16,0 1-9-16,2 3-14 15,-1-2-8-15,3-5-1 16,-1-4-4-16,4-4 0 0,-1-9 0 15,3-6 6-15,1-10 18 16,5-12 15-16,3-11 10 16,6-10-15-16,4-13-8 0,9-9-14 15,5-5-8-15,6-2-6 16,5 1-2-16,1 7 1 15,0 9-1-15,-1 10-1 0,-5 9 2 16,-4 9-3-16,-7 6 3 16,-7 8-3-16,-4 4-12 15,-8 5-32-15,-3 3-41 16,-6 7-40-16,-4-3-30 0,-3-3-130 15</inkml:trace>
  <inkml:trace contextRef="#ctx0" brushRef="#br0" timeOffset="8268.0146">5588 12159 561 0,'-1'-5'44'16,"1"-2"29"-16,8 1-59 15,4 2-9-15,3-1 2 16,5 3-4-16,3-2-1 0,3 1-1 15,4 1 1-15,2 1-1 16,6-1 2-16,3 2 5 16,-1-1 1-16,5 3 3 15,2 5-4-15,1 3-2 0,3 4-3 16,3 3 2-16,2 1 1 15,3 2 5-15,5-3 4 16,3 0-6-16,3-3 5 0,3-3 2 16,4-2-3-16,3 0-8 15,3-3-2-15,1-1 1 16,4-2-3-16,1-1 1 0,-1 0 3 15,1 1 4-15,2-2 10 16,1-1-1-16,-1 2-3 16,2-2 2-16,1 2-10 0,-3-1 2 15,-1 0 5-15,-1 1-1 16,-1 0 4-16,-2 1-1 15,-1 1 4-15,4-1-7 16,-4 2 1-16,-1 0-9 0,-1 0 3 16,1-2 4-16,-1 0-4 15,-5 0 0-15,2 1 1 16,-3-3 4-16,-3 3-2 0,-1-2 1 15,-2 1-7-15,-2-1 3 16,-2 0-5-16,-1 2 1 16,-3-2-1-16,-3 1 2 0,-1 0-1 15,-2 0-2-15,-2 2 1 16,-4 0 0-16,-1 0-1 15,0 0 1-15,-1-3 4 0,0 1-1 16,0-1 1-16,2 0 1 16,3-4-1-16,-1 1-1 15,3-2-1-15,-1 0-2 16,-1-3-1-16,1 2 0 0,-3-2 0 15,0 0 1-15,-4 3-2 16,0-2 1-16,-3 2-1 16,-2-1 1-16,-3 1 2 0,1 0-1 15,-1 2 2-15,-4-1-1 16,-2-1 0-16,1 1-1 15,-3 0 0-15,-2 1 0 0,-4-1 0 16,0 0-1-16,-5 0 0 16,-1 0 0-16,-3 0 1 15,-1 2 0-15,-2-2 0 16,-2 2-1-16,-2-1 1 0,-1 1-1 15,-4-1 3-15,0 0-2 16,-1 1-2-16,-3-1 2 16,0-1 1-16,-1 2 5 0,0-2 24 15,0 1 2-15,-4 1-9 16,0-4-22-16,-1 1-5 15,0-1 3-15,0 1-2 0,0 0 0 16,3 2-1-16,2 1-4 16,1-2-1-16,6 2-47 15,7 8-61-15,1 2-8 0,5-2-60 16,0-3-127-16</inkml:trace>
  <inkml:trace contextRef="#ctx0" brushRef="#br0" timeOffset="18002.4317">18417 11573 720 0,'-3'-4'49'0,"2"-3"14"0,0 0-11 15,4 0-25-15,5-1-16 16,4 0-5-16,4-1 4 15,1-1-1-15,5 2 1 0,3 1-6 16,3 0 5-16,5-1 1 16,8 0 14-16,9-2 9 15,10-1 3-15,10-4-8 0,10-4-4 16,5-1-9-16,5-1-8 15,-1 2-5-15,-5 0-2 16,-5 3 1-16,-8 1-4 16,-11 4-5-16,-12 3-21 0,-12 0-17 15,-12 4-11-15,-9 2-4 16,-14 2-43-16,-8 0-94 15,-11 2 43-15,-9 0-230 0</inkml:trace>
  <inkml:trace contextRef="#ctx0" brushRef="#br0" timeOffset="18673.2328">18426 11439 713 0,'-1'-12'33'16,"-2"3"39"-16,1 2 1 16,2 4-31-16,-1 1 3 15,0 0-12-15,-1 2-22 0,1 0-9 16,1-2 2-16,0 2 0 15,0 0 10-15,0 0 4 16,0 0-6-16,0 0-8 0,1 0-3 16,-2 1 0-16,1 0 2 15,-2 0-1-15,2 0 12 16,-4 4 5-16,-1 2-3 0,0 4-6 15,-2 2-1-15,0 3-3 16,-3 5 1-16,3 0 5 16,0 1 7-16,2 1-1 15,0 1-4-15,4-2-5 0,-1-2-1 16,3-1-3-16,2-3-1 15,4-4-3-15,2-3-1 16,3 0 4-16,3-4 0 0,3-4 2 16,3-1 9-16,4 0 1 15,4-1-6-15,2-3-4 16,-3 1-1-16,1 2-3 0,-2 0-3 15,-3 2 0-15,-2 2 0 16,-2 5-4-16,0 4 0 16,-1 6-26-16,-4-2-84 15,-2-6-157-15,-3-2-376 0</inkml:trace>
  <inkml:trace contextRef="#ctx0" brushRef="#br0" timeOffset="24055.2423">10607 13191 495 0,'0'-18'50'0,"2"0"6"0,2 3 11 15,1 2-28-15,-1 1-10 16,2 3-9-16,2 2-12 16,-1 3-5-16,2 3-1 0,-1 2-2 15,0 11 0-15,0 9-8 16,-1 10 33-16,1 6-1 15,1 5 0-15,1 4-6 0,2-4-12 16,4-5-4-16,3-8 1 16,1-8-2-16,4-8 7 15,4-11 29-15,3-14 4 16,4-12-8-16,5-15-4 0,5-13 10 15,4-11-2-15,2-10-1 16,4-9-8-16,5-4-11 16,3 0-3-16,1 5-4 0,4 9-2 15,-2 8-5-15,-1 14 0 16,-1 14-3-16,-6 8-1 15,-2 12 1-15,-3 7-2 0,-2 9-3 16,-3 3-1-16,-2 11-39 16,-4 4-74-16,-2 4-33 15,-8-2-86-15,-5-4-243 16</inkml:trace>
  <inkml:trace contextRef="#ctx0" brushRef="#br0" timeOffset="32167.2565">8293 13478 653 0,'0'-8'14'0,"0"1"19"15,0 3 23-15,1 3-15 0,2-1-26 16,0 2-10-16,4-2 0 15,1 0 2-15,4-3 3 16,1-1 8-16,3-4 2 16,0-5 1-16,1-3 3 0,3-6 6 15,6-9 9-15,3-13 5 16,10-13 4-16,9-16-3 15,12-16-1-15,12-10-21 0,9-7-14 16,9-1-8-16,5 0-5 16,4 6-1-16,-7 8-44 15,-10 2-152-15,-13 5-250 0</inkml:trace>
  <inkml:trace contextRef="#ctx0" brushRef="#br0" timeOffset="40794.0717">18994 13676 944 0,'-13'-25'7'0,"4"7"4"15,2 7-3-15,6 3-5 16,-1 3-2-16,4 3 0 0,3 2-1 16,2 7-1-16,2 7 1 15,1 12 1-15,-1 9-1 16,1 7 1-16,1 6 2 0,0-4-1 15,5-7 0-15,5-12-1 16,12-17 0-16,10-20 11 16,15-22 54-16,20-18-9 0,18-19-27 15,15-12-18-15,14-10-4 16,10-2-3-16,4-1-8 15,-4-2-20-15,-7 2-150 16,-14 6-156-16</inkml:trace>
  <inkml:trace contextRef="#ctx0" brushRef="#br0" timeOffset="44522.4782">16048 13537 759 0,'-14'0'27'16,"4"2"17"-16,6-2-20 15,2 4-14-15,4-1-9 16,4-1 0-16,1 2 1 0,1-3 0 15,0 1 1-15,1-2-3 16,0 2 1-16,1-4 0 16,2 0 0-16,4-8 7 0,6-6 19 15,8-8-8-15,12-13-3 16,13-11 1-16,12-15 0 15,17-14-1-15,14-9-4 16,11-9-10-16,3-10-7 0,-2-5-60 16,-9-3-389-16</inkml:trace>
  <inkml:trace contextRef="#ctx0" brushRef="#br0" timeOffset="52166.4917">4354 14004 601 0,'-5'-18'71'15,"-1"1"-41"-15,2 4 26 16,1 3-14-16,2 2-20 16,1 1-4-16,0 3 0 15,2 2-12-15,4 4-5 0,1 6 2 16,3 7-1-16,1 5 1 15,5 10 6-15,-2 3 10 16,4-3-6-16,0 1-2 0,2-6-8 16,-1-10 1-16,3-11 1 15,-2-8 12-15,4-17 8 16,0-11 51-16,1-14-31 0,2-12 0 15,2-9-2-15,1-6-14 16,-2 1-7-16,3 2-11 16,-3 7 1-16,1 10-7 0,-1 11 0 15,-3 11-2-15,-1 9 0 16,-2 7-3-16,0 10 0 15,-2 3-1-15,2 5-3 16,3 6-2-16,6 1-12 0,4-3-79 16,3-7-69-16,2-4-111 15</inkml:trace>
  <inkml:trace contextRef="#ctx0" brushRef="#br0" timeOffset="59904.1052">7101 16767 519 0,'0'-7'42'0,"0"-1"7"16,0 4-16-16,0-1-18 16,2 1 20-16,0 1 29 15,2 0-10-15,1 2-15 16,0 1-21-16,4 2-4 0,1 4 11 15,4 4 0-15,1 0-2 16,2 1-2-16,0-1 1 16,0-1 2-16,1-4-10 0,2-4 22 15,3-5 3-15,2-7-4 16,5-9-9-16,5-7-11 15,4-9-5-15,4-10-7 16,2-5 0-16,1-6-2 0,2-10 1 16,1-3-4-16,-2 0 3 15,-1 4-2-15,-2 5 2 16,-4 8-1-16,-4 12 0 0,-6 10-2 15,-3 10-3-15,-4 6 3 16,2 7-7-16,3 7-21 16,-5-1-66-16,-3 3-88 0,-5-2-218 15</inkml:trace>
  <inkml:trace contextRef="#ctx0" brushRef="#br0" timeOffset="63055.3108">10968 16782 211 0,'-12'-1'107'0,"3"-1"-53"16,0-1 36-16,2 1-18 0,1-1 1 16,4-1-13-16,1-2-19 15,1 1-14-15,2-1-3 16,5 0 18-16,-2 0-2 15,4 3-3-15,1 2-13 0,1 4-10 16,2 6 1-16,1 3-3 16,-1 3 4-16,0 0 2 15,2-1-8-15,-2-4-2 0,-2-3-1 16,2-7 1-16,1-4 9 15,2-14 19-15,4-11 1 16,1-12-19-16,5-11-10 0,1-7-3 16,-1-3-5-16,-1-8 1 15,0 3-3-15,-3 4-7 16,-1 3-36-16,-6 5-98 0,-3 5-84 15,-5 8-363-15</inkml:trace>
  <inkml:trace contextRef="#ctx0" brushRef="#br0" timeOffset="68796.1209">3702 15023 777 0,'-6'6'59'16,"1"-3"-29"-16,4 1-7 15,1-3-19-15,1-1-1 16,2-1 9-16,2-4-1 0,-2 0-1 15,0 0-2-15,-1 3 9 16,-2 2 8-16,0 0 24 16,1 7 12-16,-1 0-27 0,2 3-7 15,0-1 0-15,1 0-7 16,1-2-6-16,2-3-3 15,0-3-4-15,2-7 0 16,4-14 3-16,1-10 10 0,3-12 6 16,1-11-13-16,0-8-4 15,-2-4-5-15,0-4-3 16,-3-1-2-16,-3-2 1 0,0-1-4 15,0-3-4-15,4 1-13 16,3 0-21-16,6 3-21 16,7 6-17-16,5-1-35 0,2 0-54 15,1-1-179-15</inkml:trace>
</inkml:ink>
</file>

<file path=ppt/ink/ink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cm"/>
          <inkml:channel name="T" type="integer" max="2.14748E9" units="dev"/>
        </inkml:traceFormat>
        <inkml:channelProperties>
          <inkml:channelProperty channel="X" name="resolution" value="751.53668" units="1/cm"/>
          <inkml:channelProperty channel="Y" name="resolution" value="998.99384" units="1/cm"/>
          <inkml:channelProperty channel="F" name="resolution" value="5.68611" units="1/cm"/>
          <inkml:channelProperty channel="T" name="resolution" value="1" units="1/dev"/>
        </inkml:channelProperties>
      </inkml:inkSource>
      <inkml:timestamp xml:id="ts0" timeString="2018-12-25T09:59:22.193"/>
    </inkml:context>
    <inkml:brush xml:id="br0">
      <inkml:brushProperty name="width" value="0.05292" units="cm"/>
      <inkml:brushProperty name="height" value="0.05292" units="cm"/>
      <inkml:brushProperty name="color" value="#FF0000"/>
    </inkml:brush>
  </inkml:definitions>
  <inkml:trace contextRef="#ctx0" brushRef="#br0">16350 13353 778 0,'-1'-3'37'0,"0"-1"-11"0,1 3 13 16,-2 0-22-16,0 2-6 16,3 3-6-16,0 8-4 15,2 5 1-15,2 6 1 0,1 2-1 16,4 2-1-16,1 0 3 15,1-6-3-15,0-3 3 16,3-7 0-16,-2-2 2 0,-2-7 11 16,0-1 10-16,-1-2 11 15,0-5 0-15,0-2 2 16,2-8-2-16,4-4-2 0,2-9 0 15,6-8-1-15,4-8-1 16,6-9-5-16,4-6-3 16,3 1-5-16,4 1-9 15,0 5 1-15,-3 6 0 0,-2 11-5 16,-8 9-1-16,-5 10 2 15,-6 5-4-15,-9 4-3 16,-4 6-2-16,-4 1-1 0,-1 1 0 16,-3 0 0-16,3 2 1 15,-3-1 0-15,2 2 0 16,0 1-1-16,1-3 1 0,0 2-1 15,-2 0-3-15,3-1-11 16,-3 0-19-16,4 4-38 16,-1-1-49-16,1-3-66 0,-1 0-148 15</inkml:trace>
  <inkml:trace contextRef="#ctx0" brushRef="#br0" timeOffset="10093.2177">8241 8551 707 0,'-11'-4'103'0,"-1"0"-78"16,2 1 10-16,3 2-16 15,0-1-11-15,0 2-3 0,0 0-3 16,0 6 0-16,-1 3-1 15,-1 6 0-15,-1 5-1 16,-3 7 0-16,1 8 1 0,-1 6 1 16,-2 6 0-16,-1 4 0 15,0 7 2-15,1 6 12 16,1 2 8-16,0 0-3 15,0 1-6-15,2 0-2 0,1 0 6 16,0 3 1-16,4 1 9 16,-2 1 15-16,3 3 4 15,3 0-7-15,0-3-9 0,1-2-9 16,2 0-8-16,0-3-8 15,0-2-2-15,0 1-2 16,0-3-3-16,0 3 2 0,0-1-1 16,0-1 0-16,0 2-1 15,0-2 2-15,0 0-1 16,1 0 0-16,1-1 0 15,0-2 0-15,1-1 1 0,-2 0 2 16,1-3 3-16,-1 2 4 16,3-1-4-16,-1 2 0 15,1-4-5-15,0 2 0 0,2-4 2 16,0-1-2-16,2-1 1 15,0-2 0-15,3-2 2 16,-2 0-3-16,3-1 1 0,0-3 2 16,0-2-2-16,0-2 1 15,2-2-2-15,-2 1 3 16,0-2 3-16,1-2-1 0,-2 0 1 15,-1-2 0-15,2-3-6 16,-1-6-2-16,0-3 1 16,-1-2 0-16,0-2-2 15,1-2 2-15,-3-1 0 0,2 2-1 16,1 0 2-16,1 2-1 15,-1-1-1-15,4 2 3 16,-2 2-1-16,2 0-1 0,1-1 2 16,1-2-2-16,1-2 2 15,2 2-2-15,1-6 3 16,1-1 0-16,3-2 0 0,3 0 0 15,-2-2 0-15,4-1 2 16,-2-1-2-16,2-1-1 16,-2 0-1-16,3-2-1 0,0-1 0 15,-3 1 0-15,4 0 0 16,-2-4 0-16,-1 2 0 15,0 0 0-15,0 2-1 16,1-2 0-16,-2 3 2 0,2 0-1 16,2-1-2-16,0-2 2 15,3 2-1-15,1-3 1 16,2 0 1-16,0-4 0 0,1 0 3 15,2 1-1-15,1-2 0 16,1 0-1-16,1 0 0 16,2 0-1-16,-1-2-1 0,1 0 0 15,1 1 0-15,0 1-1 16,1 0 1-16,1 0 1 15,-3 1-1-15,5 1 0 16,-5 1 0-16,1 1 1 0,-1 1-2 16,1-1 1-16,1 4 2 15,0 0 1-15,-2-2 0 16,2 2 3-16,1-1-2 0,1 0-1 15,-1 0-2-15,0-1-2 16,0 3 0-16,-2-1 1 16,0 0 0-16,-2 0 0 0,-2 3-2 15,-2 1 2-15,-1 2 0 16,-3 0-2-16,-1 3 2 15,-2 1 0-15,-2 2-2 0,-2 3 2 16,-2-1 0-16,-1 4-1 16,-1-1 0-16,-2 3 3 15,-1 2-2-15,-2 1 0 16,1 2 2-16,-4 0 0 0,3 1 2 15,-4 2-2-15,1 0 1 16,-3 1 0-16,2 0-1 16,-3 1 1-16,-3 3-1 0,1-1 3 15,-1 2 4-15,-4 2 3 16,0 2-2-16,0 1-3 15,-4 2 0-15,-2-1 0 0,-1 3-3 16,0 2-1-16,0 0 3 16,0-2-3-16,-4 4 0 15,1 0-4-15,-4-1 5 16,1-1-6-16,1 4 2 0,0 0 0 15,1 0 1-15,1-1-2 16,0 3 0-16,2 1 1 16,0-3-1-16,1-2 0 0,0 0 2 15,0-3 0-15,0-2 1 16,0-4-1-16,0-2 0 15,2-1 1-15,2-4-3 0,0-2 1 16,3-3 0-16,-2 1-3 16,3-3 2-16,-1-2 0 15,2-1 0-15,0-3 0 0,1 0-1 16,1-2 2-16,0-2-2 15,2-2 1-15,0-1 0 16,-1 0 0-16,2-1-2 16,1 0 3-16,1-1 0 0,1 2-1 15,3 0 2-15,3 1 2 16,3-1-1-16,2 0 0 15,7 0-2-15,3-2 0 0,5-3-1 16,6-3 0-16,5-4 0 16,6-2 0-16,7-4 0 15,5-5 1-15,5-3-2 0,3 0 1 16,5-1 1-16,4-1-1 15,-2 4 0-15,0 2 0 16,2 1 1-16,0 3-1 0,-2 4 0 16,0 0 1-16,0 2-2 15,1 2 1-15,-2 5 1 16,1 2-1-16,2-2 0 15,2 3 0-15,3-1 0 0,1-1 0 16,6-3 0-16,1 0 0 16,4-3 0-16,2-1 1 15,0-2-2-15,1 0-2 0,1-1 7 16,-1 0-3-16,2-2-1 15,-2-1 0-15,1 2-1 16,0 2 2-16,0-2-1 0,-2 2 1 16,1 0-2-16,-2 2 1 15,0-2 1-15,-3 2-1 16,2-1 0-16,-6 1 1 15,2-5 0-15,0 1-1 0,-3-3 0 16,-2-5 0-16,2 2 2 16,-4-3 0-16,-2 1-1 15,-3-2 2-15,-2 2-1 0,-2 1 0 16,-6 2 0-16,-1 1-1 15,-3-2 1-15,0 2-1 16,-6 0 0-16,-1 1 1 0,0-1-2 16,-4 0 1-16,-2-1-1 15,-2-1 0-15,-1-2 0 16,-3 1 1-16,-2-1-2 15,-5-2 1-15,0 1 0 0,-5 1-1 16,-3-2 2-16,-1 1-1 16,-4 0 1-16,-3 2-1 15,0-1 0-15,-4 2 0 0,0 0 2 16,0 1-4-16,-1 1 2 15,-2 0 0-15,-1-1 1 16,0 0-1-16,-2 2-1 0,-1-1 1 16,-2 0 0-16,-3 1 2 15,-1 1-5-15,0 0 6 16,-1 2-3-16,-2 0 0 15,2 0-1-15,2 3 1 0,1 0 0 16,3 1 2-16,4-2-4 16,2 0 2-16,3-1 0 15,3-2 2-15,2 3-2 0,2-4-2 16,3 2 4-16,1-3-3 15,3 0 2-15,2 0-1 16,2 1 0-16,1-1 0 0,3 1 0 16,2 1-1-16,1 3-1 15,2 0 6-15,2 3-5 16,4-3 1-16,3 3 1 15,1-1-2-15,4-2 2 0,3 1-2 16,6-1 2-16,2-3-2 16,2 0 1-16,1 0 1 15,2 0-1-15,0 0 0 0,1 2 0 16,-2 0 0-16,5 0 0 15,-4-1-1-15,4 0 2 16,1-1-1-16,0 0 1 0,0-1-2 16,0 1 2-16,2 1-2 15,-1 2 1-15,-3-2-1 16,2 2 4-16,1 0-4 15,-1 2 1-15,0-2 0 0,2 0-2 16,-1 0 2-16,-1 0 2 16,-1 0-4-16,-2 0 4 15,-2 0-2-15,-2 0-2 0,2 0 3 16,-1 0 0-16,-2-2-3 15,-1 1 5-15,0 0-5 16,-2 0 2-16,-4-2 0 0,-2 1 0 16,0-1 0-16,-3 0-1 15,0 3 2-15,-3-2-1 16,0 1 0-16,-4 0 0 0,-3 0 0 15,-5-1 1-15,-3 4-1 16,-5-2 0-16,-4 2-1 16,-3 1 2-16,-4 1-1 15,0-2 0-15,-3 2 0 0,-2 0 0 16,-2-2 0-16,-3 1 1 15,-3 0-1-15,-4 1-1 16,-1 1 1-16,-5-1 1 0,-2 0-1 16,1 1 0-16,-2 1-2 15,-2-3 0-15,0-2-16 16,-2-2-32-16,-2-8-54 0,-5-12-92 15,-12-10-181-15</inkml:trace>
  <inkml:trace contextRef="#ctx0" brushRef="#br0" timeOffset="12838.8225">8632 8556 900 0,'34'-16'1'0,"4"3"1"15,7 1 5-15,6 4-5 16,1 3 7-16,9 2 2 16,5 3-6-16,1-3 8 0,7 0 12 15,5-3-2-15,4-2-7 16,4-5-3-16,2 0-8 15,2-1 4-15,0-3 1 0,-1 1-6 16,1-1 1-16,-3 2 3 16,-2 0-2-16,-4 1-2 15,0-2 3-15,-3 3-4 16,-4 2 2-16,-5 3 9 0,-1 3-3 15,-7 3-5-15,-3 1 3 16,-8 5-1-16,-2 6 0 16,-6 3-2-16,-7 3-2 0,-4 2 3 15,-5 4-2-15,-3 2 7 16,-4 4 8-16,0 1 9 15,-2 3-3-15,2 3-1 0,-1 5-7 16,3 4-4-16,1 5-6 16,1 4-3-16,0 8-3 15,0 3 0-15,-1 9 0 0,-2 4-1 16,-3 6 0-16,-1 5 0 15,-1 2 1-15,-3 6 0 16,-1 2 0-16,-2 4 5 16,-3-3 0-16,0 1-1 0,-2-2 0 15,-1 0-1-15,-1-4 1 16,2-4 7-16,-1 1 3 15,4-3 8-15,3-5-2 0,2-2-9 16,2-3-8-16,3 2-3 16,2-2 1-16,-1-2-3 15,0 1 1-15,1 2 1 0,-1-4-1 16,0-1 0-16,-2 2 1 15,-1 2 2-15,-1 0 0 16,-2 0 1-16,0 2-4 0,-3 4 3 16,0 2-2-16,-1-2 0 15,1-2 1-15,-2 1 1 16,2-3-1-16,0-4-2 15,1-4 0-15,1-1 0 0,1-1-1 16,1-5 1-16,3-4 0 16,1-1 1-16,4-8 4 15,3-2-1-15,2-7 4 0,6-4-1 16,0-4-2-16,6-5-2 15,5-3-3-15,5-5-2 16,7-5 1-16,7-4 1 0,8-7-2 16,8-5 2-16,7-2-1 15,4-3 0-15,8-6 0 16,3 1 2-16,5-3-3 15,2 2 1-15,2 0 0 0,0 1 0 16,3 4 0-16,-2 0 3 16,3 2-4-16,1 0 6 15,2 3 6-15,0-1 3 0,4-1-4 16,2-1-1-16,2-1-1 15,-1-2-2-15,4 0-1 16,1-3-1-16,3-1 0 0,3 1 1 16,-1-1 1-16,5 0 1 15,0 0-4-15,0 1 2 16,0 1-1-16,-1 2 2 15,0 2-2-15,-1-1-3 0,2 1 1 16,-2 2 0-16,1 0 0 16,1 0-1-16,-2 0 0 15,5 0 0-15,-4-1 1 0,0 1-2 16,0-1 0-16,-1 0 0 15,1-2 0-15,-3 0 1 16,4 0-1-16,-3 0 1 0,1-2-3 16,1 3 2-16,-2-3 2 15,1 0-3-15,0-2 2 16,0 2-1-16,0-1 0 15,-3 0 3-15,0 0-5 0,-4 3 4 16,-2 0-1-16,-2 3 3 16,-2 0-2-16,-3 1 1 15,0-1 0-15,0 2 2 0,2-3-1 16,-6 0 0-16,4-2-1 15,0-1-2-15,-1-1-1 16,-1-1 0-16,-1-1 2 0,-2 2-2 16,-1-2 1-16,-5 2-2 15,-4 2 2-15,-4 1 0 16,-2 0-1-16,-6 1-1 16,-4 1 2-16,-4 1-1 0,-2 0 0 15,-4 0 0-15,-3 2 0 16,-1 0 1-16,-2 1-1 15,2-3 1-15,-2 4-2 0,-1-1 0 16,1 0 3-16,0-2-2 16,0 2 0-16,-2-4 0 15,-1 0 1-15,1-2-1 0,0 0 0 16,-3 1 0-16,0 1-2 15,-6 2 4-15,-2 0-4 16,-6 2 2-16,-6 2 2 16,-3 3-2-16,-3 0-1 0,-2 2 1 15,1-2 0-15,0 1 0 16,0-2 1-16,1 2-2 15,1-1 2-15,-1 3-1 0,-2 0 0 16,-3 1 2-16,-3 3-4 16,-4 0 3-16,-5 4 1 15,-3 3-3-15,-6 2 2 0,-2 4-1 16,-4 4 3-16,-3 1 0 15,-1 5 0-15,-4 3-2 16,-2 2 0-16,2 3 1 0,-5-1 2 16,0 1 4-16,-5 1-1 15,0 1 3-15,-4 1 0 16,-1 0 0-16,-1-2-3 15,0-2 2-15,-1-4-1 0,1-3-1 16,-2-1 1-16,2-1 1 16,0-2-7-16,-1 1 6 15,-1-2-4-15,1 0 0 0,2 1 2 16,-2-3-3-16,1-2 0 15,2-2-3-15,1 0 5 16,-2-4 5-16,3-3-3 0,2-3-1 16,0-1 1-16,2-2-1 15,-2-2-2-15,3-1 4 16,0 0-1-16,1-1 1 0,-1 0-3 15,0 0-2-15,4-4-2 16,-2 2-1-16,1-2 1 16,1-1 0-16,-1 0 0 15,-2-3-1-15,3 0 0 0,0 1 1 16,0-1 2-16,0 1-4 15,0-1 1-15,0 0 1 16,0 0 0-16,0 0-1 0,0 1 0 16,0 0 0-16,0-1 0 15,0 1 1-15,0-1-1 16,-1 0 1-16,1 1 0 0,-1 0-2 15,0-1 0-15,1 0-5 16,-1-1-10-16,0-1-17 16,3-9-29-16,1-13-46 15,2-13-84-15,-1-14-166 0</inkml:trace>
  <inkml:trace contextRef="#ctx0" brushRef="#br0" timeOffset="28017.6492">20558 16631 717 0,'1'-9'4'0,"1"5"-4"15,1 1 1-15,1 1 0 0,-4 2-1 16,2 0 5-16,-1 6 8 16,-1 6 25-16,0 5 18 15,1 4-21-15,1 6-4 0,-2 0-4 16,3 1 8-16,2-5-11 15,-1-3-2-15,2-4-4 16,1-5-2-16,3-7 6 16,2-4 0-16,6-14 8 0,5-9 13 15,8-15-5-15,5-10-8 16,7-12-6-16,3-3-4 15,2-6-6-15,0 0-8 0,-4 3 3 16,0 6 18-16,-5 10-5 16,-4 5-8-16,-5 8-4 15,-6 10-3-15,-6 8-2 0,-7 6 0 16,-5 7-1-16,-2 3 4 15,-3 2 21-15,0 0-3 16,-1 0-18-16,0 1-8 16,0 0-1-16,0 0-1 0,0 0 1 15,0 0-2-15,0 0-1 16,-1 0-6-16,1 2-26 15,-1 0-39-15,0 2-43 0,-2-2-69 16,-5-4-107-16</inkml:trace>
  <inkml:trace contextRef="#ctx0" brushRef="#br0" timeOffset="48360.0849">10756 10670 930 0,'24'-11'34'0,"10"-2"-17"15,14-1 35-15,11 0-21 0,11-2-12 16,8-1-4-16,8 1-6 15,8 0 2-15,5 1 3 16,5-3-5-16,4 0-3 16,1 1 3-16,1 1-3 0,-3 0 8 15,0 1 0-15,-3 1 9 16,0 1 13-16,1 0 0 15,-3 0-4-15,2-1-8 0,-2-2-12 16,-2 1-7-16,-4 1 0 16,-6-3-3-16,-8 2 1 15,-12 1-1-15,-12 3-2 0,-13 1-1 16,-11 3 2-16,-13 4-2 15,-8 1-1-15,-10 1-2 16,-6 4-7-16,-12 5-22 0,-6-1-116 16,-11-4-149-16,-7-1-349 15</inkml:trace>
  <inkml:trace contextRef="#ctx0" brushRef="#br0" timeOffset="49062.0862">11021 10296 939 0,'-5'-11'78'16,"1"4"5"-16,4 4-60 0,0 4-22 15,1 3-4-15,0 10 3 16,-1 3-3-16,0 7 5 16,-8 4-1-16,-2 5 1 15,-3 1-2-15,-1-3 0 0,-2 0 3 16,-1-3 2-16,2-4 1 15,2-3 8-15,0-6 10 16,2-3 27-16,4-2 7 0,3-3-28 16,0-3-15-16,1 1-1 15,2-2 2-15,-2 2-1 16,2-2-2-16,0 0 1 0,0 1-5 15,1-1-1-15,0 2-4 16,2-2-1-16,5 3 0 16,4 0-1-16,5 1 1 0,6 1-1 15,6 2 1-15,4 0-2 16,7 1 1-16,1 4-1 15,1 2 1-15,0 3-1 16,0 1-2-16,-3 1 3 0,-1-2-1 16,-2 0-1-16,-5-3 1 15,-2-1 1-15,-6-2 1 16,-1-2-2-16,-5-1-1 0,-2 1 1 15,-2 1-2-15,0-2-5 16,-4-4-50-16,-1-9-178 16,2-8-399-16</inkml:trace>
  <inkml:trace contextRef="#ctx0" brushRef="#br0" timeOffset="73710.1295">16794 9315 999 0,'-26'-10'9'0,"-4"2"-3"15,0 1 12-15,-1-1 3 0,-5 0-16 16,-5 4-3-16,-5-1-1 15,-9 5 0-15,-8 0-2 16,-8 0 2-16,-6 1-1 16,-8 3 0-16,-3 0 1 0,-8 0-1 15,-2 2 2-15,-5-2 4 16,2 0 6-16,-4 2 14 15,-2-1-14-15,-1-1 6 0,-2 1 0 16,-1 0 6-16,-3 0-15 16,-3 1-6-16,-4 0 0 15,0 0-2-15,-3 0 0 0,-1 1-1 16,-2-1 2-16,-4 1 3 15,0-1-1-15,-3 2 4 16,1-1 12-16,1 1-11 0,0 0 10 16,3 0-1-16,0-1-9 15,6 0 0-15,3-1-1 16,1-1-4-16,4 0 0 15,0-3 2-15,3 0-2 0,4-2 3 16,0 3-1-16,4-2-2 16,-1 1-1-16,3 2 6 15,1 2-6-15,-1 2-1 0,0 3 0 16,0 2-1-16,-1 2 0 15,1 3 0-15,3 0-2 16,0 0 5-16,6 0 12 0,4-5 4 16,8 1-5-16,5-4 2 15,7-3-2-15,8-1-5 16,6-3 5-16,6-2-5 15,5 0 2-15,5-1-5 0,4 0 3 16,4 0-5-16,3 0-4 16,1 0 0-16,4 0-1 15,2 2 1-15,2-2-2 0,3 4 0 16,0 0-1-16,5 1-3 15,1 1-5-15,2 0-14 16,2-2-31-16,6 0-37 0,0-4-72 16,0-5-162-16,3-12-365 15</inkml:trace>
  <inkml:trace contextRef="#ctx0" brushRef="#br0" timeOffset="74146.9302">10521 9323 1190 0,'-17'2'17'15,"3"1"18"-15,4 1 31 16,3 4-29-16,-3 1-32 0,-1 6-5 15,-6 5 0-15,-4 6 0 16,-5 5 0-16,-2 5 0 16,-4 3 2-16,1 5-1 0,1-1 0 15,5 0 1-15,4-2 2 16,8 0 27-16,9-8-1 15,4-4-9-15,10-5-1 16,11-7 5-16,6-5 6 0,11-6 3 16,4-4 1-16,4-2-6 15,4-6-9-15,-1-5-9 16,1 1-4-16,-4 0-2 0,-4 1 0 15,-2 2-1-15,-5 6 0 16,-6 1-3-16,-3 5 1 16,-7 5-2-16,-3 7-1 0,-2 5-1 15,2 6-1-15,1 5-2 16,2 5-7-16,5 1-29 15,2-3-93-15,0-5-193 16</inkml:trace>
  <inkml:trace contextRef="#ctx0" brushRef="#br0" timeOffset="92274.1621">6583 9290 771 0,'-16'-10'31'0,"3"0"-10"15,4 1 6-15,5 0-3 16,4-1-10-16,0 2-8 15,3 3-6-15,4-2 1 16,1 4 0-16,3 1 0 0,4 2 1 16,4 0 1-16,5 2 1 15,8 3-2-15,7-2 8 16,8 0 1-16,8-3 0 0,7 0 7 15,10-7 9-15,5-5 6 16,8-4 10-16,8-6 2 16,4-1-7-16,4 0 5 0,2-1-14 15,3 1-11-15,-4 2-12 16,-5 2-3-16,-2 4-3 15,-5 0 3-15,-7 1-3 0,-7 5 2 16,-4 3-1-16,-4 2-1 16,-5 3 1-16,-7 0-1 15,-2 0 1-15,-3 0 3 16,-3-3 15-16,-2 0-4 0,-1 0 5 15,-4-3-3-15,-3 1-11 16,-7 0-5-16,-4 0 0 16,-7 3-1-16,-9-1 1 0,-8 0-1 15,-3 0 0-15,-8 0 5 16,-8 1-5-16,-5-3-3 15,-6 2-7-15,-8-1-32 16,-1 0-20-16,-2 0-21 0,2 0 3 16,2-2 61-16,3 0 19 15,5 2 0-15,7 0 0 16,3 0 3-16,6 2 2 0,2 1 0 15,4 0 2-15,4 0-1 16,0 2-3-16,0-2-2 16,4 0 0-16,2 2 5 0,4 0 3 15,0 0 7-15,3 2 7 16,2 4 5-16,5 4 2 15,1-1 0-15,1 2-2 16,2 1 1-16,0 1-10 0,1 1 6 16,-2 0-1-16,-5 1-4 15,-4 4-4-15,-5 2-7 16,-7 6-2-16,-5 6 3 0,-16 5 6 15,-6 7-10-15,-9 5-3 16,-6 1-4-16,-1 1 0 16,5-2-2-16,9-6-7 0,13-10-17 15,13-16-105-15,9-16-192 16,16-11-592-16</inkml:trace>
  <inkml:trace contextRef="#ctx0" brushRef="#br0" timeOffset="113006.5985">15800 15628 915 0,'-4'-3'26'16,"-1"1"9"-16,4 2-21 15,2 2-14-15,6 3 0 16,3 3 0-16,3 2 2 0,4 4 0 15,-1 3 0-15,3 3 6 16,-1 2 32-16,1 3-5 16,-2 1-5-16,0-2-6 0,-2-4-8 15,-2-4-2-15,-1-4 5 16,-2-6-2-16,-2-5 16 15,2-8 13-15,1-13 4 0,3-11 1 16,6-12-13-16,5-14-11 16,8-13-5-16,9-7-3 15,4-6-5-15,8-2 6 0,3 4 2 16,4 5-10-16,-1 11-8 15,-1 8 0-15,-4 15-4 16,-7 11 1-16,-6 11-4 16,-8 10 1-16,-7 7-6 0,-6 3-9 15,-4 4-23-15,-1 7-17 16,-2 0-28-16,3 2-66 15,-3-5-62-15,1-5-166 0</inkml:trace>
  <inkml:trace contextRef="#ctx0" brushRef="#br0" timeOffset="119168.6093">6396 11966 889 0,'-6'-5'55'0,"3"3"-3"16,3 1-12-16,0 1-25 15,4 3-15-15,6 6 1 0,1 7 2 16,5 9 1-16,6 9 4 15,2 3 25-15,2 3 18 16,1-3 14-16,0-7-38 0,-3-9-14 16,1-13 12-16,-3-10 6 15,2-15 5-15,-2-16 15 16,3-16-10-16,0-17-16 15,1-18-9-15,0-13-8 0,2-12-2 16,-1-4-5-16,1-1-4 16,0 7-2-16,0 11-5 15,2 16-7-15,3 16-4 0,1 18-13 16,0 15-23-16,3 12-66 15,-3 3-88-15,-2 5-246 16</inkml:trace>
  <inkml:trace contextRef="#ctx0" brushRef="#br0" timeOffset="121711.4138">11071 11802 891 0,'-22'0'13'0,"3"0"32"0,10-2-6 15,5 4 0-15,4 2-12 16,5 3-27-16,7 6 4 15,2 3-3-15,4 3 1 16,3 0-2-16,-1-2 4 0,1-5 4 16,2-7-3-16,0-6 2 15,3-17 20-15,2-12 19 16,2-17-17-16,4-14-14 0,3-15-5 15,2-11-4-15,0-7-1 16,0-3-3-16,2-2-2 16,0 5-4-16,-3 8-28 0,-3 11-136 15,-5 11-59-15,-9 13-498 16</inkml:trace>
</inkml:ink>
</file>

<file path=ppt/ink/ink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cm"/>
          <inkml:channel name="T" type="integer" max="2.14748E9" units="dev"/>
        </inkml:traceFormat>
        <inkml:channelProperties>
          <inkml:channelProperty channel="X" name="resolution" value="751.53668" units="1/cm"/>
          <inkml:channelProperty channel="Y" name="resolution" value="998.99384" units="1/cm"/>
          <inkml:channelProperty channel="F" name="resolution" value="5.68611" units="1/cm"/>
          <inkml:channelProperty channel="T" name="resolution" value="1" units="1/dev"/>
        </inkml:channelProperties>
      </inkml:inkSource>
      <inkml:timestamp xml:id="ts0" timeString="2018-12-25T10:04:00.076"/>
    </inkml:context>
    <inkml:brush xml:id="br0">
      <inkml:brushProperty name="width" value="0.05292" units="cm"/>
      <inkml:brushProperty name="height" value="0.05292" units="cm"/>
      <inkml:brushProperty name="color" value="#FF0000"/>
    </inkml:brush>
  </inkml:definitions>
  <inkml:trace contextRef="#ctx0" brushRef="#br0">12802 6112 768 0,'-12'-4'32'15,"4"2"33"-15,4 2-17 16,4 0-23-16,0 1-22 15,3 4-2-15,6 5 1 0,1 3 0 16,4 4-1-16,2 4 3 16,3 3 5-16,1 2 11 15,3-1-5-15,-1-2-8 0,2-5-4 16,-1-5-1-16,-1-7 0 15,-2-6 3-15,0-7 3 16,-2-10 25-16,-3-9 15 16,3-12 4-16,0-13-11 0,1-13-9 15,4-12-5-15,3-10-15 16,4-6-9-16,6-2-3 15,6 4 0-15,3 5 0 0,4 12-2 16,0 9 1-16,1 11 0 16,-3 9-2-16,-3 12 0 15,-6 8-3-15,-2 10-19 0,-8 5-118 16,-8 4-59-16,-8 2-238 15</inkml:trace>
  <inkml:trace contextRef="#ctx0" brushRef="#br0" timeOffset="7425.613">16762 7675 804 0,'4'0'3'0,"0"2"-4"15,2 0 4-15,1 2-1 16,2 1 3-16,-2 0 3 0,3 2 6 15,-2-1 9-15,0 2 9 16,0-1 2-16,-2 0-5 16,3 0-4-16,-2-2-2 0,0 1-6 15,-2-2 3-15,2-3 4 16,1-1 9-16,4-9 10 15,4-10 14-15,7-14 19 0,9-15-39 16,9-13-11-16,11-18-11 16,10-13-11-16,9-8-2 15,6-4-3-15,6 0-2 16,0 6-15-16,-4 13-68 0,-7 13-75 15,-15 13-46-15,-15 17-161 16</inkml:trace>
  <inkml:trace contextRef="#ctx0" brushRef="#br0" timeOffset="17378.4305">7743 7213 806 0,'-8'-9'47'0,"-3"3"13"16,-1 5-7-16,0 1-22 0,-1 9-24 15,-1 7-5-15,1 7 0 16,1 9-2-16,3 6 3 16,-1 8-2-16,4 3 1 0,3 1-1 15,4-4-2-15,1-11-4 16,5-12-74-16,4-17-166 15,0-11-420-15</inkml:trace>
  <inkml:trace contextRef="#ctx0" brushRef="#br0" timeOffset="17581.2308">7655 7149 1020 0,'-14'15'47'0,"5"4"17"15,5 1-33-15,4 3-23 16,1-1-8-16,5 4 1 15,0 1 0-15,-2-1 0 16,-4 2-2-16,0 0 0 0,-7 0-8 16,-4 0-64-16,-2-3-95 15,0-8-102-15,2-6-371 16</inkml:trace>
  <inkml:trace contextRef="#ctx0" brushRef="#br0" timeOffset="18517.2325">10455 7077 901 0,'-6'-5'72'16,"0"4"-11"-16,5 0-26 15,1 1-21-15,0 8-16 16,0 13 3-16,1 8 5 0,-1 8-2 15,0 7-1-15,0 4-5 16,0-4 1-16,0-7-9 16,3-9-51-16,3-13-83 0,-1-13-167 15</inkml:trace>
  <inkml:trace contextRef="#ctx0" brushRef="#br0" timeOffset="18704.4328">10641 7025 1004 0,'-13'26'33'16,"-1"6"14"-16,3 4 1 16,3 2-20-16,3-2-20 0,2-2-6 15,1-3-1-15,3-6-2 16,-2-7-1-16,0-5-12 15,-6-9-126-15,-4-3-135 0</inkml:trace>
  <inkml:trace contextRef="#ctx0" brushRef="#br0" timeOffset="19250.4338">7848 7149 751 0,'-2'0'57'16,"1"0"-24"-16,1 3-33 16,0 5 2-16,1 5 3 15,2 7 2-15,-3 5-5 0,3 5 0 16,-3 3-2-16,0-4-11 15,-3-2-175-15,-2-11-391 16</inkml:trace>
  <inkml:trace contextRef="#ctx0" brushRef="#br0" timeOffset="20217.6355">10428 7613 713 0,'-4'-2'64'0,"1"0"12"15,0 1-19-15,2 0-30 16,0 0-18-16,-1 1-4 0,0 0-5 15,0 2 1-15,-2 1-1 16,-1 3 1-16,1 2 0 16,-2 2 0-16,0 1 1 0,0 3-2 15,-2 1 3-15,0 2-3 16,0 0 2-16,0-1-1 15,2-1 2-15,2-1 8 16,4-1-2-16,1-1-7 0,8-3-2 16,5 0-1-16,4-1 0 15,3-2 3-15,1 2-2 16,-1-2 3-16,-3 2 3 0,-5 2 2 15,-4 4 9-15,-4 4 29 16,-3 4 29-16,-2 2 8 16,-4 3-23-16,-3 2-25 0,-1-3-14 15,-1 1-13-15,-1-2-4 16,-4-2-3-16,-1-1 0 15,-3-2-1-15,-2-2-3 16,-3-5-7-16,-1-3-47 0,-4-7-160 16,-2-3-317-16</inkml:trace>
  <inkml:trace contextRef="#ctx0" brushRef="#br0" timeOffset="23556.0413">17752 7557 973 0,'-1'-7'23'0,"1"-1"11"16,9 1-31-16,10-2-3 16,12-2 2-16,9-4-1 15,9-2 1-15,13-2-2 0,10-4 0 16,8-3 3-16,8-2-2 15,3-1 0-15,3-1-1 16,0 1 0-16,-3 0 0 0,-4 0 0 16,-8 4 0-16,-9 2 0 15,-11 2 1-15,-11 6 0 16,-12 4-1-16,-13 3 0 0,-9 4 0 15,-10 4-5-15,-9 2-78 16,-16 2-96-16,-12 3-453 16</inkml:trace>
  <inkml:trace contextRef="#ctx0" brushRef="#br0" timeOffset="23977.2421">17827 7166 857 0,'-1'-7'58'0,"1"6"-13"0,1 1-19 16,0 9-21-16,-2 6-1 15,-1 6 2-15,-8 7-3 16,-5 5 0-16,-6 5 0 0,-1 3 1 15,-5 3 16-15,-2 0 40 16,0-1 2-16,3-2-11 16,2-4-5-16,5-3 8 0,7-6-8 15,10-7-16-15,4-3-16 16,13-6-10-16,13-6-1 15,12-6-5-15,10 0 6 0,11-11-2 16,4-3-4-16,2-2-8 16,-9 0-102-16,-10-4-169 15,-17 2-580-15</inkml:trace>
  <inkml:trace contextRef="#ctx0" brushRef="#br0" timeOffset="26145.6459">19749 6783 478 0,'5'-10'40'0,"-5"5"146"16,-3 4-120-16,-5 1-28 15,-4 5-11-15,-3 9-19 16,-6 5 4-16,0 10 9 0,-6 3 1 15,3 6-2-15,0 1-8 16,3 2-7-16,5-1-3 16,6-5-2-16,9-5 2 15,1-4-2-15,11-5-2 0,3-4 0 16,6-1 10-16,1-2 21 15,0-4-4-15,-1 1-2 16,-3 0-11-16,-7 1-7 0,-4 0-1 16,-6 4 0-16,-8 2 20 15,-10 6 29-15,-7 3-7 16,-7 3-9-16,-4-1-18 0,2-2-14 15,5-4-2-15,8-6-4 16,11-7-4-16,12-10-74 16,17-14-214-16,7-10-162 0</inkml:trace>
  <inkml:trace contextRef="#ctx0" brushRef="#br0" timeOffset="26520.0465">19756 7258 1056 0,'-7'0'15'16,"5"0"-9"-16,1 0-6 0,2 0-5 15,-1 0 3-15,2 1 2 16,0-1 1-16,3 0-1 15,1 0 0-15,6-4 1 16,3-4-1-16,1-2 0 0,2-5 1 16,2-3 0-16,-1-1-2 15,-1-2 2-15,-4 2 0 16,-4 2 0-16,-4 3 2 0,-2 3 1 15,-2 3 31-15,-2 3 14 16,1 5-16-16,1 0-24 16,1 10-13-16,2 4 6 0,5 3 1 15,0 5-3-15,5-2 1 16,4 0-2-16,3-9-41 15,5-6-91-15,1-6-24 16,-1-12-152-16</inkml:trace>
  <inkml:trace contextRef="#ctx0" brushRef="#br0" timeOffset="26691.6469">20216 6938 919 0,'-16'15'37'0,"1"10"-17"15,0 4 10-15,3 2-8 16,1 2-15-16,4-3-7 15,4-3 0-15,4-6-1 16,4-6-4-16,8-9-55 0,4-8-120 16,5-12-302-16</inkml:trace>
  <inkml:trace contextRef="#ctx0" brushRef="#br0" timeOffset="27268.8479">20418 6875 1153 0,'-27'26'36'0,"4"6"0"15,9 3-13-15,7-1-19 16,6-2-6-16,9-5 4 0,7-7-4 16,5-8-3-16,1-5-29 15,2-7-17-15,-2-7-5 16,-1-7-2-16,-1-6 14 0,-6-6 11 15,-5 0 20-15,-5-3 15 16,-2 1 0-16,-6 0 14 16,-7 6 31-16,0 2 1 0,-1 5 3 15,-1 2 0-15,2 8-23 16,2 5-12-16,1 1-13 15,2 10-8-15,5 0 3 0,0 1-2 16,7-1-16-16,8-5-64 16,7-6 21-16,3-6 38 15,2-7 15-15,2-2 8 16,-2-3 2-16,-5 3 0 0,-6 4 1 15,-7 3 2-15,-3 4 23 16,-3 4 56-16,-3 10 5 16,-1 5-46-16,-2 7-29 0,0 6 7 15,1 3-13-15,3 1-5 16,1-5 0-16,6-7-3 15,3-8-29-15,7-11-52 0,2-8 21 16,2-12 18-16,1-11 16 16,0-8 23-16,1-1 5 15,-4 1 1-15,-2 5 20 16,-3 4 60-16,-3 10 11 0,-2 8-30 15,-2 5-31-15,2 6-16 16,2 4-10-16,2 7-2 16,3 4-3-16,5 2 1 0,3-1 0 15,4 0-26-15,3-7-161 16,-1-8-135-16</inkml:trace>
  <inkml:trace contextRef="#ctx0" brushRef="#br0" timeOffset="27596.4484">21073 6648 1021 0,'-12'-18'114'0,"0"5"-1"16,0 8-24-16,0 5-49 15,0 11-31-15,-1 9-8 16,-2 9-2-16,0 8 2 16,-1 5-2-16,4 0 0 0,4-3-9 15,6-6-45-15,3-11-102 16,9-10-26-16,8-12 58 15,4-11 109-15,5-11-1 0,3-10-2 16,1-9 19-16,-3-5 7 16,-1-6 48-16,-4 1 28 15,-3-2-22-15,-5 1 4 0,-2 3 17 16,-3 7-5-16,-3 9-28 15,-2 6-10-15,-2 10 8 16,-3 8-6-16,-2 9-10 0,-5 17-16 16,-7 13-18-16,-3 14 4 15,-2 16 0-15,2 8-6 16,8 0-22-16,8-6-102 15,11-12-132-15,16-15-72 0,9-18-119 16</inkml:trace>
  <inkml:trace contextRef="#ctx0" brushRef="#br0" timeOffset="27861.6489">21387 6746 348 0,'42'-41'167'0,"-4"-1"13"0,-6-2-58 16,-4-1-35-16,-5 3-31 15,-5 3 4-15,-4 6 15 16,-6 5 11-16,-3 7-11 0,-4 8-3 16,-2 7 2-16,-12 7-27 15,-10 14-36-15,-8 10-10 16,-7 9-1-16,-3 6 1 15,1 3-3-15,7-1 3 0,12-5-2 16,17-7-3-16,12-7-4 16,16-3-3-16,14-7 3 15,4 0 6-15,2-2-1 0,-4 0 3 16,-9 0-3-16,-12 5 0 15,-16 2-7-15,-13 4 2 16,-23 4 3-16,-15 2-34 0,-12-2-92 16,-7-4-156-16,-7-9-551 15</inkml:trace>
  <inkml:trace contextRef="#ctx0" brushRef="#br0" timeOffset="28329.6497">19885 6953 939 0,'-30'40'40'0,"4"8"40"16,4 4-20-16,13 0-46 15,10-6-12-15,16-9-3 16,17-13-1-16,12-19-6 0,9-12-68 16,3-21-259-16</inkml:trace>
  <inkml:trace contextRef="#ctx0" brushRef="#br0" timeOffset="29156.4512">19859 7039 822 0,'3'-2'53'16,"-3"-1"-44"-16,1 1-5 16,4 0-2-16,3-2-2 15,1-1-1-15,4-1 2 0,-1 1-1 16,5-1 1-16,0-1-2 15,3 1 2-15,1-1-1 16,1-1 1-16,1 2 0 0,-1 2 0 16,-2 2 0-16,-4 2 2 15,-4 4-2-15,-6 8 0 16,-10 7 3-16,-7 5 1 0,-15 6-10 15,-14 4-109-15,-14 1-286 16</inkml:trace>
  <inkml:trace contextRef="#ctx0" brushRef="#br0" timeOffset="32650.8573">20458 8036 736 0,'-4'-6'21'15,"3"-2"1"-15,2-5 5 16,9-2-12-16,4-1 3 15,6-3 12-15,0-2-5 0,3 0 0 16,4 4-9-16,1 1-5 16,3 7-4-16,1 5-3 15,1 2-1-15,1 4-2 0,-2 11 0 16,-3 3-1-16,-7 3 0 15,-4 4 1-15,-7 0 1 16,-8 2 1-16,-1-3 1 16,-5-4 0-16,-3-3 4 0,-1-4 14 15,2-6 6-15,1-5 0 16,4-9-1-16,1-7-4 15,3-7-18-15,8-5-3 0,4-6 0 16,4-2-2-16,1 3 0 16,3 3-1-16,0 6 1 15,-3 6-1-15,0 8 2 0,-5 7-1 16,-1 6 0-16,-4 9-1 15,-3 8 2-15,-2 4 0 16,-1 2 0-16,-1 2-1 0,2-7-1 16,-2-3-1-16,3-6 1 15,4-9 0-15,3-4-1 16,3-12 1-16,2-5-1 15,1-6-5-15,0-4 1 0,-2-1 5 16,-3 3 2-16,-4 1 1 16,-4 4 5-16,-3 6 19 15,-2 4 27-15,-2 6 9 0,0 5-11 16,-3 6-16-16,0 10-29 15,3 4-4-15,0 7-2 16,5 0 0-16,7-4-2 0,7-10-7 16,4-7-13-16,4-8-90 15,3-13-41-15,-4-10 33 16,-3-6-15-16,-9-5 84 0,-10-3 50 15,-8 1 22-15,-10-1 103 16,-11 4-12-16,-2 4-3 16,-2 4 4-16,3 8-23 15,5 4-31-15,5 6-18 0,6 5-22 16,6 4-16-16,4 0-6 15,5 4-8-15,5 3 4 16,6-2-5-16,2-3-34 0,2-2-62 16,-1-7-48-16,-1-6 61 15,-4-5 50-15,-4-2 40 16,-9 3 7-16,-1 2 37 0,-3 5 62 15,-6 7 32-15,2 6-31 16,0 13-52-16,4 10-42 16,1 10-4-16,6 7-2 15,6 5-3-15,4 0 1 0,2-2-2 16,0-6-6-16,1-9-18 15,-1-12-114-15,-5-9-31 16,-1-10 79-16,-3-12 24 0,-4-10-21 16,-3-5-6-16,-2-4 94 15,-4 2 55-15,0 2 82 16,-1 4-10-16,4 6-15 0,2 3-30 15,2 5-32-15,9 3-30 16,7 4-18-16,8 0-1 16,6 0 1-16,6 1-2 0,2-2-1 15,2-1-31-15,-4-4-205 16,-6-5-298-16</inkml:trace>
  <inkml:trace contextRef="#ctx0" brushRef="#br0" timeOffset="32869.2577">21875 7416 843 0,'0'6'9'0,"2"2"-5"0,-1 3 22 16,1 5 8-16,0 4-4 15,0 4-13-15,-1 3-6 0,1 0-3 16,-1 1-6-16,1-5-2 16,-1-4-3-16,0-11-24 15,-1-8-187-15,0-6-235 16</inkml:trace>
  <inkml:trace contextRef="#ctx0" brushRef="#br0" timeOffset="32994.0579">21782 7261 1037 0,'-7'-9'101'0,"6"9"-65"15,5 6-39-15,13 6 1 0,8-3-42 16,3 0-185-16,4-2-339 16</inkml:trace>
  <inkml:trace contextRef="#ctx0" brushRef="#br0" timeOffset="33290.4584">22024 7338 1205 0,'-10'18'36'0,"5"7"-26"0,5 8 6 16,4 2-10-16,7 4-4 15,3-4-6-15,2-4-10 16,2-7-134-16,-2-11-92 0,-2-9 47 16,-3-8 61-16,-5-15 130 15,-1-7 43-15,-2-9 149 16,-3-4-8-16,3-2-50 0,0 2-44 15,2 5 1-15,1 7 5 16,1 8-20-16,3 8-36 16,2 11-25-16,5 1-12 0,-1 12-1 15,6 5 1-15,0 4-1 16,2-1-1-16,0 0-35 15,0-9-147-15,-5-10-201 0</inkml:trace>
  <inkml:trace contextRef="#ctx0" brushRef="#br0" timeOffset="34897.2613">22544 7142 542 0,'-1'-6'51'0,"0"-1"21"0,0 3 15 16,1 1-11-16,-1 1-23 15,2 2-20-15,0 1-24 16,3 7-6-16,0 6 1 0,2 5 6 15,-1 4 10-15,1 4-6 16,-2 0-6-16,0 2-7 16,-1-4 0-16,3-6-1 15,-4-3-2-15,3-9-11 0,-1-7-31 16,3-7-19-16,2-11 3 15,1-8 25-15,0-6-1 16,2-2 27-16,2-2 7 0,-2 0-12 16,1 3-2-16,-1 5 23 15,2 6 33-15,1 6 16 16,-4 8 17-16,2 7-25 0,-1 2-10 15,0 10-16-15,-3 6-2 16,3 4-4-16,-2 2-6 16,2-1-6-16,0-2-3 15,-1-4-2-15,3-5-1 0,1-9 0 16,0-2 1-16,3-13 0 15,0-4 0-15,1-6-1 16,-1 0 2-16,-1-1 1 0,-3 4-1 16,-1 1 1-16,-5 6 4 15,-2 5 32-15,-2 4 23 16,-1 4-19-16,1 2-25 0,-2 6-10 15,3 5 5-15,2 3-5 16,3 1-3-16,2-3-3 16,2-1-2-16,1-8-7 0,2-5-46 15,-1-6-58-15,-1-9 8 16,-4-7 3-16,-3-3 56 15,-3-3 47-15,-4 0 58 16,0-1 53-16,-2 4-11 0,-1 3 2 16,1 4-20-16,3 5-36 15,-2 3-27-15,3 4-9 16,0 4-11-16,-1 2-1 0,1 0 0 15,-1 6-1-15,-2 2-4 16,1 1-8-16,-3 2-62 16,-2 1-81-16,-3-4-49 0,1-5-161 15</inkml:trace>
  <inkml:trace contextRef="#ctx0" brushRef="#br0" timeOffset="35412.0622">23154 6837 357 0,'12'-11'23'15,"-1"-1"-7"-15,2 1 4 16,-1 1-8-16,0-1-9 0,-2-3-1 15,-3 1 28-15,-2 4 64 16,-2-3 20-16,-2 2 34 16,-1 4-23-16,2 3-22 0,-1 3-25 15,-1 0-44-15,2 4-34 16,0 5 2-16,2 5 0 15,1 4-1-15,0 8 1 16,0 2-1-16,1 5 0 0,-1 2-1 16,3-1-1-16,-1-5 0 15,1-5-10-15,0-6-38 16,0-8-40-16,1-6 15 0,-4-4 17 15,0-2 24-15,-1-5 24 16,-2-3 9-16,0-1 2 16,1-1 10-16,-1 0 20 0,0 1 13 15,3-1 1-15,1 0-2 16,1 3 4-16,2 1 2 15,2 4-13-15,0 2-11 16,1 1-7-16,3 1-7 0,-1 1-8 16,2 1-4-16,1 0 1 15,-1-2-3-15,0 0-1 16,-2-5-1-16,-2-5-7 0,-3-2-4 15,-1-1 8-15,-2-2 7 16,-2 2 1-16,-1 2 1 16,0 3 5-16,2 5 2 0,1 3 5 15,4 0-11-15,1 4-4 16,4 6 3-16,1 1-5 15,2 1 1-15,-2-3-11 16,-3 0-154-16,-6-6-329 0</inkml:trace>
  <inkml:trace contextRef="#ctx0" brushRef="#br0" timeOffset="36051.6633">22694 7619 728 0,'-2'-6'45'0,"2"0"30"15,-3 2-23-15,-2-1-25 0,0 3-3 16,1 0-6-16,-2 1-6 15,0 1 1-15,0 0 0 16,2 0 3-16,-1 0-5 16,1 0-7-16,2 0 1 0,0 0 14 15,2 0 12-15,-3 0-9 16,4 0-17-16,1 0-6 15,0 0-4-15,3-3 0 0,5-4-53 16,5-2-89-16,5-3-185 16,5-6-192-16</inkml:trace>
  <inkml:trace contextRef="#ctx0" brushRef="#br0" timeOffset="58032.1019">13575 8322 782 0,'-9'-17'28'0,"2"-1"46"15,0 5-17-15,3 3-16 16,1 3-17-16,3 6-12 0,0 1-8 16,3 10-6-16,8 9 4 15,0 10 1-15,5 6 0 16,6 7-2-16,4-3 1 0,2-3-2 15,5-9-1-15,2-10 3 16,0-11-1-16,2-10 0 16,0-15 2-16,2-16 4 15,3-12 69-15,0-13-12 0,1-9-13 16,2-8-16-16,1-6-17 15,6 1-12-15,3 1-5 16,10 6 0-16,6 8-2 0,9 8-2 16,3 11-4-16,-6 5-103 15,-11 5-319-15</inkml:trace>
  <inkml:trace contextRef="#ctx0" brushRef="#br0" timeOffset="58578.1029">17489 8371 1249 0,'-7'10'26'0,"6"6"-3"0,9-1 16 15,9 1-8-15,8-7-13 16,10-6-11-16,12-8-1 15,14-18 0-15,14-12 2 16,13-16-6-16,16-12-2 0,12-12 0 16,11-12-6-16,3-13-54 15,0-19-232-15</inkml:trace>
  <inkml:trace contextRef="#ctx0" brushRef="#br0" timeOffset="79591.3398">22130 11024 810 0,'-7'-23'12'16,"0"6"50"-16,6 10-20 16,2 6-22-16,3 9-19 0,5 13 1 15,2 12 2-15,0 9 2 16,6 7 6-16,0 3 10 15,4-2-10-15,1-6-8 0,4-13 1 16,7-11-2-16,5-13 2 16,8-11 5-16,12-21 18 15,10-17 6-15,16-19 2 16,15-14-12-16,11-14-9 0,9-12-14 15,9-7-5-15,4-1-8 16,1 5-69-16,-9 9-150 16,-12 21-147-16</inkml:trace>
  <inkml:trace contextRef="#ctx0" brushRef="#br0" timeOffset="91525.3607">16349 14088 911 0,'-9'-6'48'16,"6"5"-15"-16,3-1-19 15,8 4-17-15,5 6 5 16,4 5-3-16,2 6 4 0,3 6 0 15,2 4 11-15,2 2 12 16,1 1-4-16,3-5-12 16,1-7-7-16,4-12 1 15,2-9-6-15,7-18 12 0,9-22 30 16,10-19 0-16,7-18-7 15,11-16-11-15,11-14-16 16,4-9-5-16,-3-2-12 0,-5 3-201 16,-8 14-378-16</inkml:trace>
</inkml:ink>
</file>

<file path=ppt/ink/ink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cm"/>
          <inkml:channel name="T" type="integer" max="2.14748E9" units="dev"/>
        </inkml:traceFormat>
        <inkml:channelProperties>
          <inkml:channelProperty channel="X" name="resolution" value="751.53668" units="1/cm"/>
          <inkml:channelProperty channel="Y" name="resolution" value="998.99384" units="1/cm"/>
          <inkml:channelProperty channel="F" name="resolution" value="5.68611" units="1/cm"/>
          <inkml:channelProperty channel="T" name="resolution" value="1" units="1/dev"/>
        </inkml:channelProperties>
      </inkml:inkSource>
      <inkml:timestamp xml:id="ts0" timeString="2018-12-25T10:06:08.402"/>
    </inkml:context>
    <inkml:brush xml:id="br0">
      <inkml:brushProperty name="width" value="0.05292" units="cm"/>
      <inkml:brushProperty name="height" value="0.05292" units="cm"/>
      <inkml:brushProperty name="color" value="#FF0000"/>
    </inkml:brush>
  </inkml:definitions>
  <inkml:trace contextRef="#ctx0" brushRef="#br0">11629 7129 890 0,'-11'-11'32'15,"2"2"41"-15,4 3-10 16,1 2-7-16,1 2-37 0,3 2-15 15,-3 8-1-15,1 15-13 16,-4 11 7-16,-2 15 2 16,-1 10-10-16,-4 9-37 0,2-4-77 15,-1-6-95-15,3-16-209 16</inkml:trace>
  <inkml:trace contextRef="#ctx0" brushRef="#br0" timeOffset="234.0004">11835 7126 886 0,'3'-7'75'0,"-3"6"14"16,0-2-18-16,0 3-48 0,0 3-24 15,0 7 4-15,0 6 4 16,0 6-3-16,-2 7-1 15,-1 3-1-15,-2 4-1 0,-2-2-2 16,0 0-12-16,2-5-41 16,1-9-50-16,2-9-85 15,2-9-201-15</inkml:trace>
  <inkml:trace contextRef="#ctx0" brushRef="#br0" timeOffset="780.0013">14734 6793 1091 0,'-5'1'39'0,"0"6"2"16,5 9-34-16,0 9-8 15,-1 9 3-15,-1 8-1 16,1 3 0-16,-4-1-3 0,-2-4-49 16,-2-8-89-16,-1-11-92 15,3-11-319-15</inkml:trace>
  <inkml:trace contextRef="#ctx0" brushRef="#br0" timeOffset="982.8017">14994 6704 1167 0,'-11'18'28'0,"3"6"-14"15,1 5-8-15,1 6-4 16,2 2-1-16,2-2-1 15,1-2-6-15,2-6-79 0,-1-12-130 16,4-8-268-16</inkml:trace>
  <inkml:trace contextRef="#ctx0" brushRef="#br0" timeOffset="10920.0191">6770 10540 286 0,'11'-6'238'0,"3"0"-207"15,2 3 4-15,3 0 21 0,2-1-7 16,1 1-14-16,2 1-8 15,3 0-2-15,-4 0 10 16,2 4-11-16,0-1-6 0,-2 5-11 16,-2 6-2-16,-1 2 1 15,-4 7-4-15,-3 2 3 16,-2 7-1-16,-3 5 2 15,-2 3-1-15,-2 7 0 0,-3-1 3 16,-1 3-6-16,0 2 0 16,0 1 0-16,-2 0 1 15,-2-2 1-15,-2 1 1 0,-1-2-1 16,-2-2 1-16,-3-2 0 15,-1-2-2-15,-2-1-1 16,2-6 5-16,1-1 22 0,2 0 3 16,2-1-8-16,2-2-11 15,1-4-7-15,3 2-6 16,0-1 0-16,-1-1 1 15,2 0-1-15,-1 1 1 0,1-2-1 16,-2 3-1-16,0 0 2 16,2-1-1-16,-2 0-1 15,-1 0 1-15,1-2 0 0,2-4 2 16,-2-2-2-16,2-3-1 15,1-2 0-15,0-2 2 16,1-2-2-16,4-2 0 0,1-3 0 16,4 1-1-16,-1-3 2 15,2-1-3-15,-1 1 2 16,5-3 2-16,-5 4 0 15,2-4 0-15,-2 1 2 0,1 2-2 16,-3-1-1-16,-1 1 2 16,-3-1-2-16,1 0 1 15,0 1-1-15,-1 0 1 0,0 1 0 16,-1-1-1-16,0-1 2 15,0 2-2-15,1-1 0 16,-2 0 1-16,1-1-1 0,-2 2 1 16,1-2-2-16,0 1 2 15,0 0-1-15,0 0 0 16,0 1 1-16,0 0-1 15,0-1 0-15,1 1 1 0,0 0-2 16,-1 0 1-16,3 0 0 16,-1 0 0-16,0 0 0 15,0 0 0-15,-1 1 0 0,1-1 0 16,3-2 1-16,-3 2-1 15,5-2 0-15,0-1-1 16,2-1 0-16,-1 0 0 0,1-2 0 16,-2 1-2-16,0 1 4 15,-1 1-1-15,-3 1 2 16,1 2-1-16,-1 1 0 15,0 2 0-15,0-3-1 0,-1 2 0 16,1-1 1-16,0 0-2 16,0 0 1-16,-3-2 1 15,2 0-1-15,-2-1-1 0,1 0 2 16,-2 0-1-16,0-2 1 15,-1 1-1-15,0-1-1 16,0 0 2-16,0 1-1 0,0 2 0 16,0-3 2-16,-3 0 1 15,-1 0-2-15,-2 0 0 16,-2 1-1-16,-2 2 2 0,1 3-1 15,-3 1 5-15,1 2 9 16,-1 2-3-16,0-1-3 16,1 1 3-16,-1 3-3 15,1-1-1-15,0 2-5 0,1 2-1 16,-1-1-1-16,0 3 0 15,1-2-1-15,-1 1 0 16,-1 0 1-16,1 2-1 0,-2-1 0 16,2 3 1-16,-5 0-1 15,1 5 1-15,-1 1-1 16,-2 1 1-16,1 2-2 0,-1 0 1 15,0 0 3-15,2 0 1 16,2-3 14-16,3-1-2 16,1-1-8-16,3 0-1 15,2-1-2-15,3 0-1 0,-1-3-2 16,3 1 0-16,0-1-1 15,2 0-1-15,0-1 0 16,1 1 1-16,0 0-2 0,1-1 1 16,-1 0 1-16,0 3-1 15,0 2 0-15,-1-1 1 16,0 4-1-16,0 0-1 0,-2 1 2 15,0 1-1-15,0 0-1 16,0 0 1-16,2-3 2 16,-2 2-1-16,3 0-2 0,-1 1 5 15,0-5-3-15,1 5 1 16,-1 0-1-16,0 2 1 15,0 1-1-15,-1 0 0 16,1 3 0-16,1 0 2 0,-1-1 5 16,3 1 2-16,0-1 1 15,-2-2-4-15,2 2-2 16,2 0-1-16,-2-2 1 0,0 2 1 15,2-1 3-15,0-2-1 16,0-1-1-16,-1-1 1 16,3 2-2-16,0-1-1 0,-1 1-1 15,1 3 0-15,0 1-1 16,1 3 0-16,-1 1-2 15,-1 3 0-15,-1 0 0 16,2 0 0-16,-4 2-1 0,0-1 1 16,2-1-1-16,0-2 1 15,-2-1-2-15,2-1 2 16,-1-2 0-16,0-1-2 0,0-1 2 15,-1 0-2-15,-1 1 2 16,-2-1-1-16,2 4 1 16,-3 0 0-16,1 1-1 0,-1 3 2 15,-1 1 1-15,0 5 0 16,0-3-1-16,-1 1 0 15,-2-2-2-15,-1-3 1 0,1 0-1 16,-1-4 4-16,1-2-1 16,-1-1 1-16,0 1 0 15,0 0-2-15,-1-1-1 16,-2 1 0-16,0-1-1 0,-4 0 1 15,2-1 0-15,-4-2 0 16,-1 2 5-16,-1 2 8 16,-3 2-1-16,1-1-1 0,-3 1-3 15,-1-1-4-15,-1 1 1 16,1-5-3-16,-1-3-2 15,1-5 1-15,1 1 0 0,-1-5 1 16,3-3 6-16,-1-2 4 16,2-3 4-16,-1-1 0 15,1-3-6-15,1 1-5 0,0-3-2 16,-1 0-2-16,0-1 1 15,1 3 0-15,0-3 0 16,-1 0 8-16,3 0-1 16,0 1-3-16,1 0 4 0,2-3-2 15,3 1-3-15,1-2-4 16,2-1 0-16,3 0-2 15,1 0 1-15,1 2-3 0,0 1-2 16,2 1-1-16,4 2-14 16,0 0-54-16,-2-4-79 15,-4-7-197-15</inkml:trace>
  <inkml:trace contextRef="#ctx0" brushRef="#br0" timeOffset="11700.0205">4460 17353 904 0,'-7'-4'52'0,"7"2"-13"16,5 2-31-16,7 6-4 15,3 8 12-15,3 8 56 16,1 5 30-16,1 5-48 0,-1 6-33 16,0-2-16-16,-3 0-4 15,-4-5 0-15,-4-4-2 16,-1-4 0-16,-5-5-5 15,-4-9-113-15,-13-9-68 0,-5-20-186 16</inkml:trace>
  <inkml:trace contextRef="#ctx0" brushRef="#br0" timeOffset="11824.8207">4324 17166 896 0,'0'2'5'0,"11"-2"-107"15,5 0-179-15</inkml:trace>
  <inkml:trace contextRef="#ctx0" brushRef="#br0" timeOffset="12168.0213">4644 17303 903 0,'10'9'3'16,"7"3"0"-16,1 5-5 0,5 2 2 16,-3 4 5-16,1-2-2 15,-6 1-2-15,-2-6 1 16,-3-1-1-16,-3-7-1 0,-7-7 1 15,0-1 1-15,0-13 11 16,-8-7-5-16,-1-5-3 16,-2-8 1-16,1-5-5 15,-1 4 47-15,3 3-9 0,2 8 55 16,3 5-4-16,3 9-13 15,0 4-33-15,6 6-36 16,6 7-6-16,2 7 5 0,7 12 10 16,2 8-6-16,4 5-8 15,1 3-2-15,-1-3-1 16,-2-1-6-16,-2-7-57 0,-5-11-88 15,-8-15-79-15,-6-8-102 16</inkml:trace>
  <inkml:trace contextRef="#ctx0" brushRef="#br0" timeOffset="12433.2218">4925 17074 1139 0,'0'15'43'0,"7"8"-43"16,9 7 1-16,6 8 3 0,6 6 0 15,0 2 1-15,3 4 0 16,-1-2 16-16,1 1-3 16,-3-3 4-16,-2-4-9 0,-2-2-8 15,-4-6-2-15,-3-3-3 16,-6-5 0-16,-2-6-2 15,-3-7-1-15,-6-8-7 16,0-6-36-16,-10-10 19 0,-5-16-156 16,-8-11-72-16,-7-14-143 15</inkml:trace>
  <inkml:trace contextRef="#ctx0" brushRef="#br0" timeOffset="12636.0222">4983 17106 933 0,'-10'-21'121'0,"5"3"-21"0,5 1-38 15,4 3-52-15,6 3-7 16,4 3-1-16,5 7-4 15,2 2-2-15,3 13 3 0,-3 8 1 16,2 5 0-16,-5 6 0 16,-2 4 3-16,-8 0-5 15,-3 0-8-15,-5-2-27 16,-5-2-27-16,-6-2-18 0,-2-7-19 15,-4-12-69-15,2-11-224 16</inkml:trace>
  <inkml:trace contextRef="#ctx0" brushRef="#br0" timeOffset="13166.4231">5184 17042 882 0,'-5'2'39'0,"2"1"-8"15,3 5-26-15,0 3-1 16,5 5 3-16,0 5 6 16,5 0 7-16,1 3-4 0,1-4 4 15,2-2-2-15,1-4-12 16,-1-4-2-16,1-6-1 15,-1-1-1-15,-3-5-1 0,-1-3 4 16,-3-8-1-16,-1-5 4 16,-5-3-1-16,-1-4 0 15,0 3-2-15,-3 0 0 0,0 7 23 16,0 4 66-16,1 5 14 15,2 4-37-15,5 5-61 16,7 4-16-16,6 3 8 16,3-1-1-16,3 1-3 0,1-3 3 15,-3-3 1-15,-1-4-2 16,-7-7-18-16,-6-7-16 15,-7-5-3-15,-3-7 13 0,-10-3 11 16,-7-6-2-16,-2-2 6 16,-4-1 8-16,0-1 1 15,3 5 1-15,3 6 9 0,6 6 36 16,4 8 34-16,5 7-9 15,4 7-17-15,5 4-52 16,5 12-13-16,6 9 13 16,5 10 1-16,2 9-4 0,1 8 1 15,0 2-5-15,-6-6-121 16,-7-8-80-16,-7-17-185 15</inkml:trace>
  <inkml:trace contextRef="#ctx0" brushRef="#br0" timeOffset="13291.2233">5415 16863 1252 0,'0'-19'103'15,"3"0"-51"-15,13 1-29 16,3 1-16-16,7 1-6 16,-1 3-8-16,-5 3-90 0,-6 0-265 15</inkml:trace>
  <inkml:trace contextRef="#ctx0" brushRef="#br0" timeOffset="13790.4242">5711 17369 985 0,'-26'3'90'0,"1"8"-14"0,6 5-30 16,0 6-31-16,4 0-7 15,4 3-2-15,3 1-2 16,6-1-1-16,2-3-4 15,7-3 0-15,5-2-1 0,5-5-3 16,2-4 2-16,3-3 1 16,1-3-1-16,-1 2-3 15,-1 1 1-15,-6 2 3 0,-2 3 1 16,-5 3 3-16,-4 5 0 15,-4 4 7-15,0 5 6 16,-8 0 5-16,-2 1 2 0,-2 0-7 16,0-3-7-16,0-4-7 15,-1-6-4-15,-1-9-32 16,-2-9-191-16,1-17-505 15</inkml:trace>
  <inkml:trace contextRef="#ctx0" brushRef="#br0" timeOffset="14133.6248">5826 17401 1040 0,'-3'8'2'0,"3"4"-6"15,1 4 7-15,4 4 12 16,0 2 18-16,0 4-6 15,0 0 2-15,2-1-11 0,-2-2 2 16,-1-5-9-16,2-3-6 16,0-6-3-16,0-6-2 15,2-4 2-15,1-10 2 0,0-6 2 16,0-5 5-16,0-5-5 15,-4-5-4-15,-2 1 0 16,-3 0 1-16,-7 3-2 0,-3 3 1 16,-4 6-3-16,-2 4 7 15,-1 7 32-15,2 6-3 16,2 9-23-16,4 6-11 0,6 7-3 15,6 5-3-15,9 1-8 16,6-6-72-16,3-12-214 16</inkml:trace>
  <inkml:trace contextRef="#ctx0" brushRef="#br0" timeOffset="14523.6255">6056 17290 865 0,'-3'1'44'15,"1"-1"-15"-15,2 0-27 16,0-1-1-16,0 0 0 16,0 1 0-16,0 0-1 15,0 0 1-15,0 0 2 0,0 0 28 16,0 0 29-16,0 0 19 15,0 1-12-15,0-2-20 16,0 1-4-16,0 0-4 0,0 2-14 16,0-2-19-16,5 6-7 15,-1 5 4-15,5 1 0 16,1 4 3-16,2 3 5 0,1 1-4 15,2 0-3-15,-1-5-3 16,1-1 2-16,-1-6-2 16,1-5-1-16,-1-1-1 0,-1-4 3 15,-2-1-1-15,-1-7-1 16,0-3-4-16,-4-3-2 15,-1-2-14-15,-3-5-35 16,-2-3-90-16,-9-3-198 0</inkml:trace>
  <inkml:trace contextRef="#ctx0" brushRef="#br0" timeOffset="14742.0259">6201 17218 1030 0,'5'6'18'0,"4"1"-11"0,3 1 47 15,2 6-14-15,1 0 0 16,1 2 2-16,0 0-10 15,0-1-20-15,0-2-8 0,-3-3-4 16,-2-2 1-16,-2-4-1 16,-3-4-1-16,-3 0-3 15,-2-2-16-15,-1-6-9 16,0-5-63-16,0-3-86 0,-6-4-178 15</inkml:trace>
  <inkml:trace contextRef="#ctx0" brushRef="#br0" timeOffset="15178.8266">6339 17182 955 0,'0'-1'86'16,"0"0"-5"-16,0-1-40 16,2 3-16-16,3 1 12 15,3 3 0-15,1 4-7 0,3-1-12 16,0 3-8-16,0-1-3 15,-3-2-5-15,-3-2-2 16,-4-3 3-16,-2-3-1 16,-4 0 11-16,-4-5 35 0,-3-5-39 15,-3-8-6-15,1-2 0 16,0-5 3-16,5-6-1 15,5-1-3-15,3 0-1 0,10 1-5 16,7 5-2-16,4 3-45 16,0 2-76-16,1 3-182 15,-1 3-542-15</inkml:trace>
  <inkml:trace contextRef="#ctx0" brushRef="#br0" timeOffset="15428.4271">6597 16871 938 0,'-6'-5'67'16,"-2"4"16"-16,-2 2 25 15,3 11-70-15,-5 8-31 0,0 6 23 16,2 5 30-16,3 5-20 15,5 0-24-15,4-4-11 16,8-5-5-16,6-6 0 16,5-4-2-16,3-10-1 0,5-7-8 15,-2-12-64-15,-2-12-137 16,-1-8-285-16</inkml:trace>
  <inkml:trace contextRef="#ctx0" brushRef="#br0" timeOffset="16036.8281">6769 16873 932 0,'8'9'6'0,"2"-4"-3"0,2 1 2 15,0-4 1-15,-3 1 5 16,1-6 3-16,-3-4 1 15,-2-4 9-15,-1-3-6 0,-1-4-14 16,-3-1-1-16,-3 0-2 16,-5 2 0-16,-2 3 2 15,0 5 41-15,-2 5 65 0,2 4-32 16,1 9-28-16,4 8-28 15,3 6-16-15,2 7-2 16,7 3-1-16,7 1-2 16,3-3-2-16,5-7 1 0,1-6-4 15,2-12-8-15,-1-8-29 16,0-11-32-16,-1-9-59 15,-2-8-17-15,-5-6-97 0,-3-1 23 16,-6 0 19-16,-5 0 150 16,-2 1 103-16,-3 4 216 15,-2 3-30-15,-1 5-91 0,1 6-9 16,2 6-16-16,1 6-21 15,2 5-53-15,0 3-40 16,2 5-12-16,4 5 14 0,4 4-2 16,3 2-3-16,3-1 0 15,3 1-1-15,2-5 0 16,1-2 2-16,-2-1-2 15,0-2 1-15,-4-1 3 0,-2 1 18 16,-2-2 16-16,-4 1 9 16,-1-1-1-16,-3 2 3 15,0-2-8-15,-3 2-6 0,1-2-9 16,-2 1-10-16,0 1-8 15,-5 0-4-15,-2 1-2 16,-2 3-1-16,-3 3-2 0,-2 0-5 16,-1 3-35-16,-6 0-62 15,-3-8-125-15,-2-7-578 16</inkml:trace>
  <inkml:trace contextRef="#ctx0" brushRef="#br0" timeOffset="28891.2507">10973 16970 657 0,'0'-11'58'0,"-4"0"-17"15,2 2-24-15,-1 2 0 0,-1 3 17 16,-2 2-1-16,-2 2 11 16,-3 8-19-16,-3 9-16 15,-2 6-4-15,-2 7 3 0,0 4 1 16,4 1 2-16,3-3 4 15,4-4-3-15,7-6-4 16,5-5-7-16,11-3-2 0,9-6 4 16,6-3-5-16,4 0 3 15,-1-1-3-15,0 1 4 16,-4 4-1-16,-8 0-1 15,-6 3 4-15,-8 4 1 0,-7 1 18 16,-5 6 59-16,-10 0-1 16,-8 2-24-16,-4-2-20 15,-5 0-7-15,0-3-12 0,3-4-11 16,5-6-3-16,5-6 1 15,4-4-11-15,8-1 3 16,5-7-11-16,4-4-50 16,8-10-111-16,5-5-46 0,2-6-222 15</inkml:trace>
  <inkml:trace contextRef="#ctx0" brushRef="#br0" timeOffset="29156.4512">11045 16840 864 0,'0'-15'63'16,"0"5"-34"-16,4 6-3 0,4 5 3 15,1 10-18-15,4 11 42 16,1 11 33-16,3 11-17 15,-2 7-37-15,4 4-24 0,-1-3-4 16,-1-7-5-16,-1-6 2 16,-3-6-2-16,-1-7 0 15,-4-8 0-15,-1-2-7 0,-5-5-79 16,-4-10-112-16,-8-4-191 15</inkml:trace>
  <inkml:trace contextRef="#ctx0" brushRef="#br0" timeOffset="29499.6518">11086 17155 999 0,'11'0'57'0,"6"-4"-62"16,7-2 9-16,6-2 3 15,0-4 29-15,3 2 24 0,-1 2 16 16,-2 6-15-16,-4 0-17 15,-3 8-28-15,-6 5-14 16,-2 5 2-16,-8 3 6 0,-5-2 3 16,-2 3 5-16,-4-2 0 15,-6-2-10-15,-4-1-3 16,0-5-1-16,-3-4-2 0,1-4 0 15,1-7 0-15,1-8-1 16,3-11 0-16,4-9-2 16,7-13 0-16,4-3 0 15,10-2 0-15,7 1-2 0,5 4 4 16,2 11-4-16,1 12 0 15,0 10-7-15,-4 11-72 16,-6 2-75-16,-5 5-124 0,-5 5-284 16</inkml:trace>
  <inkml:trace contextRef="#ctx0" brushRef="#br0" timeOffset="29858.4524">11477 17140 1121 0,'9'-3'36'15,"3"-2"-26"-15,4 1 13 16,1-4-1-16,0 0 9 0,-1-1-4 16,-1-6 3-16,1-3-15 15,-2-4-6-15,-2-2-8 16,-2-5 3-16,-2-2-5 0,-3 1 3 15,-4-1-1-15,-1 3-1 16,-1 4 5-16,-5 7 32 16,-1 6 25-16,-3 7-11 0,-2 5-29 15,-2 14-16-15,2 9-7 16,0 7 4-16,1 10-5 15,6 5 1-15,6-2 0 16,10-4-1-16,8-8-6 0,8-10-29 16,7-12-45-16,6-11-32 15,1-12-42-15,1-14-79 16,-3-7-162-16</inkml:trace>
  <inkml:trace contextRef="#ctx0" brushRef="#br0" timeOffset="30170.453">11924 16819 248 0,'-1'-27'569'0,"-9"6"-368"0,-6 7-19 15,-3 8-68-15,-4 8-42 16,-1 8-32-16,-3 12-20 15,3 9-9-15,5 7-9 0,6 5-1 16,9-2-4-16,5-2 2 16,12-7-6-16,8-10-32 15,4-13-6-15,5-9-14 16,1-10 2-16,-2-13 11 0,-2-7 20 15,-7-3 21-15,-6-3 6 16,-7 2 0-16,-7 2 14 16,-5 6 70-16,-5 5 20 0,-1 7-9 15,3 4-16-15,1 4-23 16,2 6-22-16,3 8-26 15,2 5-17-15,2 8 6 0,5 6 3 16,4 2-1-16,3 1-2 16,4-2-12-16,3-5-63 15,-1-10-75-15,-5-10-75 16,1-4-89-16,-4-14-407 0</inkml:trace>
  <inkml:trace contextRef="#ctx0" brushRef="#br0" timeOffset="30732.0539">12053 16738 1052 0,'-3'-6'130'0,"-2"3"-52"15,5 3-71-15,0 5-4 0,2 9 2 16,3 3 12-16,2 8 10 16,2 3-19-16,1 0-6 15,2-2-2-15,-4-5 1 0,1-5 0 16,-3-7-1-16,-2-7-1 15,2-5 0-15,-1-10 10 16,1-9 2-16,1-7-10 16,2-5 2-16,0-6-4 0,-2-1 1 15,1 5 0-15,-2 7 1 16,-1 6 0-16,-1 7 28 15,-3 9 33-15,1 9-18 0,0 7-41 16,2 8-3-16,2 8 11 16,-1 4-5-16,3 4-4 15,-1-1-3-15,1-4 3 0,-1-7-6 16,-1-8 1-16,1-8-11 15,0-6-16-15,3-14 19 16,0-8 6-16,1-8-8 16,2-4 7-16,-3 0 5 0,1 3 1 15,-4 7 8-15,-3 6 37 16,1 7 22-16,1 8-8 15,0 3-41-15,4 4-10 0,0 7 7 16,4 3 4-16,-2 1-7 16,1 3-8-16,0-1-3 15,-2-3 0-15,-1-3 2 0,-3-4-6 16,3-5-10-16,-1-6-21 15,0-7-14-15,3-3-17 16,-1-2-14-16,0-3 34 16,-1 4 27-16,-2 1 14 0,2 4 5 15,-4 0-1-15,4 4 1 16,1 3-4-16,-1-1-74 15,-1-1-114-15,-2 0-273 0</inkml:trace>
  <inkml:trace contextRef="#ctx0" brushRef="#br0" timeOffset="32120.4564">12553 16523 198 0,'-6'-13'391'16,"-2"-1"-295"-16,0 1-19 15,2 4 9-15,2-1-14 0,1 5-11 16,2 2-15-16,1 3-8 15,1 4-24-15,4 5-14 16,2 4 5-16,5 3-2 0,2 2-1 16,2-3-3-16,5-4 0 15,-1-6 2-15,1-4-2 16,-2-7-1-16,0-6 2 0,-4-7 1 15,-4-2 1-15,-2-2 1 16,-5 0-1-16,-2 3 6 16,-2 0 9-16,-2 7 29 0,0 1 13 15,0 6 2-15,0 4-7 16,2 2-22-16,1 4-31 15,6 7 1-15,2 2-2 16,3 1 1-16,-1 0-1 0,0-3 0 16,2-3-1-16,-4-6 0 15,-2-2 1-15,-2-4-1 16,-3-2 4-16,0-2-2 0,-1 1 2 15,1 1-1-15,-2 2 5 16,0 6 35-16,2 8-11 16,-1 11-28-16,3 10 3 0,5 11 10 15,1 10 9-15,4 6-5 16,3 1-15-16,1-1-4 15,-2-8-5-15,-1-10 1 0,-5-11-1 16,-3-10-9-16,-4-10-14 16,-3-7-35-16,-4-9 44 15,-5-12-54-15,-3-10-107 16,-5-17-127-16</inkml:trace>
  <inkml:trace contextRef="#ctx0" brushRef="#br0" timeOffset="32276.4567">12587 16133 1131 0,'-25'-15'170'0,"11"4"-78"0,10 5-66 16,4 5-29-16,6 2-3 16,3 3 4-16,4 7-23 15,2 4-45-15,-1-1-70 16,1-3-116-16,0-5-384 0</inkml:trace>
  <inkml:trace contextRef="#ctx0" brushRef="#br0" timeOffset="33477.6588">13167 16283 561 0,'-2'-15'111'0,"-6"-1"-11"16,-1 4-30-16,-1 5-22 15,-1 2-11-15,-6 4-15 0,-3 7-12 16,-4 7 1-16,-1 9 9 16,-3 8 12-16,1 6 11 15,3 3-13-15,7 0-8 0,7-3-8 16,10-3-8-16,4-8-6 15,13-8 0-15,8-12-3 16,4-6-4-16,3-11 5 16,2-11 3-16,-1-5-1 0,-5-8-2 15,-6-3-5-15,-9-4 7 16,-6-1 1-16,-7-4 1 15,-7 0-1-15,-5 2 1 0,-4 6 1 16,-1 5 4-16,1 9 40 16,3 8 47-16,4 13-10 15,4 9-29-15,2 17-44 0,5 13-12 16,5 10 1-16,5 10-1 15,7 2 2-15,5-1-2 16,5-9-10-16,2-7-23 16,1-13-48-16,0-8-12 0,-2-10 8 15,0-6-46-15,-1-6 14 16,-1-9 21-16,-2-9 4 15,-3-7-23-15,-2-3 34 0,-6-5 37 16,-5-1 47-16,-5-1 52 16,-4 3 111-16,-5 5 7 15,-7 4-38-15,-2 8 6 0,-4 6-32 16,-5 6-44-16,-3 7-21 15,-1 7-20-15,-2 10-15 16,1 7-6-16,2 4 0 16,7 4-2-16,6 1-1 0,6 1 1 15,8-4-2-15,11-6 0 16,8-7-4-16,6-9-12 15,4-8-22-15,2-7 9 0,-2-11 6 16,-4-3 0-16,-5-4 13 16,-8 0 11-16,-7 2 2 15,-5 0 1-15,-2 8 28 0,-8 2 38 16,-1 6-2-16,1 6-20 15,2 4-17-15,2 10-27 16,3 7-4-16,3 3 1 16,8 4 1-16,2 0-1 0,4-3 0 15,4-8-2-15,4-4-18 16,0-11-29-16,0-4-9 15,-2-14 17-15,-1-7 11 0,-4-8 12 16,-4-6 14-16,-7-6 2 16,-2-5 0-16,-6-6 2 15,-1-5 3-15,-7 5-2 0,-1 5 5 16,1 6 43-16,-1 9 24 15,4 13-1-15,2 13-18 16,3 11-12-16,2 18-37 0,-1 15-15 16,2 14 12-16,5 7 0 15,2 9-1-15,3-2-7 16,4-2-83-16,2-11-42 15,-1-9-20-15,0-14-74 0,-3-16 1 16,-2-11-79-16</inkml:trace>
  <inkml:trace contextRef="#ctx0" brushRef="#br0" timeOffset="33898.8595">13748 16085 591 0,'2'-23'210'15,"-2"4"-57"-15,2 4-45 16,7 5-29-16,2 4-62 0,7 4-12 16,4 1 4-16,2 1-2 15,3 1-5-15,1 2 1 16,0 0-2-16,-1-2 0 0,-4-3 0 15,-2-6 1-15,-6-2 1 16,-4-5 2-16,-6-3 0 16,-3-2 0-16,-5 1 17 15,-7 3 17-15,-3 2-6 0,-3 5 3 16,1 5-14-16,-2 4-15 15,2 13 0-15,0 6-5 16,3 7-1-16,4 2 0 0,2 4 0 16,5-1-1-16,5-4-1 15,7-5 0-15,4-7-1 16,4-7 2-16,0-8-10 0,2-8-3 15,-2-9 11-15,-1-5 4 16,-4-3 3-16,-2 1 1 16,-6 3 43-16,-2 1 59 15,-2 7-13-15,0 3-38 0,1 5-24 16,3 2-29-16,2 3-5 15,2 0-2-15,1 7 0 16,0 0-2-16,-1 3-18 0,-3 0-56 16,-7-3-99-16,-3-5-170 15,-10-7-496-15</inkml:trace>
  <inkml:trace contextRef="#ctx0" brushRef="#br0" timeOffset="34039.2597">13848 15702 1311 0,'7'-10'80'0,"16"4"-84"16,9 2 2-16,4 4-12 0,-3-3-86 16,-8 0-131-16,-8-1-254 15</inkml:trace>
  <inkml:trace contextRef="#ctx0" brushRef="#br0" timeOffset="36129.6634">12305 17323 664 0,'2'-32'42'15,"-2"5"42"-15,-5 6-22 0,-3 6-6 16,-3 5 11-16,-3 6-24 16,-7 7-23-16,-6 13-8 15,-5 17-5-15,-5 17 10 16,-2 12 15-16,4 12 11 0,5 6 4 15,12-4-15-15,13-10-23 16,9-12-9-16,15-15-1 16,9-18 1-16,7-18-1 0,5-11-6 15,1-17 0-15,-3-10-9 16,-3-3-13-16,-10-3-15 15,-5 5 13-15,-13 6-3 0,-7 7 29 16,-4 9 6-16,-8 8 34 16,-2 6 33-16,1 8-21 15,1 8-26-15,5 7-10 0,5 3-7 16,4-1-4-16,12-1-1 15,9-8-1-15,5-10 1 16,5-5-3-16,2-9-15 16,-1-10-42-16,-4-3-43 0,-6-3-18 15,-9 0 34-15,-9 1 17 16,-6 1 48-16,-12 3 23 15,-7 0 3-15,-6 6 41 0,-3 3 32 16,-1 3 0-16,1 5-8 16,4 0 2-16,5 5-5 15,6 4-37-15,7 2-24 0,6 1-6 16,3 0-5-16,10-1-7 15,5-2-36-15,4-5-31 16,1-2-16-16,2-5 23 16,0-6 12-16,-3-5 38 0,-3 1 25 15,-5 1 1-15,-3 3 46 16,-5 5 46-16,-2 0 35 15,-1 4 2-15,-2 2-52 0,3 0-60 16,2 5-6-16,0 1-6 16,4 3-2-16,0 0-1 15,-1 1-5-15,2-2 2 0,-1-2-1 16,0-5-15-16,-1-2-15 15,1-10 0-15,0-6 1 16,-1-10-4-16,-1 0 6 16,-2-1 15-16,0-1 8 0,-2 7 8 15,-3 3 25-15,2 8 35 16,-1 3-7-16,1 6-28 15,2 3-25-15,1 4 8 0,2 8 7 16,4 1-9-16,0 5-7 16,0 2 0-16,0 0-3 15,-1-2-7-15,-1-5-37 0,-2-5-36 16,-2-7-36-16,0-5 48 15,-2-13 20-15,-1-3 19 16,-2-3 20-16,1 2 9 16,-1 0 4-16,1 9 66 0,-1 3 29 15,1 6-16-15,2 0-52 16,2 6-22-16,2 4 19 15,2 2-9-15,0 3-8 0,1 2-6 16,1-1-5-16,0-1-1 16,-1-5-14-16,-2-4-43 15,0-6-72-15,0-11-9 0,-2-8 54 16,-2-9-96-16,0 0-85 15,-2-2 76-15,-1 4 235 16,-2 8 251-16,3 6-29 0,-1 8-88 16,3 6-48-16,4 0-90 15,3 14 32-15,3 7-9 16,5 10-9-16,0 7 5 15,3 5-30-15,-1 4-20 0,-4-3-9 16,-3-3-1-16,-4-9-4 16,-7-8-32-16,-1-11-20 15,-6-12 4-15,-7-6 32 0,-1-17-82 16,-3-8-76-16,-1-11-26 15,-1-6-57-15,3-3 164 16,2 2 143-16,4 2 165 0,4 5-52 16,5 7-35-16,6 7-9 15,6 8-57-15,3 3-29 16,3 5-4-16,0 9 3 15,0 2 8-15,-3 11-10 0,0 7-14 16,-6 4-4-16,-3 7-4 16,-4 2-1-16,-1-2-3 15,-7 0 1-15,-5-2-1 0,-1-7 0 16,-1-6-6-16,0-8-10 15,2-4-9-15,3-10-21 16,5-11-33-16,1-4-46 0,5-6 38 16,6-3-16-16,3-2-9 15,0 2 59-15,-2 5 50 16,-2 6 12-16,-3 4 50 0,-4 3 38 15,-2 11 42-15,1 3 13 16,-5 8-45-16,0 9-83 16,1 3-21-16,1 5 6 15,0 3-4-15,5-4-4 0,4-1 1 16,4-7 0-16,2-4 1 15,3-6-1-15,1-7-5 16,-3-8-12-16,1-7-3 0,-3-5 6 16,-1-10-6-16,-3-3-7 15,-3-2 1-15,-5 3 4 16,0 2 18-16,-2 8 15 0,0 7 56 15,-1 11 22-15,4 5-12 16,-1 10-65-16,1 7-19 16,5 8 22-16,1 3 3 15,6 3-8-15,-1-2-10 0,2-6 2 16,2-6-2-16,-3-9-2 15,0-6-5-15,-2-3-3 16,-3-12-3-16,-2-11 1 0,-1-13-7 16,-5-11-13-16,0-8 2 15,0-7 11-15,-3 2 8 16,-3 5 5-16,1 13 6 0,-1 13 19 15,2 11 49-15,2 11-17 16,-2 8-22-16,5 12-28 16,-1 13-8-16,0 9 6 0,4 12-1 15,0 10 1-15,1 1-1 16,0 1-8-16,0-8-47 15,1-10-53-15,-4-11-51 16,-2-18-164-16,-1-11-175 0</inkml:trace>
  <inkml:trace contextRef="#ctx0" brushRef="#br0" timeOffset="37050.065">13450 16892 869 0,'8'-5'28'16,"0"4"-26"-16,5 1 0 0,1 2 0 15,1 3 4-15,1 4-2 16,-2-3-4-16,0-1 1 15,0-3-2-15,-3-1-2 0,-1-2 0 16,-4-6 0-16,1-3 3 16,-4 0 2-16,-2-2-2 15,1 0 10-15,-5 1 43 16,3 2 19-16,-2 0 11 0,0 3-8 15,-1 2-27-15,2 1-12 16,-1 2-4-16,0 0-11 16,0 2-6-16,-1 5-12 0,-2 2-5 15,0 3 3-15,-2 2 0 16,1 5 1-16,0-2-2 15,1 4 1-15,4-3-1 0,-2 0-1 16,6-3 1-16,3-3 0 16,2-2 1-16,3-2 1 15,0-7 1-15,1 0 0 16,-3-6 2-16,-1-4-2 0,-2-5 1 15,-2-1 1-15,-4-4-1 16,-2 1-2-16,-1-1 1 16,-3 5 2-16,-1 2 8 0,2 7 5 15,1 3 5-15,1 4-5 16,3 6-20-16,3 5-6 15,6 2 7-15,6 0 2 0,7 2 0 16,4-6 0-16,5-6-1 16,-1-4-2-16,0-8-2 15,-3-4-6-15,-9-7-5 0,-4-1 2 16,-8-4 7-16,-4-3 5 15,-7-3 2-15,-5-5 0 16,-1-4 1-16,-2 0 0 16,2 1 0-16,0 6 3 0,4 6 7 15,1 8 19-15,3 14 10 16,1 6-16-16,1 17-33 15,0 11-3-15,1 9 10 0,2 11 0 16,0 4 2-16,3-1-7 16,3-5-21-16,-1-10-33 15,2-8-30-15,-4-10-13 0,-1-11-52 16,-1-9-4-16,-3-9-98 15,0-10 273-15,-3-5-13 16,3-6 5-16,0-3 23 16,0 0 21-16,2 1-8 0,1 5-7 15,3 5 5-15,1 3 8 16,2 6-2-16,0 5-26 15,3 3-3-15,1 3 5 0,-1 1 0 16,-1 1-5-16,1 2-2 16,-5-1 0-16,0 0-1 15,-3-1 20-15,-1 0 17 0,-2 2-2 16,0 0 11-16,-1 5-20 15,-1 2-31-15,2 4 1 16,0 2-3-16,2 0-8 16,1 1 3-16,3-5-3 0,3 0-1 15,1-7-5-15,2-1-15 16,0-6-61-16,0-8-48 15,-5-8-69-15,-3-6-190 0</inkml:trace>
  <inkml:trace contextRef="#ctx0" brushRef="#br0" timeOffset="37611.666">13958 16548 736 0,'-3'0'111'0,"2"0"-60"15,1 6-51-15,1 3 2 16,4 5-1-16,2 4 0 0,2-2 0 16,0 0-1-16,3-4 0 15,0-3 1-15,2-2-3 16,-2-4 0-16,1-3 3 15,-3 2 8-15,0-2 35 0,0 2 4 16,-2-1-10-16,-1 5-4 16,0 3-17-16,0 1-1 15,-3 4 2-15,-1-1-7 0,0 1-12 16,-3-3 7-16,1-1-3 15,-1-4-2-15,-1-3-10 16,0-4 4-16,1-7 7 16,1-8-9-16,0-8-5 0,4-8 10 15,3-2 4-15,2-3 2 16,1 3-4-16,0 3 8 15,0 9 23-15,-2 8 39 0,0 6 3 16,0 6-14-16,0 3-19 16,2 10 3-16,0 4 2 15,1 7-21-15,-1 2-14 0,-1 3-7 16,-2-2-1-16,-2-4-2 15,-1-1 1-15,-3-9-3 16,-1-5-12-16,2-6-7 0,2-10 12 16,2-11 6-16,1-5-24 15,4-6 20-15,2-3 6 16,-1 1 2-16,-1 8-1 15,-1 8 17-15,-4 5 26 0,1 9 0 16,-1 2-16-16,2 6-15 16,1 9 14-16,3 4 0 15,-1 6-13-15,1 1-11 0,-3 4-2 16,-2 3-2-16,-8 0-9 15,-4-5-63-15,-10-6-153 16,-7-9-470-16</inkml:trace>
  <inkml:trace contextRef="#ctx0" brushRef="#br0" timeOffset="42010.8737">22809 11999 719 0,'-3'-4'22'0,"1"2"17"0,1 0-8 16,2 2-27-16,1 6-4 15,3 2 2-15,3 0 0 16,0 3 3-16,2 3 40 15,-1 1 22-15,-1 0-12 0,1 3-8 16,-1-5-8-16,-2 0-16 16,1-3-5-16,-1-4 4 15,0-6 10-15,4-2 2 0,1-12 32 16,4-6 3-16,5-8-46 15,5-9-13-15,4-6-5 16,7-9 0-16,4-2-4 16,4-3 0-16,-1 2-3 0,0 5 1 15,-1 8 0-15,-8 11-1 16,-6 9 1-16,-6 12-1 15,-6 7-1-15,-4 5-4 0,-4 7-11 16,-1 6-10-16,0 9-8 16,0 0-25-16,0-1-79 15,-1-2-140-15,0-6-396 0</inkml:trace>
  <inkml:trace contextRef="#ctx0" brushRef="#br0" timeOffset="44335.2778">22635 13369 763 0,'-5'-16'81'0,"-1"4"1"16,1 5-47-16,2 7 11 0,1 2-8 16,1 15-37-16,0 10 3 15,3 7-3-15,7 7 7 16,3 1 0-16,5-4-8 0,6-5 3 15,8-10-2-15,3-13 1 16,8-12 4-16,6-13 19 16,7-16 28-16,7-10-12 0,0-11-8 15,4-5-2-15,-1-8-13 16,-3-3-12-16,-7 3-5 15,-2 0 0-15,-4 5-24 16,-8 6-13-16,-2 12 4 0,-9 14-3 16,-5 11 15-16,-7 13-12 15,-7 7-77-15,-10 13-46 16,-5 9-87-16,-9 7-226 0</inkml:trace>
  <inkml:trace contextRef="#ctx0" brushRef="#br0" timeOffset="44850.0787">22854 14770 748 0,'-1'0'84'16,"2"3"-52"-16,1 5-30 16,2 5 67-16,-1 3 18 0,-2 4-16 15,1 1-19-15,-2 0-7 16,2-4-14-16,-2-1-8 15,1-5-5-15,2-3-7 0,3-5 3 16,5-1-1-16,5-7 8 16,6-7 8-16,8-7-1 15,13-10-12-15,12-7-8 16,11-13-5-16,9-8 0 0,18-14-4 15,10-6 1-15,9-3-9 16,3-7-29-16,-2-5-80 16,-12-2-134-16,-18 4-295 0</inkml:trace>
  <inkml:trace contextRef="#ctx0" brushRef="#br0" timeOffset="47814.0839">19459 16498 804 0,'-5'-16'82'0,"-5"1"35"0,3 5-29 16,-3 2 0-16,3 3-43 15,0 3-9-15,-2 3-18 16,-3 8-1-16,-2 14-13 0,-6 12-2 16,-5 15 1-16,-3 10 8 15,-2 8-2-15,4 1-5 16,5-5-2-16,10-10 1 0,8-13-5 15,11-10 3-15,11-15-5 16,10-9 0-16,7-9 3 16,4-15-3-16,3-8 0 0,-2-10-5 15,-2-7-2-15,-9-5 0 16,-6-4-7-16,-11 1-26 15,-9 2 0-15,-6 6 27 16,-12 6 19-16,-5 12 4 0,-4 7 14 16,1 12 20-16,0 6-9 15,7 8-11-15,5 7-19 16,8 7-2-16,8 1-4 0,14-3-9 15,14-4-23-15,7-7-61 16,6-10-48-16,1-10-62 16,-1-11-110-16</inkml:trace>
  <inkml:trace contextRef="#ctx0" brushRef="#br0" timeOffset="48250.8847">19754 16466 860 0,'-13'6'112'0,"2"4"-27"16,3 8-56-16,5 5-25 15,1 6-3-15,6 4 0 16,5-4-1-16,3-1-1 0,6-5-5 15,2-8-12-15,5-11-22 16,0-5-50-16,-1-13-34 16,-1-7-71-16,-5-4 14 0,-7 0-28 15,-7 0 128-15,-4 6 295 16,-4 1 136-16,-6 7-126 15,2 7-66-15,0 3-40 0,3 8-59 16,5 7-49-16,0 7-7 16,5 4 2-16,4 3-3 15,4-1 0-15,5-2-2 16,3-8 0-16,6-10-4 0,1-8-9 15,-1-11-40-15,1-13-50 16,-4-7 18-16,-3-8 20 16,-2-7-7-16,-5-3 21 0,-3-3 33 15,-5 1 19-15,-2 6 51 16,-3 7 78-16,1 11 48 15,-4 7-31-15,1 13-43 0,-2 10-25 16,-3 12-53-16,2 14-33 16,-2 9 9-16,2 11 1 15,2 9-2-15,2 3-5 16,2-4-26-16,0-9-99 0,2-14-119 15,-1-17-227-15</inkml:trace>
  <inkml:trace contextRef="#ctx0" brushRef="#br0" timeOffset="48391.285">20142 16404 1160 0,'7'-7'94'16,"9"5"-87"-16,7 1-8 16,3 4-2-16,4 2-10 15,0 3-41-15,-5-5-115 0,-1-1-66 16,0-5-311-16</inkml:trace>
  <inkml:trace contextRef="#ctx0" brushRef="#br0" timeOffset="48765.6856">20447 16312 1203 0,'-2'24'18'0,"0"14"15"0,2 13 9 16,-3 11-7-16,3 6 4 16,-3 4-8-16,2 5-11 15,1-2-8-15,1-7-6 16,4-11-6-16,0-12 0 0,1-12 0 15,-1-18-10-15,-4-14-20 16,1-11 4-16,-3-17-15 16,0-13-57-16,3-14 7 0,-1-18-68 15,4-10-20-15,3-4-121 16,2 2-108-16,-2 7 382 15,-3 10 251-15,1 18 212 0,1 15-262 16,-2 12-40-16,2 9-56 16,3 9-25-16,5 4-27 15,1 7 13-15,-1 10-5 16,2 7-1-16,-4 4-8 0,-2 6-13 15,-5 1-8-15,-5-2-3 16,-2-3-1-16,-5-5 0 16,-5-4-2-16,-3-8 1 0,-3-6-18 15,0-8-98-15,4-13-179 16</inkml:trace>
  <inkml:trace contextRef="#ctx0" brushRef="#br0" timeOffset="49296.0865">20761 16324 1040 0,'0'1'84'0,"1"-1"-76"0,0 2-9 15,0 8 2-15,2 1-1 16,-2 2 14-16,-1 4 57 15,1 0-28-15,1 1-29 0,2-1-11 16,2-4-2-16,2-3-2 16,2-6-3-16,4-3-3 15,0-8 3-15,0-7-1 0,2-8 0 16,-2-4-1-16,-2-5-5 15,-3 0-1-15,-5 5 12 16,-2 4 3-16,-1 7 23 0,-1 9 41 16,2 8 14-16,0 8-82 15,3 9 0-15,3 6 6 16,4 0 7-16,2 2-1 15,5-4-7-15,0-5-4 0,2-8 3 16,1-5-4-16,-1-7-2 16,-1-13-5-16,-2-7-16 15,-2-10-6-15,-3-9-4 0,-2-9-5 16,-3-6 14-16,-4 3 13 15,-2 0 8-15,-1 9 13 16,-1 8 43-16,-4 13 52 0,2 10-7 16,0 13-19-16,-4 9-49 15,2 14-40-15,1 14 13 16,-1 10 3-16,1 10-3 15,0 5-2-15,4-2-16 0,1-6-61 16,5-12-68-16,-2-16-86 16,1-15-192-16</inkml:trace>
  <inkml:trace contextRef="#ctx0" brushRef="#br0" timeOffset="49405.2867">21237 16169 1184 0,'18'-9'46'15,"7"8"-48"-15,8-1-2 16,1 2-65-16,-5-1-173 0</inkml:trace>
  <inkml:trace contextRef="#ctx0" brushRef="#br0" timeOffset="54428.4956">12411 10401 698 0,'-10'-20'77'15,"-1"2"-10"-15,3 7 38 16,5 3-43-16,3 6-33 0,4 2-25 16,6 0-2-16,5 5-1 15,1 7-2-15,6 8 4 16,1 7-1-16,2 5 2 0,2 6 13 15,-1 1 0-15,1-3-9 16,-1-7-4-16,-2-7-2 16,-1-11-1-16,-1-9 17 15,0-7 33-15,-2-15 7 0,5-12 12 16,1-11 1-16,3-13-10 15,8-12 4-15,4-10-21 16,10-8-12-16,5-4-10 0,7 0-10 16,5 1-2-16,1 5-2 15,1 8-8-15,-3 11 1 16,-4 11 0-16,-7 10 0 0,-9 12-2 15,-12 10 2-15,-10 9-1 16,-8 5-7-16,-7 5-7 16,-6 1-4-16,-3 4-5 0,-1 1 14 15,-5 4 0-15,3 0-10 16,-2 1-21-16,3 3-21 15,-2 0-26-15,4-1-76 16,-1 0-63-16,2 0-112 0</inkml:trace>
</inkml:ink>
</file>

<file path=ppt/ink/ink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cm"/>
          <inkml:channel name="T" type="integer" max="2.14748E9" units="dev"/>
        </inkml:traceFormat>
        <inkml:channelProperties>
          <inkml:channelProperty channel="X" name="resolution" value="751.53668" units="1/cm"/>
          <inkml:channelProperty channel="Y" name="resolution" value="998.99384" units="1/cm"/>
          <inkml:channelProperty channel="F" name="resolution" value="5.68611" units="1/cm"/>
          <inkml:channelProperty channel="T" name="resolution" value="1" units="1/dev"/>
        </inkml:channelProperties>
      </inkml:inkSource>
      <inkml:timestamp xml:id="ts0" timeString="2018-12-25T10:07:29.382"/>
    </inkml:context>
    <inkml:brush xml:id="br0">
      <inkml:brushProperty name="width" value="0.05292" units="cm"/>
      <inkml:brushProperty name="height" value="0.05292" units="cm"/>
      <inkml:brushProperty name="color" value="#FF0000"/>
    </inkml:brush>
  </inkml:definitions>
  <inkml:trace contextRef="#ctx0" brushRef="#br0">8218 8215 751 0,'9'-2'10'16,"3"0"-14"-16,5 2 31 15,1 1 0-15,6 4 0 16,0 0-2-16,3 3-1 0,-1-2 3 15,1-1-3-15,-2-2 8 16,-3-3-3-16,-1-3 2 16,-4-7 4-16,-1-8 12 15,-1-11 4-15,-1-15-10 0,0-14-7 16,3-13-19-16,3-12-8 15,3-10-6-15,6-4 0 16,7-1-5-16,7 8-8 0,7 6-22 16,4 10-31-16,4 14 15 15,4 9 2-15,-2 13-16 16,-6 6-42-16,-4 9-149 0,-7 4-359 15</inkml:trace>
  <inkml:trace contextRef="#ctx0" brushRef="#br0" timeOffset="21871.2384">14764 9150 785 0,'-5'-2'11'16,"3"2"35"-16,2 0-23 0,2 6-26 15,5 1 4-15,3 5 2 16,2 3 1-16,2 2 9 16,2 3 41-16,3 3 0 0,-1-2-10 15,0 2 4-15,-2-6-8 16,0-4-8-16,-4-2-10 15,-2-6 13-15,1-5 16 0,-2-2 3 16,4-12 0-16,3-9-1 16,4-13-18-16,5-13-20 15,8-15-9-15,3-11-6 16,8-13 1-16,4-5-4 0,8-5-15 15,4 4-39-15,7 5-31 16,7 8-30-16,2 7-57 16,2 9-58-16,-2 11-134 0</inkml:trace>
  <inkml:trace contextRef="#ctx0" brushRef="#br0" timeOffset="35880.063">22173 10219 1006 0,'0'-9'35'0,"-1"3"-5"16,0 6-10-16,1 2 1 15,4 12-20-15,4 9 0 16,6 10-1-16,2 11 0 0,7 7 2 16,3-1 0-16,5 0-5 15,0-10 5-15,3-8-4 16,2-13 1-16,-1-10 0 0,-1-13 1 15,-2-15 6-15,1-13 48 16,0-16 25-16,1-14-11 16,5-18-13-16,9-16-15 0,7-12-16 15,12-10-16-15,10-5-6 16,11 5-3-16,7 11-2 15,5 16 3-15,7 19-9 16,0 22-25-16,0 20-48 0,-10 12-82 16,-8 8-103-16,-18 7-526 15</inkml:trace>
</inkml:ink>
</file>

<file path=ppt/ink/ink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cm"/>
          <inkml:channel name="T" type="integer" max="2.14748E9" units="dev"/>
        </inkml:traceFormat>
        <inkml:channelProperties>
          <inkml:channelProperty channel="X" name="resolution" value="751.53668" units="1/cm"/>
          <inkml:channelProperty channel="Y" name="resolution" value="998.99384" units="1/cm"/>
          <inkml:channelProperty channel="F" name="resolution" value="5.68611" units="1/cm"/>
          <inkml:channelProperty channel="T" name="resolution" value="1" units="1/dev"/>
        </inkml:channelProperties>
      </inkml:inkSource>
      <inkml:timestamp xml:id="ts0" timeString="2018-12-25T10:08:51.406"/>
    </inkml:context>
    <inkml:brush xml:id="br0">
      <inkml:brushProperty name="width" value="0.05292" units="cm"/>
      <inkml:brushProperty name="height" value="0.05292" units="cm"/>
      <inkml:brushProperty name="color" value="#FF0000"/>
    </inkml:brush>
  </inkml:definitions>
  <inkml:trace contextRef="#ctx0" brushRef="#br0">13805 4506 600 0,'-10'-11'64'0,"1"0"4"16,6 3-7-16,-1 5-17 16,3 0-2-16,-1 3-15 0,4 0-24 15,-1 5-5-15,6 1 2 16,5 1 4-16,4 0-8 15,8-2 7-15,7-1-4 16,7-4 5-16,6 0-5 0,5-3 3 16,6-4-2-16,3 0 0 15,3-2 2-15,-1-1-1 16,1-1 0-16,0-1 12 0,-3 1 16 15,-3-1 8-15,-7-1-2 16,-3 5 7-16,-9-1-2 16,-7 4 4-16,-6 0-10 0,-8 3-14 15,-4 2-5-15,-5 0-10 16,-3 0-5-16,-2 0 1 15,1 3 1-15,-1 4-3 16,-1 3 4-16,-1 3-17 0,-2-2-100 16,-4-5-102-16,-4-6-259 15</inkml:trace>
  <inkml:trace contextRef="#ctx0" brushRef="#br0" timeOffset="4149.6073">15165 4491 871 0,'-7'-17'29'16,"2"-1"54"-16,4 5-33 16,0 2-35-16,2 2-12 0,2 2-3 15,0 4-2-15,-1 0 2 16,-2 3-2-16,-2 4-19 15,-3 11-30-15,-7 5 26 0,-5 9 8 16,-4 2 5-16,-1 6 11 16,3-2 0-16,2-4 0 15,10-3 2-15,7-6 5 0,12-5-9 16,14-4 8-16,11-3 14 15,8-1-1-15,6 0 6 16,0-1-13-16,-3 1-10 16,-9 3 1-16,-10 1-3 0,-10 2 2 15,-15 4 0-15,-10 6 2 16,-15 3 39-16,-12 1-6 15,-3 1-29-15,-1-3 2 0,4-4-5 16,10-5-2-16,11-5-1 16,14-9-13-16,10-5-124 15,11-16-62-15,4-8-464 0</inkml:trace>
  <inkml:trace contextRef="#ctx0" brushRef="#br0" timeOffset="4524.0079">15493 4797 721 0,'7'-7'104'15,"0"-3"-56"-15,1 1-24 16,3 0-17-16,1-2-3 0,-1-1-3 16,1-1-1-16,-1 1 0 15,-2-2 1-15,2-1-1 16,-3 1 1-16,0-1-1 15,-3 0 1-15,0 2 0 0,-5-1 0 16,0-1 3-16,-5 5 30 16,-6 2 0-16,-5 6 16 15,-2 2-3-15,-1 7-10 0,-1 9-12 16,4 5-8-16,3 7-15 15,13 2 6-15,10-1-11 16,19-4 0-16,17-9-10 0,12-13-36 16,9-10-143-16,5-19-476 15</inkml:trace>
  <inkml:trace contextRef="#ctx0" brushRef="#br0" timeOffset="4773.6083">15992 4528 892 0,'-10'18'30'0,"2"2"-20"0,0 2 2 16,3 4-2-16,-1-2-6 15,2 0-4-15,-3-1 1 16,2-3 0-16,0-3-1 0,5-2 1 16,0-5 0-16,12-4-2 15,8-6-1-15,16-6 1 16,10-12 1-16,10-4 1 15,5-11-7-15,-2-6-153 0,-7-4-518 16</inkml:trace>
  <inkml:trace contextRef="#ctx0" brushRef="#br0" timeOffset="5335.2093">14234 4787 883 0,'-1'-6'72'0,"0"6"-29"16,2 11-48-16,3 5 6 16,0 11 2-16,2 8-1 15,-2 9 3-15,-1 7-5 0,0 3 0 16,-1 2 0-16,-1-6-28 15,-1-10-61-15,0-7-133 16,-5-14-268-16</inkml:trace>
  <inkml:trace contextRef="#ctx0" brushRef="#br0" timeOffset="5553.6097">14239 5469 1025 0,'3'-4'29'16,"6"-8"-26"-16,2-6 4 0,9-6-8 16,6-9 3-16,7-7 0 15,7-5-2-15,3-6 1 16,2-1-8-16,-3-4-48 0,-8 5-189 15</inkml:trace>
  <inkml:trace contextRef="#ctx0" brushRef="#br0" timeOffset="5881.2103">14575 5371 516 0,'-4'0'184'0,"1"-2"-63"15,2-1-17-15,5 0-49 0,6-1-51 16,4 0-3-16,3 2 2 15,2 2 5-15,-1 6 5 16,-2 8-4-16,-6 7-6 0,-6 2 0 16,-1 2 5-16,-3-2 30 15,3-4 8-15,8-10-17 16,14-11-16-16,20-20-8 0,24-20-1 15,19-20 0-15,15-18-6 16,0-20-114-16,-9-10-826 16</inkml:trace>
  <inkml:trace contextRef="#ctx0" brushRef="#br0" timeOffset="7051.2123">16455 4390 239 0,'0'0'3'0,"-1"3"148"0,0-3-129 16,1 0 2-16,-2 0 9 16,2 0-11-16,0 0-9 15,0 0-10-15,1 0 0 0,-1 0 2 16,0-1 21-16,1-1-1 15,-1-1-18-15,2-1-5 16,1 1-1-16,2-2-2 16,0 2-28-16,-1 1-4 0,-2 1 7 15,0 1-2-15,0-1 20 16,-2 1 8-16,2-1 6 15,-2 1 21-15,-1 0 12 0,0 0-7 16,-1 0-19-16,1 0-2 16,-1 0 2-16,0 0 6 15,-1 0 19-15,2 0 14 0,0 0-19 16,-2 0-6-16,3 0-2 15,-2 0-6-15,-1 0-6 16,-2 2 0-16,0 3-2 0,-3 4 6 16,-2 5-3-16,-3 5-4 15,-1 6-1-15,1 6 3 16,2 1-5-16,4-1 8 15,6 2 7-15,5-6-12 0,14-8-9 16,11-8-3-16,10-11 2 16,6-8-1-16,4-13 1 15,-3-9 0-15,-6-6-15 0,-10-1-40 16,-13-2 22-16,-14 1 31 15,-8 2 4-15,-16 3 6 16,-7 5 16-16,-7 4-5 0,0 8 29 16,0 6 38-16,3 10-11 15,6 4-29-15,7 11-37 16,8 6-12-16,10 4-2 15,6 0-20-15,14-6-76 0,10-5-42 16,6-13-55-16,3-4-141 16</inkml:trace>
  <inkml:trace contextRef="#ctx0" brushRef="#br0" timeOffset="7971.614">16771 4213 724 0,'2'-9'203'16,"-1"2"-31"-16,1 7-44 0,3 4-109 16,5 10-24-16,2 9 6 15,4 3 0-15,2 8 0 16,2 3-2-16,2-2-3 15,-4-2-18-15,0-4-62 0,-3-12-52 16,-4-8 15-16,-1-9 56 16,-3-3 65-16,2-14 6 15,-1-5 3-15,-1-4 25 0,4-2 13 16,-1 2 5-16,0 5 5 15,1 3 19-15,3 7-10 16,2 7-20-16,1 4-17 0,3 5-11 16,4 6-12-16,3 6-3 15,3 0-3-15,3 2-4 16,-1-4 5-16,2-3-11 15,-2-7-46-15,-1-5-54 0,-5-6 22 16,-3-9 52-16,-5-8 33 16,-3-1 4-16,-4-5 29 15,-4 0 41-15,-4 2-1 0,-3 2-1 16,1 6 0-16,-1 4-8 15,-4 4-8-15,2 4-14 16,-3 7-9-16,-2 2-16 0,-6 9-17 16,-3 7-6-16,-3 7 4 15,-5 6 1-15,3 3 5 16,2 3-7-16,7-2-9 15,8-3-15-15,5-5-18 0,12-7-13 16,10-9 2-16,6-11 51 16,6-4 8-16,3-14 2 15,0-4 1-15,-2-8-1 0,-4-2 1 16,-5-3 5-16,-6-2 11 15,-7-3 11-15,-6-2 2 16,-4-2-11-16,-2 2-11 0,-2 2-7 16,-2 4-2-16,-1 10 0 15,1 9 1-15,-2 11 44 16,-2 12 2-16,-1 21-53 0,-2 17-4 15,2 13 11-15,2 9-1 16,5 3-2-16,10-6-3 16,9-8-20-16,8-15-64 15,7-18 15-15,5-13-1 0,2-10-11 16,0-15 17-16,0-8 28 15,-2-9 27-15,-2-3 14 16,-6-4 0-16,-5 1 21 0,-5 1 33 16,-6 3 21-16,-2 9 11 15,-6 6 4-15,-3 6-13 16,-3 6-20-16,0 7-18 0,-4 3-21 15,-8 11-20-15,-2 6-9 16,-3 7 6-16,-2 5 1 16,2 2 3-16,4-3-10 15,4-2-7-15,5-7 1 0,1-1 1 16,1-5 10-16,2 0 5 15,1-1 0-15,-1-1 3 16,1 3-2-16,-2-1 2 0,2 4-2 16,-2 0-1-16,-5 2 1 15,-4 1 3-15,-3 3-3 16,-4-2-1-16,-7 1-16 0,-2-4-93 15,-9-7-84-15,1-7-169 16</inkml:trace>
  <inkml:trace contextRef="#ctx0" brushRef="#br0" timeOffset="9952.8174">13932 6256 845 0,'-11'0'52'0,"4"-4"27"0,8 0-24 16,6 0-39-16,10 1-16 16,6-3 1-16,8-5 0 15,7-1-1-15,9-4 1 0,11-3-2 16,7-6 2-16,13-6-1 15,12-6 2-15,12-4-3 16,13-5 1-16,10-2 1 16,9-4 1-16,9-2 2 0,7 0 28 15,8 0 13-15,1 1-6 16,4 1-11-16,1 1-8 15,1 4 1-15,-5 3 1 0,-3 0-14 16,-3 3 0-16,-3 1-1 16,-5 0 14-16,-4 0 1 15,-2 3-7-15,-5 2-3 0,-3 1-4 16,-9 3-1-16,-7 3 0 15,-6 2-2-15,-8 3-1 16,-10 2 3-16,-8 4 8 16,-8 1 9-16,-6 3-8 0,-8 3-7 15,-9 2-4-15,-6 0-2 16,-8 1-2-16,-6 4-1 15,-7-1 2-15,-4 2-3 0,-4-2 1 16,-1 2 0-16,-3 0-1 16,-2 0-1-16,-2 0 2 15,-1 1-1-15,-4-4-1 0,-1 0 4 16,-2-5 0-16,1 1 0 15,-2-5-3-15,0-4 2 16,0-3 0-16,0-5 1 0,1-4-1 16,-1-5-3-16,-1-5 4 15,2-4-1-15,-1-3-1 16,1 1 1-16,-2 0-1 15,1 2 2-15,-2 1 5 0,-3 5 9 16,-2 4 8-16,-1-2-7 16,-2 1-9-16,0 2-1 15,0 0-6-15,0 2 0 0,1 3 1 16,-1 2-4-16,2 3 3 15,-1 1-1-15,1 5 1 16,1 1-1-16,-2 3 0 0,1 1 0 16,1 0-2-16,-1 4 4 15,1 0-5-15,0 0 3 16,-1-2 0-16,1 3 3 15,0 1-4-15,0-1 2 0,0 2 1 16,-1-1-1-16,2 0-2 16,-3 1 0-16,0-1 2 15,0 0-3-15,-1 4 0 0,0-3 1 16,-4 2 1-16,-1 0-2 15,-2 1-1-15,-6 1-2 16,-2 0 1-16,-7 0 1 0,-2-2 2 16,-4 3 3-16,-6-2-2 15,-3 2-1-15,-6 0-1 16,-4-1 2-16,-4 1-1 15,-4 0 0-15,-4 0-2 0,-3 3 4 16,-2-1-2-16,-5 2 1 16,-3 0 2-16,-2-1-4 15,-4 3 2-15,-3 0 1 0,0 1-2 16,-1 1-3-16,-2 1 5 15,-2 0-1-15,0 2 0 16,-1 0 1-16,-1 3-1 0,0 0 0 16,1 3-1-16,-1 0 2 15,1 0-3-15,2 2 2 16,-1 0 0-16,0 3 0 15,1 0-1-15,6 0 3 0,-1 1-4 16,3 0 4-16,6 0-4 16,1-3 4-16,1 2-2 15,3-3-1-15,3 1 1 0,3-1 2 16,4 1-4-16,1 0 4 15,4 2-4-15,2 0 3 16,2 2-1-16,1 1 0 0,4-1 0 16,3 2 0-16,5 0 0 15,3-3 0-15,4 1 0 16,4-2-1-16,3-1 1 15,5-3-1-15,3 1 0 0,4-2 0 16,1 3 1-16,1-2-1 16,3 2 0-16,-1-1 2 15,0 3-3-15,0-3 4 0,-1 0-2 16,0-4-1-16,1 1 3 15,-2-1-3-15,1 0 3 16,-3 3-2-16,0-1 0 0,-5 2 0 16,1 2-1-16,-1 4 0 15,2-1 1-15,0 2 1 16,4 1 0-16,0 0-3 0,4 0 2 15,4 1-1-15,3 0 1 16,2 3 0-16,1 2 0 16,4 1 0-16,6 2 3 15,-1 1-5-15,4 3 2 0,1-1 1 16,1 1 1-16,3 0-2 15,-1 2-1-15,4-4 2 16,-1-1 1-16,1-3-3 0,2-1 2 16,2-4 0-16,1-2 2 15,4-4 0-15,7-4-1 16,10-4-1-16,10-7 1 0,17-6 2 15,17-6 1-15,19-11-1 16,23-14-2-16,3-17-16 16,1-18-254-16</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8CDE508-72C8-4AB5-AA9C-1584D31690E0}" type="datetimeFigureOut">
              <a:rPr lang="en-US"/>
              <a:pPr/>
              <a:t>10/27/2022</a:t>
            </a:fld>
            <a:endParaRPr/>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400550"/>
            <a:ext cx="5486400" cy="308610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FB667E1-E601-4AAF-B95C-B25720D70A60}" type="slidenum">
              <a:rPr/>
              <a:pPr/>
              <a:t>‹#›</a:t>
            </a:fld>
            <a:endParaRPr/>
          </a:p>
        </p:txBody>
      </p:sp>
    </p:spTree>
    <p:extLst>
      <p:ext uri="{BB962C8B-B14F-4D97-AF65-F5344CB8AC3E}">
        <p14:creationId xmlns:p14="http://schemas.microsoft.com/office/powerpoint/2010/main" xmlns="" val="711136715"/>
      </p:ext>
    </p:extLst>
  </p:cSld>
  <p:clrMap bg1="lt1" tx1="dk1" bg2="lt2" tx2="dk2" accent1="accent1" accent2="accent2" accent3="accent3" accent4="accent4" accent5="accent5" accent6="accent6" hlink="hlink" folHlink="folHlink"/>
  <p:hf sldNum="0" hdr="0" ftr="0" dt="0"/>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0A2FDD-76FB-D145-B04D-DC356D4E434B}" type="slidenum">
              <a:rPr lang="en-US" smtClean="0"/>
              <a:pPr/>
              <a:t>16</a:t>
            </a:fld>
            <a:endParaRPr lang="en-US"/>
          </a:p>
        </p:txBody>
      </p:sp>
    </p:spTree>
    <p:extLst>
      <p:ext uri="{BB962C8B-B14F-4D97-AF65-F5344CB8AC3E}">
        <p14:creationId xmlns:p14="http://schemas.microsoft.com/office/powerpoint/2010/main" xmlns="" val="19606361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Traditional stream processing use the continuous operator model, where</a:t>
            </a:r>
            <a:r>
              <a:rPr lang="en-US" baseline="0" dirty="0"/>
              <a:t> every node in the processing pipeline continuously run an operator with in-memory mutable state. As each input records is received, the mutable state is updated and new records are sent out to downstream nodes. The problem with this model is that the mutable state is lost if the node fails. To deal with this ,various techniques have been developed to make this state fault-tolerant. I am going to divide them into two broad classes and explain their limitations.</a:t>
            </a:r>
            <a:endParaRPr lang="en-US" dirty="0"/>
          </a:p>
        </p:txBody>
      </p:sp>
      <p:sp>
        <p:nvSpPr>
          <p:cNvPr id="4" name="Slide Number Placeholder 3"/>
          <p:cNvSpPr>
            <a:spLocks noGrp="1"/>
          </p:cNvSpPr>
          <p:nvPr>
            <p:ph type="sldNum" sz="quarter" idx="10"/>
          </p:nvPr>
        </p:nvSpPr>
        <p:spPr/>
        <p:txBody>
          <a:bodyPr/>
          <a:lstStyle/>
          <a:p>
            <a:fld id="{FA0A2FDD-76FB-D145-B04D-DC356D4E434B}" type="slidenum">
              <a:rPr lang="en-US" smtClean="0"/>
              <a:pPr/>
              <a:t>21</a:t>
            </a:fld>
            <a:endParaRPr lang="en-US"/>
          </a:p>
        </p:txBody>
      </p:sp>
    </p:spTree>
    <p:extLst>
      <p:ext uri="{BB962C8B-B14F-4D97-AF65-F5344CB8AC3E}">
        <p14:creationId xmlns:p14="http://schemas.microsoft.com/office/powerpoint/2010/main" xmlns="" val="13564049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p:cNvSpPr>
            <a:spLocks noGrp="1" noRot="1" noChangeAspect="1"/>
          </p:cNvSpPr>
          <p:nvPr>
            <p:ph type="sldImg"/>
          </p:nvPr>
        </p:nvSpPr>
        <p:spPr bwMode="auto">
          <a:xfrm>
            <a:off x="1143000" y="685800"/>
            <a:ext cx="4572000" cy="34290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4818"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atin typeface="Calibri" charset="0"/>
              </a:rPr>
              <a:t>Streaming Spark offers similar speed while providing FT and consistency guarantees that these systems lack</a:t>
            </a:r>
          </a:p>
        </p:txBody>
      </p:sp>
      <p:sp>
        <p:nvSpPr>
          <p:cNvPr id="34819"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1200">
                <a:solidFill>
                  <a:srgbClr val="000000"/>
                </a:solidFill>
                <a:latin typeface="Gill Sans" charset="0"/>
                <a:ea typeface="ヒラギノ角ゴ ProN W3" charset="0"/>
                <a:cs typeface="ヒラギノ角ゴ ProN W3" charset="0"/>
                <a:sym typeface="Gill Sans" charset="0"/>
              </a:defRPr>
            </a:lvl1pPr>
            <a:lvl2pPr marL="742950" indent="-285750" eaLnBrk="0" hangingPunct="0">
              <a:defRPr sz="1200">
                <a:solidFill>
                  <a:srgbClr val="000000"/>
                </a:solidFill>
                <a:latin typeface="Gill Sans" charset="0"/>
                <a:ea typeface="ヒラギノ角ゴ ProN W3" charset="0"/>
                <a:cs typeface="ヒラギノ角ゴ ProN W3" charset="0"/>
                <a:sym typeface="Gill Sans" charset="0"/>
              </a:defRPr>
            </a:lvl2pPr>
            <a:lvl3pPr marL="1143000" indent="-228600" eaLnBrk="0" hangingPunct="0">
              <a:defRPr sz="1200">
                <a:solidFill>
                  <a:srgbClr val="000000"/>
                </a:solidFill>
                <a:latin typeface="Gill Sans" charset="0"/>
                <a:ea typeface="ヒラギノ角ゴ ProN W3" charset="0"/>
                <a:cs typeface="ヒラギノ角ゴ ProN W3" charset="0"/>
                <a:sym typeface="Gill Sans" charset="0"/>
              </a:defRPr>
            </a:lvl3pPr>
            <a:lvl4pPr marL="1600200" indent="-228600" eaLnBrk="0" hangingPunct="0">
              <a:defRPr sz="1200">
                <a:solidFill>
                  <a:srgbClr val="000000"/>
                </a:solidFill>
                <a:latin typeface="Gill Sans" charset="0"/>
                <a:ea typeface="ヒラギノ角ゴ ProN W3" charset="0"/>
                <a:cs typeface="ヒラギノ角ゴ ProN W3" charset="0"/>
                <a:sym typeface="Gill Sans" charset="0"/>
              </a:defRPr>
            </a:lvl4pPr>
            <a:lvl5pPr marL="2057400" indent="-228600" eaLnBrk="0" hangingPunct="0">
              <a:defRPr sz="1200">
                <a:solidFill>
                  <a:srgbClr val="000000"/>
                </a:solidFill>
                <a:latin typeface="Gill Sans" charset="0"/>
                <a:ea typeface="ヒラギノ角ゴ ProN W3" charset="0"/>
                <a:cs typeface="ヒラギノ角ゴ ProN W3" charset="0"/>
                <a:sym typeface="Gill Sans" charset="0"/>
              </a:defRPr>
            </a:lvl5pPr>
            <a:lvl6pPr marL="2514600" indent="-228600" eaLnBrk="0" fontAlgn="base" hangingPunct="0">
              <a:spcBef>
                <a:spcPct val="0"/>
              </a:spcBef>
              <a:spcAft>
                <a:spcPct val="0"/>
              </a:spcAft>
              <a:defRPr sz="1200">
                <a:solidFill>
                  <a:srgbClr val="000000"/>
                </a:solidFill>
                <a:latin typeface="Gill Sans" charset="0"/>
                <a:ea typeface="ヒラギノ角ゴ ProN W3" charset="0"/>
                <a:cs typeface="ヒラギノ角ゴ ProN W3" charset="0"/>
                <a:sym typeface="Gill Sans" charset="0"/>
              </a:defRPr>
            </a:lvl6pPr>
            <a:lvl7pPr marL="2971800" indent="-228600" eaLnBrk="0" fontAlgn="base" hangingPunct="0">
              <a:spcBef>
                <a:spcPct val="0"/>
              </a:spcBef>
              <a:spcAft>
                <a:spcPct val="0"/>
              </a:spcAft>
              <a:defRPr sz="1200">
                <a:solidFill>
                  <a:srgbClr val="000000"/>
                </a:solidFill>
                <a:latin typeface="Gill Sans" charset="0"/>
                <a:ea typeface="ヒラギノ角ゴ ProN W3" charset="0"/>
                <a:cs typeface="ヒラギノ角ゴ ProN W3" charset="0"/>
                <a:sym typeface="Gill Sans" charset="0"/>
              </a:defRPr>
            </a:lvl7pPr>
            <a:lvl8pPr marL="3429000" indent="-228600" eaLnBrk="0" fontAlgn="base" hangingPunct="0">
              <a:spcBef>
                <a:spcPct val="0"/>
              </a:spcBef>
              <a:spcAft>
                <a:spcPct val="0"/>
              </a:spcAft>
              <a:defRPr sz="1200">
                <a:solidFill>
                  <a:srgbClr val="000000"/>
                </a:solidFill>
                <a:latin typeface="Gill Sans" charset="0"/>
                <a:ea typeface="ヒラギノ角ゴ ProN W3" charset="0"/>
                <a:cs typeface="ヒラギノ角ゴ ProN W3" charset="0"/>
                <a:sym typeface="Gill Sans" charset="0"/>
              </a:defRPr>
            </a:lvl8pPr>
            <a:lvl9pPr marL="3886200" indent="-228600" eaLnBrk="0" fontAlgn="base" hangingPunct="0">
              <a:spcBef>
                <a:spcPct val="0"/>
              </a:spcBef>
              <a:spcAft>
                <a:spcPct val="0"/>
              </a:spcAft>
              <a:defRPr sz="1200">
                <a:solidFill>
                  <a:srgbClr val="000000"/>
                </a:solidFill>
                <a:latin typeface="Gill Sans" charset="0"/>
                <a:ea typeface="ヒラギノ角ゴ ProN W3" charset="0"/>
                <a:cs typeface="ヒラギノ角ゴ ProN W3" charset="0"/>
                <a:sym typeface="Gill Sans" charset="0"/>
              </a:defRPr>
            </a:lvl9pPr>
          </a:lstStyle>
          <a:p>
            <a:pPr eaLnBrk="1" hangingPunct="1"/>
            <a:fld id="{B01CD543-1CD9-F94D-B397-2DB3E1097E8C}" type="slidenum">
              <a:rPr lang="en-US">
                <a:latin typeface="Calibri" charset="0"/>
              </a:rPr>
              <a:pPr eaLnBrk="1" hangingPunct="1"/>
              <a:t>57</a:t>
            </a:fld>
            <a:endParaRPr lang="en-US">
              <a:latin typeface="Calibri"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gi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Rectangle 3"/>
          <p:cNvSpPr/>
          <p:nvPr/>
        </p:nvSpPr>
        <p:spPr>
          <a:xfrm>
            <a:off x="4572000" y="6477000"/>
            <a:ext cx="4572000" cy="381000"/>
          </a:xfrm>
          <a:prstGeom prst="rect">
            <a:avLst/>
          </a:prstGeom>
          <a:solidFill>
            <a:srgbClr val="3333B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en-US" sz="1800">
              <a:solidFill>
                <a:prstClr val="white"/>
              </a:solidFill>
            </a:endParaRPr>
          </a:p>
        </p:txBody>
      </p:sp>
      <p:sp>
        <p:nvSpPr>
          <p:cNvPr id="5" name="Rectangle 4"/>
          <p:cNvSpPr/>
          <p:nvPr/>
        </p:nvSpPr>
        <p:spPr>
          <a:xfrm>
            <a:off x="0" y="6477000"/>
            <a:ext cx="4572000" cy="381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en-US" sz="1800">
              <a:solidFill>
                <a:prstClr val="white"/>
              </a:solidFill>
            </a:endParaRPr>
          </a:p>
        </p:txBody>
      </p:sp>
      <p:sp>
        <p:nvSpPr>
          <p:cNvPr id="6" name="Rounded Rectangle 5"/>
          <p:cNvSpPr/>
          <p:nvPr/>
        </p:nvSpPr>
        <p:spPr>
          <a:xfrm>
            <a:off x="381000" y="1295400"/>
            <a:ext cx="8229600" cy="2057400"/>
          </a:xfrm>
          <a:prstGeom prst="roundRect">
            <a:avLst/>
          </a:prstGeom>
          <a:solidFill>
            <a:srgbClr val="3333B2"/>
          </a:solidFill>
          <a:ln>
            <a:solidFill>
              <a:srgbClr val="3333B2"/>
            </a:solidFill>
          </a:ln>
          <a:effectLst>
            <a:outerShdw blurRad="114300" dist="152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en-US" sz="1800">
              <a:solidFill>
                <a:prstClr val="white"/>
              </a:solidFill>
            </a:endParaRPr>
          </a:p>
        </p:txBody>
      </p:sp>
      <p:sp>
        <p:nvSpPr>
          <p:cNvPr id="7" name="TextBox 6"/>
          <p:cNvSpPr txBox="1"/>
          <p:nvPr/>
        </p:nvSpPr>
        <p:spPr>
          <a:xfrm>
            <a:off x="1071576" y="6488133"/>
            <a:ext cx="3500437" cy="369887"/>
          </a:xfrm>
          <a:prstGeom prst="rect">
            <a:avLst/>
          </a:prstGeom>
          <a:noFill/>
        </p:spPr>
        <p:txBody>
          <a:bodyPr anchor="ctr"/>
          <a:lstStyle/>
          <a:p>
            <a:pPr algn="r" defTabSz="914400">
              <a:defRPr/>
            </a:pPr>
            <a:r>
              <a:rPr lang="en-US" sz="1200">
                <a:solidFill>
                  <a:prstClr val="white"/>
                </a:solidFill>
                <a:cs typeface="Arial" charset="0"/>
              </a:rPr>
              <a:t>Vu Pham</a:t>
            </a:r>
          </a:p>
        </p:txBody>
      </p:sp>
      <p:sp>
        <p:nvSpPr>
          <p:cNvPr id="2" name="Title 1"/>
          <p:cNvSpPr>
            <a:spLocks noGrp="1"/>
          </p:cNvSpPr>
          <p:nvPr>
            <p:ph type="ctrTitle"/>
          </p:nvPr>
        </p:nvSpPr>
        <p:spPr>
          <a:xfrm>
            <a:off x="609600" y="1447800"/>
            <a:ext cx="7772400" cy="838200"/>
          </a:xfrm>
        </p:spPr>
        <p:txBody>
          <a:bodyPr/>
          <a:lstStyle>
            <a:lvl1pPr>
              <a:defRPr baseline="0">
                <a:solidFill>
                  <a:schemeClr val="bg1"/>
                </a:solidFill>
              </a:defRPr>
            </a:lvl1pPr>
          </a:lstStyle>
          <a:p>
            <a:r>
              <a:rPr lang="en-US"/>
              <a:t>Click to edit Master title style</a:t>
            </a:r>
          </a:p>
        </p:txBody>
      </p:sp>
      <p:sp>
        <p:nvSpPr>
          <p:cNvPr id="3" name="Subtitle 2"/>
          <p:cNvSpPr>
            <a:spLocks noGrp="1"/>
          </p:cNvSpPr>
          <p:nvPr>
            <p:ph type="subTitle" idx="1"/>
          </p:nvPr>
        </p:nvSpPr>
        <p:spPr>
          <a:xfrm>
            <a:off x="1219200" y="2667000"/>
            <a:ext cx="6400800" cy="533400"/>
          </a:xfrm>
        </p:spPr>
        <p:txBody>
          <a:bodyPr/>
          <a:lstStyle>
            <a:lvl1pPr marL="0" indent="0" algn="ctr">
              <a:buNone/>
              <a:defRPr baseline="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8" name="Date Placeholder 3"/>
          <p:cNvSpPr>
            <a:spLocks noGrp="1"/>
          </p:cNvSpPr>
          <p:nvPr>
            <p:ph type="dt" sz="half" idx="10"/>
          </p:nvPr>
        </p:nvSpPr>
        <p:spPr>
          <a:xfrm>
            <a:off x="13" y="6492894"/>
            <a:ext cx="1071563" cy="365125"/>
          </a:xfrm>
        </p:spPr>
        <p:txBody>
          <a:bodyPr/>
          <a:lstStyle>
            <a:lvl1pPr>
              <a:defRPr baseline="0" smtClean="0">
                <a:solidFill>
                  <a:schemeClr val="bg1"/>
                </a:solidFill>
              </a:defRPr>
            </a:lvl1pPr>
          </a:lstStyle>
          <a:p>
            <a:pPr>
              <a:defRPr/>
            </a:pPr>
            <a:fld id="{64DEDF78-5D3B-4528-AB7A-12F4349D8203}" type="datetime1">
              <a:rPr lang="en-US" smtClean="0">
                <a:solidFill>
                  <a:prstClr val="white"/>
                </a:solidFill>
              </a:rPr>
              <a:pPr>
                <a:defRPr/>
              </a:pPr>
              <a:t>10/27/2022</a:t>
            </a:fld>
            <a:endParaRPr lang="en-US">
              <a:solidFill>
                <a:prstClr val="white"/>
              </a:solidFill>
            </a:endParaRPr>
          </a:p>
        </p:txBody>
      </p:sp>
      <p:sp>
        <p:nvSpPr>
          <p:cNvPr id="9" name="Footer Placeholder 4"/>
          <p:cNvSpPr>
            <a:spLocks noGrp="1"/>
          </p:cNvSpPr>
          <p:nvPr>
            <p:ph type="ftr" sz="quarter" idx="11"/>
          </p:nvPr>
        </p:nvSpPr>
        <p:spPr>
          <a:xfrm>
            <a:off x="4572000" y="6492894"/>
            <a:ext cx="3429000" cy="365125"/>
          </a:xfrm>
        </p:spPr>
        <p:txBody>
          <a:bodyPr/>
          <a:lstStyle>
            <a:lvl1pPr algn="l">
              <a:defRPr baseline="0" smtClean="0">
                <a:solidFill>
                  <a:schemeClr val="bg1"/>
                </a:solidFill>
              </a:defRPr>
            </a:lvl1pPr>
          </a:lstStyle>
          <a:p>
            <a:pPr>
              <a:defRPr/>
            </a:pPr>
            <a:endParaRPr lang="en-US" dirty="0">
              <a:solidFill>
                <a:prstClr val="white"/>
              </a:solidFill>
            </a:endParaRPr>
          </a:p>
        </p:txBody>
      </p:sp>
      <p:sp>
        <p:nvSpPr>
          <p:cNvPr id="10" name="Slide Number Placeholder 5"/>
          <p:cNvSpPr>
            <a:spLocks noGrp="1"/>
          </p:cNvSpPr>
          <p:nvPr>
            <p:ph type="sldNum" sz="quarter" idx="12"/>
          </p:nvPr>
        </p:nvSpPr>
        <p:spPr>
          <a:xfrm>
            <a:off x="8001000" y="6492894"/>
            <a:ext cx="1143000" cy="365125"/>
          </a:xfrm>
        </p:spPr>
        <p:txBody>
          <a:bodyPr/>
          <a:lstStyle>
            <a:lvl1pPr>
              <a:defRPr baseline="0" smtClean="0">
                <a:solidFill>
                  <a:schemeClr val="bg1"/>
                </a:solidFill>
              </a:defRPr>
            </a:lvl1pPr>
          </a:lstStyle>
          <a:p>
            <a:pPr>
              <a:defRPr/>
            </a:pPr>
            <a:fld id="{C06CB4F1-E69D-4458-B775-B121381A0F56}" type="slidenum">
              <a:rPr lang="en-US">
                <a:solidFill>
                  <a:prstClr val="white"/>
                </a:solidFill>
              </a:rPr>
              <a:pPr>
                <a:defRPr/>
              </a:pPr>
              <a:t>‹#›</a:t>
            </a:fld>
            <a:endParaRPr lang="en-US">
              <a:solidFill>
                <a:prstClr val="white"/>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9AD7ABB1-5FEC-4F81-8EE6-B9BA6FB4C66E}" type="datetime1">
              <a:rPr lang="en-US" smtClean="0">
                <a:solidFill>
                  <a:prstClr val="black">
                    <a:tint val="75000"/>
                  </a:prstClr>
                </a:solidFill>
              </a:rPr>
              <a:pPr>
                <a:defRPr/>
              </a:pPr>
              <a:t>10/27/2022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535EA575-3527-424C-A005-428A5216F812}" type="slidenum">
              <a:rPr lang="en-US">
                <a:solidFill>
                  <a:prstClr val="black">
                    <a:tint val="75000"/>
                  </a:prstClr>
                </a:solidFill>
              </a:rPr>
              <a:pPr>
                <a:defRPr/>
              </a:pPr>
              <a:t>‹#›</a:t>
            </a:fld>
            <a:endParaRPr lang="en-US">
              <a:solidFill>
                <a:prstClr val="black">
                  <a:tint val="75000"/>
                </a:prstClr>
              </a:solidFil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5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5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F00A38D5-B76A-4EB7-A984-5BCBDC10D3F8}" type="datetime1">
              <a:rPr lang="en-US" smtClean="0">
                <a:solidFill>
                  <a:prstClr val="black">
                    <a:tint val="75000"/>
                  </a:prstClr>
                </a:solidFill>
              </a:rPr>
              <a:pPr>
                <a:defRPr/>
              </a:pPr>
              <a:t>10/27/2022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6739EB02-20BD-4C4F-B59A-1CA3F89D91B8}" type="slidenum">
              <a:rPr lang="en-US">
                <a:solidFill>
                  <a:prstClr val="black">
                    <a:tint val="75000"/>
                  </a:prstClr>
                </a:solidFill>
              </a:rPr>
              <a:pPr>
                <a:defRPr/>
              </a:pPr>
              <a:t>‹#›</a:t>
            </a:fld>
            <a:endParaRPr lang="en-US">
              <a:solidFill>
                <a:prstClr val="black">
                  <a:tint val="75000"/>
                </a:prstClr>
              </a:solidFil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Text only">
    <p:spTree>
      <p:nvGrpSpPr>
        <p:cNvPr id="1" name=""/>
        <p:cNvGrpSpPr/>
        <p:nvPr/>
      </p:nvGrpSpPr>
      <p:grpSpPr>
        <a:xfrm>
          <a:off x="0" y="0"/>
          <a:ext cx="0" cy="0"/>
          <a:chOff x="0" y="0"/>
          <a:chExt cx="0" cy="0"/>
        </a:xfrm>
      </p:grpSpPr>
      <p:pic>
        <p:nvPicPr>
          <p:cNvPr id="4" name="Picture 3" descr="01-background.jpg"/>
          <p:cNvPicPr>
            <a:picLocks noChangeAspect="1"/>
          </p:cNvPicPr>
          <p:nvPr userDrawn="1"/>
        </p:nvPicPr>
        <p:blipFill>
          <a:blip r:embed="rId2" cstate="print">
            <a:extLst>
              <a:ext uri="{28A0092B-C50C-407E-A947-70E740481C1C}">
                <a14:useLocalDpi xmlns:a14="http://schemas.microsoft.com/office/drawing/2010/main" xmlns=""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457200" y="274641"/>
            <a:ext cx="8382000" cy="1122361"/>
          </a:xfrm>
        </p:spPr>
        <p:txBody>
          <a:bodyPr>
            <a:normAutofit/>
          </a:bodyPr>
          <a:lstStyle>
            <a:lvl1pPr algn="l">
              <a:defRPr sz="3900" b="0" i="0">
                <a:solidFill>
                  <a:schemeClr val="bg1"/>
                </a:solidFill>
                <a:latin typeface="Whitney-BlackSC"/>
                <a:cs typeface="Whitney-BlackSC"/>
              </a:defRPr>
            </a:lvl1pPr>
          </a:lstStyle>
          <a:p>
            <a:r>
              <a:rPr lang="en-US" dirty="0"/>
              <a:t>Click to edit Master title style</a:t>
            </a:r>
          </a:p>
        </p:txBody>
      </p:sp>
      <p:sp>
        <p:nvSpPr>
          <p:cNvPr id="3" name="Content Placeholder 2"/>
          <p:cNvSpPr>
            <a:spLocks noGrp="1"/>
          </p:cNvSpPr>
          <p:nvPr>
            <p:ph idx="1"/>
          </p:nvPr>
        </p:nvSpPr>
        <p:spPr>
          <a:xfrm>
            <a:off x="457200" y="2006600"/>
            <a:ext cx="4953000" cy="4267200"/>
          </a:xfrm>
        </p:spPr>
        <p:txBody>
          <a:bodyPr>
            <a:normAutofit/>
          </a:bodyPr>
          <a:lstStyle>
            <a:lvl1pPr>
              <a:defRPr sz="2500">
                <a:latin typeface="Times New Roman"/>
                <a:cs typeface="Times New Roman"/>
              </a:defRPr>
            </a:lvl1pPr>
            <a:lvl2pPr marL="1031735" indent="-396821">
              <a:buFont typeface="Arial" pitchFamily="34" charset="0"/>
              <a:buChar char="•"/>
              <a:defRPr sz="2500">
                <a:latin typeface="Times New Roman"/>
                <a:cs typeface="Times New Roman"/>
              </a:defRPr>
            </a:lvl2pPr>
            <a:lvl3pPr>
              <a:defRPr sz="2500">
                <a:latin typeface="Times New Roman"/>
                <a:cs typeface="Times New Roman"/>
              </a:defRPr>
            </a:lvl3pPr>
            <a:lvl4pPr marL="2222198" indent="-317457">
              <a:buFont typeface="Arial" pitchFamily="34" charset="0"/>
              <a:buChar char="•"/>
              <a:defRPr sz="2500">
                <a:latin typeface="Times New Roman"/>
                <a:cs typeface="Times New Roman"/>
              </a:defRPr>
            </a:lvl4pPr>
            <a:lvl5pPr marL="2857111" indent="-317457">
              <a:buFont typeface="Arial" pitchFamily="34" charset="0"/>
              <a:buChar char="•"/>
              <a:defRPr sz="2500">
                <a:latin typeface="Times New Roman"/>
                <a:cs typeface="Times New Roman"/>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xmlns="" val="219041918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7"/>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634914" indent="0" algn="ctr">
              <a:buNone/>
              <a:defRPr>
                <a:solidFill>
                  <a:schemeClr val="tx1">
                    <a:tint val="75000"/>
                  </a:schemeClr>
                </a:solidFill>
              </a:defRPr>
            </a:lvl2pPr>
            <a:lvl3pPr marL="1269827" indent="0" algn="ctr">
              <a:buNone/>
              <a:defRPr>
                <a:solidFill>
                  <a:schemeClr val="tx1">
                    <a:tint val="75000"/>
                  </a:schemeClr>
                </a:solidFill>
              </a:defRPr>
            </a:lvl3pPr>
            <a:lvl4pPr marL="1904741" indent="0" algn="ctr">
              <a:buNone/>
              <a:defRPr>
                <a:solidFill>
                  <a:schemeClr val="tx1">
                    <a:tint val="75000"/>
                  </a:schemeClr>
                </a:solidFill>
              </a:defRPr>
            </a:lvl4pPr>
            <a:lvl5pPr marL="2539655" indent="0" algn="ctr">
              <a:buNone/>
              <a:defRPr>
                <a:solidFill>
                  <a:schemeClr val="tx1">
                    <a:tint val="75000"/>
                  </a:schemeClr>
                </a:solidFill>
              </a:defRPr>
            </a:lvl5pPr>
            <a:lvl6pPr marL="3174568" indent="0" algn="ctr">
              <a:buNone/>
              <a:defRPr>
                <a:solidFill>
                  <a:schemeClr val="tx1">
                    <a:tint val="75000"/>
                  </a:schemeClr>
                </a:solidFill>
              </a:defRPr>
            </a:lvl6pPr>
            <a:lvl7pPr marL="3809482" indent="0" algn="ctr">
              <a:buNone/>
              <a:defRPr>
                <a:solidFill>
                  <a:schemeClr val="tx1">
                    <a:tint val="75000"/>
                  </a:schemeClr>
                </a:solidFill>
              </a:defRPr>
            </a:lvl7pPr>
            <a:lvl8pPr marL="4444395" indent="0" algn="ctr">
              <a:buNone/>
              <a:defRPr>
                <a:solidFill>
                  <a:schemeClr val="tx1">
                    <a:tint val="75000"/>
                  </a:schemeClr>
                </a:solidFill>
              </a:defRPr>
            </a:lvl8pPr>
            <a:lvl9pPr marL="5079309"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pPr>
              <a:defRPr/>
            </a:pPr>
            <a:fld id="{9BB4D1C0-E70A-43A8-A0AB-7BA526062AF8}" type="datetime1">
              <a:rPr lang="en-US" smtClean="0"/>
              <a:pPr>
                <a:defRPr/>
              </a:pPr>
              <a:t>10/27/2022</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35A6590A-EE2E-4445-B31E-1D199C07F3B1}" type="slidenum">
              <a:rPr lang="en-US"/>
              <a:pPr>
                <a:defRPr/>
              </a:pPr>
              <a:t>‹#›</a:t>
            </a:fld>
            <a:endParaRPr lang="en-US"/>
          </a:p>
        </p:txBody>
      </p:sp>
    </p:spTree>
    <p:extLst>
      <p:ext uri="{BB962C8B-B14F-4D97-AF65-F5344CB8AC3E}">
        <p14:creationId xmlns:p14="http://schemas.microsoft.com/office/powerpoint/2010/main" xmlns="" val="263172852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9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103558521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Rectangle 1"/>
          <p:cNvSpPr>
            <a:spLocks noGrp="1" noChangeArrowheads="1"/>
          </p:cNvSpPr>
          <p:nvPr>
            <p:ph type="title"/>
          </p:nvPr>
        </p:nvSpPr>
        <p:spPr bwMode="auto">
          <a:xfrm>
            <a:off x="533400" y="463550"/>
            <a:ext cx="8034338" cy="79375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vert="horz" wrap="square" lIns="21336" tIns="21336" rIns="21336" bIns="21336" numCol="1" anchor="ctr" anchorCtr="0" compatLnSpc="1">
            <a:prstTxWarp prst="textNoShape">
              <a:avLst/>
            </a:prstTxWarp>
          </a:bodyPr>
          <a:lstStyle/>
          <a:p>
            <a:pPr lvl="0"/>
            <a:r>
              <a:rPr lang="en-US" dirty="0">
                <a:sym typeface="Arial" charset="0"/>
              </a:rPr>
              <a:t>Click to edit Master title style</a:t>
            </a:r>
          </a:p>
        </p:txBody>
      </p:sp>
      <p:sp>
        <p:nvSpPr>
          <p:cNvPr id="7" name="Text Placeholder 6"/>
          <p:cNvSpPr>
            <a:spLocks noGrp="1"/>
          </p:cNvSpPr>
          <p:nvPr>
            <p:ph type="body" sz="quarter" idx="10"/>
          </p:nvPr>
        </p:nvSpPr>
        <p:spPr>
          <a:xfrm>
            <a:off x="533400" y="1447800"/>
            <a:ext cx="8077200" cy="5036060"/>
          </a:xfrm>
        </p:spPr>
        <p:txBody>
          <a:bodyPr/>
          <a:lstStyle>
            <a:lvl1pPr>
              <a:defRPr sz="2800"/>
            </a:lvl1pPr>
            <a:lvl2pPr>
              <a:defRPr sz="2400"/>
            </a:lvl2pPr>
            <a:lvl3pPr>
              <a:defRPr sz="2000"/>
            </a:lvl3pPr>
            <a:lvl4pPr>
              <a:defRPr sz="1800"/>
            </a:lvl4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xmlns="" val="2961167235"/>
      </p:ext>
    </p:extLst>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itle and Wide Content">
    <p:spTree>
      <p:nvGrpSpPr>
        <p:cNvPr id="1" name=""/>
        <p:cNvGrpSpPr/>
        <p:nvPr/>
      </p:nvGrpSpPr>
      <p:grpSpPr>
        <a:xfrm>
          <a:off x="0" y="0"/>
          <a:ext cx="0" cy="0"/>
          <a:chOff x="0" y="0"/>
          <a:chExt cx="0" cy="0"/>
        </a:xfrm>
      </p:grpSpPr>
      <p:sp>
        <p:nvSpPr>
          <p:cNvPr id="4" name="Rectangle 1"/>
          <p:cNvSpPr>
            <a:spLocks noGrp="1" noChangeArrowheads="1"/>
          </p:cNvSpPr>
          <p:nvPr>
            <p:ph type="title"/>
          </p:nvPr>
        </p:nvSpPr>
        <p:spPr bwMode="auto">
          <a:xfrm>
            <a:off x="457200" y="463550"/>
            <a:ext cx="8305800" cy="79375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vert="horz" wrap="square" lIns="21336" tIns="21336" rIns="21336" bIns="21336" numCol="1" anchor="ctr" anchorCtr="0" compatLnSpc="1">
            <a:prstTxWarp prst="textNoShape">
              <a:avLst/>
            </a:prstTxWarp>
          </a:bodyPr>
          <a:lstStyle/>
          <a:p>
            <a:pPr lvl="0"/>
            <a:r>
              <a:rPr lang="en-US" dirty="0">
                <a:sym typeface="Arial" charset="0"/>
              </a:rPr>
              <a:t>Click to edit Master title style</a:t>
            </a:r>
          </a:p>
        </p:txBody>
      </p:sp>
      <p:sp>
        <p:nvSpPr>
          <p:cNvPr id="7" name="Text Placeholder 6"/>
          <p:cNvSpPr>
            <a:spLocks noGrp="1"/>
          </p:cNvSpPr>
          <p:nvPr>
            <p:ph type="body" sz="quarter" idx="10"/>
          </p:nvPr>
        </p:nvSpPr>
        <p:spPr>
          <a:xfrm>
            <a:off x="437700" y="1447800"/>
            <a:ext cx="8305800" cy="4876800"/>
          </a:xfrm>
        </p:spPr>
        <p:txBody>
          <a:bodyPr/>
          <a:lstStyle>
            <a:lvl4pPr>
              <a:defRPr sz="1600"/>
            </a:lvl4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xmlns="" val="3480713413"/>
      </p:ext>
    </p:extLst>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236597542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6" name="PlaceHolder 1"/>
          <p:cNvSpPr>
            <a:spLocks noGrp="1"/>
          </p:cNvSpPr>
          <p:nvPr>
            <p:ph type="title"/>
          </p:nvPr>
        </p:nvSpPr>
        <p:spPr>
          <a:xfrm>
            <a:off x="457200" y="273600"/>
            <a:ext cx="8229240" cy="1144800"/>
          </a:xfrm>
          <a:prstGeom prst="rect">
            <a:avLst/>
          </a:prstGeom>
        </p:spPr>
        <p:txBody>
          <a:bodyPr/>
          <a:lstStyle/>
          <a:p>
            <a:endParaRPr lang="en-IN"/>
          </a:p>
        </p:txBody>
      </p:sp>
      <p:sp>
        <p:nvSpPr>
          <p:cNvPr id="7" name="PlaceHolder 2"/>
          <p:cNvSpPr>
            <a:spLocks noGrp="1"/>
          </p:cNvSpPr>
          <p:nvPr>
            <p:ph type="subTitle"/>
          </p:nvPr>
        </p:nvSpPr>
        <p:spPr>
          <a:xfrm>
            <a:off x="457200" y="1604520"/>
            <a:ext cx="8229240" cy="3977280"/>
          </a:xfrm>
          <a:prstGeom prst="rect">
            <a:avLst/>
          </a:prstGeom>
        </p:spPr>
        <p:txBody>
          <a:bodyPr anchor="ctr"/>
          <a:lstStyle/>
          <a:p>
            <a:endParaRPr lang="en-IN"/>
          </a:p>
        </p:txBody>
      </p:sp>
    </p:spTree>
    <p:extLst>
      <p:ext uri="{BB962C8B-B14F-4D97-AF65-F5344CB8AC3E}">
        <p14:creationId xmlns:p14="http://schemas.microsoft.com/office/powerpoint/2010/main" xmlns="" val="290406135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8" name="PlaceHolder 1"/>
          <p:cNvSpPr>
            <a:spLocks noGrp="1"/>
          </p:cNvSpPr>
          <p:nvPr>
            <p:ph type="title"/>
          </p:nvPr>
        </p:nvSpPr>
        <p:spPr>
          <a:xfrm>
            <a:off x="457200" y="273600"/>
            <a:ext cx="8229240" cy="1144800"/>
          </a:xfrm>
          <a:prstGeom prst="rect">
            <a:avLst/>
          </a:prstGeom>
        </p:spPr>
        <p:txBody>
          <a:bodyPr/>
          <a:lstStyle/>
          <a:p>
            <a:endParaRPr lang="en-IN"/>
          </a:p>
        </p:txBody>
      </p:sp>
      <p:sp>
        <p:nvSpPr>
          <p:cNvPr id="9" name="PlaceHolder 2"/>
          <p:cNvSpPr>
            <a:spLocks noGrp="1"/>
          </p:cNvSpPr>
          <p:nvPr>
            <p:ph type="body"/>
          </p:nvPr>
        </p:nvSpPr>
        <p:spPr>
          <a:xfrm>
            <a:off x="457200" y="1604520"/>
            <a:ext cx="8229240" cy="3977280"/>
          </a:xfrm>
          <a:prstGeom prst="rect">
            <a:avLst/>
          </a:prstGeom>
        </p:spPr>
        <p:txBody>
          <a:bodyPr/>
          <a:lstStyle/>
          <a:p>
            <a:endParaRPr lang="en-IN"/>
          </a:p>
        </p:txBody>
      </p:sp>
    </p:spTree>
    <p:extLst>
      <p:ext uri="{BB962C8B-B14F-4D97-AF65-F5344CB8AC3E}">
        <p14:creationId xmlns:p14="http://schemas.microsoft.com/office/powerpoint/2010/main" xmlns="" val="13683762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Rectangle 3"/>
          <p:cNvSpPr/>
          <p:nvPr/>
        </p:nvSpPr>
        <p:spPr>
          <a:xfrm>
            <a:off x="4572000" y="6477000"/>
            <a:ext cx="4572000" cy="381000"/>
          </a:xfrm>
          <a:prstGeom prst="rect">
            <a:avLst/>
          </a:prstGeom>
          <a:solidFill>
            <a:srgbClr val="3333B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en-US" sz="1800">
              <a:solidFill>
                <a:prstClr val="white"/>
              </a:solidFill>
            </a:endParaRPr>
          </a:p>
        </p:txBody>
      </p:sp>
      <p:sp>
        <p:nvSpPr>
          <p:cNvPr id="5" name="Rectangle 4"/>
          <p:cNvSpPr/>
          <p:nvPr/>
        </p:nvSpPr>
        <p:spPr>
          <a:xfrm>
            <a:off x="0" y="6477000"/>
            <a:ext cx="4572000" cy="381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en-US" sz="1800">
              <a:solidFill>
                <a:prstClr val="white"/>
              </a:solidFill>
            </a:endParaRPr>
          </a:p>
        </p:txBody>
      </p:sp>
      <p:sp>
        <p:nvSpPr>
          <p:cNvPr id="6" name="Rectangle 5"/>
          <p:cNvSpPr/>
          <p:nvPr/>
        </p:nvSpPr>
        <p:spPr>
          <a:xfrm>
            <a:off x="0" y="0"/>
            <a:ext cx="9144000" cy="762000"/>
          </a:xfrm>
          <a:prstGeom prst="rect">
            <a:avLst/>
          </a:prstGeom>
          <a:gradFill flip="none" rotWithShape="1">
            <a:gsLst>
              <a:gs pos="0">
                <a:schemeClr val="tx1"/>
              </a:gs>
              <a:gs pos="100000">
                <a:srgbClr val="3333B2"/>
              </a:gs>
            </a:gsLst>
            <a:lin ang="10800000" scaled="1"/>
            <a:tileRect/>
          </a:gradFill>
          <a:ln>
            <a:noFill/>
          </a:ln>
          <a:effectLst>
            <a:outerShdw blurRad="50800" dist="88900" dir="54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en-US" sz="1800">
              <a:solidFill>
                <a:prstClr val="white"/>
              </a:solidFill>
            </a:endParaRPr>
          </a:p>
        </p:txBody>
      </p:sp>
      <p:sp>
        <p:nvSpPr>
          <p:cNvPr id="7" name="TextBox 6"/>
          <p:cNvSpPr txBox="1"/>
          <p:nvPr/>
        </p:nvSpPr>
        <p:spPr>
          <a:xfrm>
            <a:off x="1071576" y="6488133"/>
            <a:ext cx="3500437" cy="369887"/>
          </a:xfrm>
          <a:prstGeom prst="rect">
            <a:avLst/>
          </a:prstGeom>
          <a:noFill/>
        </p:spPr>
        <p:txBody>
          <a:bodyPr anchor="ctr"/>
          <a:lstStyle/>
          <a:p>
            <a:pPr algn="r" defTabSz="914400">
              <a:defRPr/>
            </a:pPr>
            <a:r>
              <a:rPr lang="en-US" sz="1200">
                <a:solidFill>
                  <a:prstClr val="white"/>
                </a:solidFill>
                <a:cs typeface="Arial" charset="0"/>
              </a:rPr>
              <a:t>Vu Pham</a:t>
            </a:r>
          </a:p>
        </p:txBody>
      </p:sp>
      <p:sp>
        <p:nvSpPr>
          <p:cNvPr id="3" name="Content Placeholder 2"/>
          <p:cNvSpPr>
            <a:spLocks noGrp="1"/>
          </p:cNvSpPr>
          <p:nvPr>
            <p:ph idx="1"/>
          </p:nvPr>
        </p:nvSpPr>
        <p:spPr>
          <a:xfrm>
            <a:off x="304800" y="1066808"/>
            <a:ext cx="8382000" cy="5059363"/>
          </a:xfrm>
        </p:spPr>
        <p:txBody>
          <a:bodyPr/>
          <a:lstStyle>
            <a:lvl1pPr>
              <a:buSzPct val="60000"/>
              <a:buFontTx/>
              <a:buBlip>
                <a:blip r:embed="rId2"/>
              </a:buBlip>
              <a:defRPr/>
            </a:lvl1pPr>
            <a:lvl2pPr>
              <a:buSzPct val="60000"/>
              <a:buFontTx/>
              <a:buBlip>
                <a:blip r:embed="rId3"/>
              </a:buBlip>
              <a:defRPr/>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a:xfrm>
            <a:off x="0" y="0"/>
            <a:ext cx="8915400" cy="762000"/>
          </a:xfrm>
        </p:spPr>
        <p:txBody>
          <a:bodyPr/>
          <a:lstStyle>
            <a:lvl1pPr marL="182880" algn="l">
              <a:defRPr baseline="0">
                <a:solidFill>
                  <a:schemeClr val="bg1"/>
                </a:solidFill>
              </a:defRPr>
            </a:lvl1pPr>
          </a:lstStyle>
          <a:p>
            <a:r>
              <a:rPr lang="en-US"/>
              <a:t>Click to edit Master title style</a:t>
            </a:r>
            <a:endParaRPr lang="en-US" dirty="0"/>
          </a:p>
        </p:txBody>
      </p:sp>
      <p:sp>
        <p:nvSpPr>
          <p:cNvPr id="8" name="Date Placeholder 3"/>
          <p:cNvSpPr>
            <a:spLocks noGrp="1"/>
          </p:cNvSpPr>
          <p:nvPr>
            <p:ph type="dt" sz="half" idx="10"/>
          </p:nvPr>
        </p:nvSpPr>
        <p:spPr>
          <a:xfrm>
            <a:off x="13" y="6492894"/>
            <a:ext cx="1071563" cy="365125"/>
          </a:xfrm>
        </p:spPr>
        <p:txBody>
          <a:bodyPr/>
          <a:lstStyle>
            <a:lvl1pPr>
              <a:defRPr baseline="0" smtClean="0">
                <a:solidFill>
                  <a:schemeClr val="bg1"/>
                </a:solidFill>
              </a:defRPr>
            </a:lvl1pPr>
          </a:lstStyle>
          <a:p>
            <a:pPr>
              <a:defRPr/>
            </a:pPr>
            <a:fld id="{BC98DDAC-2923-470E-BF14-D28F1DCC4DBC}" type="datetime1">
              <a:rPr lang="en-US" smtClean="0">
                <a:solidFill>
                  <a:prstClr val="white"/>
                </a:solidFill>
              </a:rPr>
              <a:pPr>
                <a:defRPr/>
              </a:pPr>
              <a:t>10/27/2022</a:t>
            </a:fld>
            <a:endParaRPr lang="en-US">
              <a:solidFill>
                <a:prstClr val="white"/>
              </a:solidFill>
            </a:endParaRPr>
          </a:p>
        </p:txBody>
      </p:sp>
      <p:sp>
        <p:nvSpPr>
          <p:cNvPr id="9" name="Footer Placeholder 4"/>
          <p:cNvSpPr>
            <a:spLocks noGrp="1"/>
          </p:cNvSpPr>
          <p:nvPr>
            <p:ph type="ftr" sz="quarter" idx="11"/>
          </p:nvPr>
        </p:nvSpPr>
        <p:spPr>
          <a:xfrm>
            <a:off x="4572000" y="6492894"/>
            <a:ext cx="3505200" cy="365125"/>
          </a:xfrm>
        </p:spPr>
        <p:txBody>
          <a:bodyPr/>
          <a:lstStyle>
            <a:lvl1pPr algn="l">
              <a:defRPr baseline="0" smtClean="0">
                <a:solidFill>
                  <a:schemeClr val="bg1"/>
                </a:solidFill>
              </a:defRPr>
            </a:lvl1pPr>
          </a:lstStyle>
          <a:p>
            <a:pPr>
              <a:defRPr/>
            </a:pPr>
            <a:endParaRPr lang="en-US" dirty="0">
              <a:solidFill>
                <a:prstClr val="white"/>
              </a:solidFill>
            </a:endParaRPr>
          </a:p>
        </p:txBody>
      </p:sp>
      <p:sp>
        <p:nvSpPr>
          <p:cNvPr id="10" name="Slide Number Placeholder 5"/>
          <p:cNvSpPr>
            <a:spLocks noGrp="1"/>
          </p:cNvSpPr>
          <p:nvPr>
            <p:ph type="sldNum" sz="quarter" idx="12"/>
          </p:nvPr>
        </p:nvSpPr>
        <p:spPr>
          <a:xfrm>
            <a:off x="8077200" y="6492894"/>
            <a:ext cx="1066800" cy="365125"/>
          </a:xfrm>
        </p:spPr>
        <p:txBody>
          <a:bodyPr/>
          <a:lstStyle>
            <a:lvl1pPr>
              <a:defRPr baseline="0" smtClean="0">
                <a:solidFill>
                  <a:schemeClr val="bg1"/>
                </a:solidFill>
              </a:defRPr>
            </a:lvl1pPr>
          </a:lstStyle>
          <a:p>
            <a:pPr>
              <a:defRPr/>
            </a:pPr>
            <a:fld id="{5BC7FEBF-A170-470C-A369-F0D066FB58E5}" type="slidenum">
              <a:rPr lang="en-US">
                <a:solidFill>
                  <a:prstClr val="white"/>
                </a:solidFill>
              </a:rPr>
              <a:pPr>
                <a:defRPr/>
              </a:pPr>
              <a:t>‹#›</a:t>
            </a:fld>
            <a:endParaRPr lang="en-US">
              <a:solidFill>
                <a:prstClr val="white"/>
              </a:solidFil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0" name="PlaceHolder 1"/>
          <p:cNvSpPr>
            <a:spLocks noGrp="1"/>
          </p:cNvSpPr>
          <p:nvPr>
            <p:ph type="title"/>
          </p:nvPr>
        </p:nvSpPr>
        <p:spPr>
          <a:xfrm>
            <a:off x="457200" y="273600"/>
            <a:ext cx="8229240" cy="1144800"/>
          </a:xfrm>
          <a:prstGeom prst="rect">
            <a:avLst/>
          </a:prstGeom>
        </p:spPr>
        <p:txBody>
          <a:bodyPr/>
          <a:lstStyle/>
          <a:p>
            <a:endParaRPr lang="en-IN"/>
          </a:p>
        </p:txBody>
      </p:sp>
      <p:sp>
        <p:nvSpPr>
          <p:cNvPr id="11" name="PlaceHolder 2"/>
          <p:cNvSpPr>
            <a:spLocks noGrp="1"/>
          </p:cNvSpPr>
          <p:nvPr>
            <p:ph type="body"/>
          </p:nvPr>
        </p:nvSpPr>
        <p:spPr>
          <a:xfrm>
            <a:off x="457200" y="1604520"/>
            <a:ext cx="4015800" cy="3977280"/>
          </a:xfrm>
          <a:prstGeom prst="rect">
            <a:avLst/>
          </a:prstGeom>
        </p:spPr>
        <p:txBody>
          <a:bodyPr/>
          <a:lstStyle/>
          <a:p>
            <a:endParaRPr lang="en-IN"/>
          </a:p>
        </p:txBody>
      </p:sp>
      <p:sp>
        <p:nvSpPr>
          <p:cNvPr id="12" name="PlaceHolder 3"/>
          <p:cNvSpPr>
            <a:spLocks noGrp="1"/>
          </p:cNvSpPr>
          <p:nvPr>
            <p:ph type="body"/>
          </p:nvPr>
        </p:nvSpPr>
        <p:spPr>
          <a:xfrm>
            <a:off x="4674240" y="1604520"/>
            <a:ext cx="4015800" cy="3977280"/>
          </a:xfrm>
          <a:prstGeom prst="rect">
            <a:avLst/>
          </a:prstGeom>
        </p:spPr>
        <p:txBody>
          <a:bodyPr/>
          <a:lstStyle/>
          <a:p>
            <a:endParaRPr lang="en-IN"/>
          </a:p>
        </p:txBody>
      </p:sp>
    </p:spTree>
    <p:extLst>
      <p:ext uri="{BB962C8B-B14F-4D97-AF65-F5344CB8AC3E}">
        <p14:creationId xmlns:p14="http://schemas.microsoft.com/office/powerpoint/2010/main" xmlns="" val="174222372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3" name="PlaceHolder 1"/>
          <p:cNvSpPr>
            <a:spLocks noGrp="1"/>
          </p:cNvSpPr>
          <p:nvPr>
            <p:ph type="title"/>
          </p:nvPr>
        </p:nvSpPr>
        <p:spPr>
          <a:xfrm>
            <a:off x="457200" y="273600"/>
            <a:ext cx="8229240" cy="1144800"/>
          </a:xfrm>
          <a:prstGeom prst="rect">
            <a:avLst/>
          </a:prstGeom>
        </p:spPr>
        <p:txBody>
          <a:bodyPr/>
          <a:lstStyle/>
          <a:p>
            <a:endParaRPr lang="en-IN"/>
          </a:p>
        </p:txBody>
      </p:sp>
    </p:spTree>
    <p:extLst>
      <p:ext uri="{BB962C8B-B14F-4D97-AF65-F5344CB8AC3E}">
        <p14:creationId xmlns:p14="http://schemas.microsoft.com/office/powerpoint/2010/main" xmlns="" val="132905564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4" name="PlaceHolder 1"/>
          <p:cNvSpPr>
            <a:spLocks noGrp="1"/>
          </p:cNvSpPr>
          <p:nvPr>
            <p:ph type="subTitle"/>
          </p:nvPr>
        </p:nvSpPr>
        <p:spPr>
          <a:xfrm>
            <a:off x="457200" y="273600"/>
            <a:ext cx="8229240" cy="5307840"/>
          </a:xfrm>
          <a:prstGeom prst="rect">
            <a:avLst/>
          </a:prstGeom>
        </p:spPr>
        <p:txBody>
          <a:bodyPr anchor="ctr"/>
          <a:lstStyle/>
          <a:p>
            <a:endParaRPr lang="en-IN"/>
          </a:p>
        </p:txBody>
      </p:sp>
    </p:spTree>
    <p:extLst>
      <p:ext uri="{BB962C8B-B14F-4D97-AF65-F5344CB8AC3E}">
        <p14:creationId xmlns:p14="http://schemas.microsoft.com/office/powerpoint/2010/main" xmlns="" val="275793738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457200" y="273600"/>
            <a:ext cx="8229240" cy="1144800"/>
          </a:xfrm>
          <a:prstGeom prst="rect">
            <a:avLst/>
          </a:prstGeom>
        </p:spPr>
        <p:txBody>
          <a:bodyPr/>
          <a:lstStyle/>
          <a:p>
            <a:endParaRPr lang="en-IN"/>
          </a:p>
        </p:txBody>
      </p:sp>
      <p:sp>
        <p:nvSpPr>
          <p:cNvPr id="16" name="PlaceHolder 2"/>
          <p:cNvSpPr>
            <a:spLocks noGrp="1"/>
          </p:cNvSpPr>
          <p:nvPr>
            <p:ph type="body"/>
          </p:nvPr>
        </p:nvSpPr>
        <p:spPr>
          <a:xfrm>
            <a:off x="457200" y="1604520"/>
            <a:ext cx="4015800" cy="1896840"/>
          </a:xfrm>
          <a:prstGeom prst="rect">
            <a:avLst/>
          </a:prstGeom>
        </p:spPr>
        <p:txBody>
          <a:bodyPr/>
          <a:lstStyle/>
          <a:p>
            <a:endParaRPr lang="en-IN"/>
          </a:p>
        </p:txBody>
      </p:sp>
      <p:sp>
        <p:nvSpPr>
          <p:cNvPr id="17" name="PlaceHolder 3"/>
          <p:cNvSpPr>
            <a:spLocks noGrp="1"/>
          </p:cNvSpPr>
          <p:nvPr>
            <p:ph type="body"/>
          </p:nvPr>
        </p:nvSpPr>
        <p:spPr>
          <a:xfrm>
            <a:off x="4674240" y="1604520"/>
            <a:ext cx="4015800" cy="3977280"/>
          </a:xfrm>
          <a:prstGeom prst="rect">
            <a:avLst/>
          </a:prstGeom>
        </p:spPr>
        <p:txBody>
          <a:bodyPr/>
          <a:lstStyle/>
          <a:p>
            <a:endParaRPr lang="en-IN"/>
          </a:p>
        </p:txBody>
      </p:sp>
      <p:sp>
        <p:nvSpPr>
          <p:cNvPr id="18" name="PlaceHolder 4"/>
          <p:cNvSpPr>
            <a:spLocks noGrp="1"/>
          </p:cNvSpPr>
          <p:nvPr>
            <p:ph type="body"/>
          </p:nvPr>
        </p:nvSpPr>
        <p:spPr>
          <a:xfrm>
            <a:off x="457200" y="3682080"/>
            <a:ext cx="4015800" cy="1896840"/>
          </a:xfrm>
          <a:prstGeom prst="rect">
            <a:avLst/>
          </a:prstGeom>
        </p:spPr>
        <p:txBody>
          <a:bodyPr/>
          <a:lstStyle/>
          <a:p>
            <a:endParaRPr lang="en-IN"/>
          </a:p>
        </p:txBody>
      </p:sp>
    </p:spTree>
    <p:extLst>
      <p:ext uri="{BB962C8B-B14F-4D97-AF65-F5344CB8AC3E}">
        <p14:creationId xmlns:p14="http://schemas.microsoft.com/office/powerpoint/2010/main" xmlns="" val="317994544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457200" y="273600"/>
            <a:ext cx="8229240" cy="1144800"/>
          </a:xfrm>
          <a:prstGeom prst="rect">
            <a:avLst/>
          </a:prstGeom>
        </p:spPr>
        <p:txBody>
          <a:bodyPr/>
          <a:lstStyle/>
          <a:p>
            <a:endParaRPr lang="en-IN"/>
          </a:p>
        </p:txBody>
      </p:sp>
      <p:sp>
        <p:nvSpPr>
          <p:cNvPr id="20" name="PlaceHolder 2"/>
          <p:cNvSpPr>
            <a:spLocks noGrp="1"/>
          </p:cNvSpPr>
          <p:nvPr>
            <p:ph type="body"/>
          </p:nvPr>
        </p:nvSpPr>
        <p:spPr>
          <a:xfrm>
            <a:off x="457200" y="1604520"/>
            <a:ext cx="4015800" cy="3977280"/>
          </a:xfrm>
          <a:prstGeom prst="rect">
            <a:avLst/>
          </a:prstGeom>
        </p:spPr>
        <p:txBody>
          <a:bodyPr/>
          <a:lstStyle/>
          <a:p>
            <a:endParaRPr lang="en-IN"/>
          </a:p>
        </p:txBody>
      </p:sp>
      <p:sp>
        <p:nvSpPr>
          <p:cNvPr id="21" name="PlaceHolder 3"/>
          <p:cNvSpPr>
            <a:spLocks noGrp="1"/>
          </p:cNvSpPr>
          <p:nvPr>
            <p:ph type="body"/>
          </p:nvPr>
        </p:nvSpPr>
        <p:spPr>
          <a:xfrm>
            <a:off x="4674240" y="1604520"/>
            <a:ext cx="4015800" cy="1896840"/>
          </a:xfrm>
          <a:prstGeom prst="rect">
            <a:avLst/>
          </a:prstGeom>
        </p:spPr>
        <p:txBody>
          <a:bodyPr/>
          <a:lstStyle/>
          <a:p>
            <a:endParaRPr lang="en-IN"/>
          </a:p>
        </p:txBody>
      </p:sp>
      <p:sp>
        <p:nvSpPr>
          <p:cNvPr id="22" name="PlaceHolder 4"/>
          <p:cNvSpPr>
            <a:spLocks noGrp="1"/>
          </p:cNvSpPr>
          <p:nvPr>
            <p:ph type="body"/>
          </p:nvPr>
        </p:nvSpPr>
        <p:spPr>
          <a:xfrm>
            <a:off x="4674240" y="3682080"/>
            <a:ext cx="4015800" cy="1896840"/>
          </a:xfrm>
          <a:prstGeom prst="rect">
            <a:avLst/>
          </a:prstGeom>
        </p:spPr>
        <p:txBody>
          <a:bodyPr/>
          <a:lstStyle/>
          <a:p>
            <a:endParaRPr lang="en-IN"/>
          </a:p>
        </p:txBody>
      </p:sp>
    </p:spTree>
    <p:extLst>
      <p:ext uri="{BB962C8B-B14F-4D97-AF65-F5344CB8AC3E}">
        <p14:creationId xmlns:p14="http://schemas.microsoft.com/office/powerpoint/2010/main" xmlns="" val="26152827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457200" y="273600"/>
            <a:ext cx="8229240" cy="1144800"/>
          </a:xfrm>
          <a:prstGeom prst="rect">
            <a:avLst/>
          </a:prstGeom>
        </p:spPr>
        <p:txBody>
          <a:bodyPr/>
          <a:lstStyle/>
          <a:p>
            <a:endParaRPr lang="en-IN"/>
          </a:p>
        </p:txBody>
      </p:sp>
      <p:sp>
        <p:nvSpPr>
          <p:cNvPr id="24" name="PlaceHolder 2"/>
          <p:cNvSpPr>
            <a:spLocks noGrp="1"/>
          </p:cNvSpPr>
          <p:nvPr>
            <p:ph type="body"/>
          </p:nvPr>
        </p:nvSpPr>
        <p:spPr>
          <a:xfrm>
            <a:off x="457200" y="1604520"/>
            <a:ext cx="4015800" cy="1896840"/>
          </a:xfrm>
          <a:prstGeom prst="rect">
            <a:avLst/>
          </a:prstGeom>
        </p:spPr>
        <p:txBody>
          <a:bodyPr/>
          <a:lstStyle/>
          <a:p>
            <a:endParaRPr lang="en-IN"/>
          </a:p>
        </p:txBody>
      </p:sp>
      <p:sp>
        <p:nvSpPr>
          <p:cNvPr id="25" name="PlaceHolder 3"/>
          <p:cNvSpPr>
            <a:spLocks noGrp="1"/>
          </p:cNvSpPr>
          <p:nvPr>
            <p:ph type="body"/>
          </p:nvPr>
        </p:nvSpPr>
        <p:spPr>
          <a:xfrm>
            <a:off x="4674240" y="1604520"/>
            <a:ext cx="4015800" cy="1896840"/>
          </a:xfrm>
          <a:prstGeom prst="rect">
            <a:avLst/>
          </a:prstGeom>
        </p:spPr>
        <p:txBody>
          <a:bodyPr/>
          <a:lstStyle/>
          <a:p>
            <a:endParaRPr lang="en-IN"/>
          </a:p>
        </p:txBody>
      </p:sp>
      <p:sp>
        <p:nvSpPr>
          <p:cNvPr id="26" name="PlaceHolder 4"/>
          <p:cNvSpPr>
            <a:spLocks noGrp="1"/>
          </p:cNvSpPr>
          <p:nvPr>
            <p:ph type="body"/>
          </p:nvPr>
        </p:nvSpPr>
        <p:spPr>
          <a:xfrm>
            <a:off x="457200" y="3682080"/>
            <a:ext cx="8229240" cy="1896840"/>
          </a:xfrm>
          <a:prstGeom prst="rect">
            <a:avLst/>
          </a:prstGeom>
        </p:spPr>
        <p:txBody>
          <a:bodyPr/>
          <a:lstStyle/>
          <a:p>
            <a:endParaRPr lang="en-IN"/>
          </a:p>
        </p:txBody>
      </p:sp>
    </p:spTree>
    <p:extLst>
      <p:ext uri="{BB962C8B-B14F-4D97-AF65-F5344CB8AC3E}">
        <p14:creationId xmlns:p14="http://schemas.microsoft.com/office/powerpoint/2010/main" xmlns="" val="295836670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457200" y="273600"/>
            <a:ext cx="8229240" cy="1144800"/>
          </a:xfrm>
          <a:prstGeom prst="rect">
            <a:avLst/>
          </a:prstGeom>
        </p:spPr>
        <p:txBody>
          <a:bodyPr/>
          <a:lstStyle/>
          <a:p>
            <a:endParaRPr lang="en-IN"/>
          </a:p>
        </p:txBody>
      </p:sp>
      <p:sp>
        <p:nvSpPr>
          <p:cNvPr id="28" name="PlaceHolder 2"/>
          <p:cNvSpPr>
            <a:spLocks noGrp="1"/>
          </p:cNvSpPr>
          <p:nvPr>
            <p:ph type="body"/>
          </p:nvPr>
        </p:nvSpPr>
        <p:spPr>
          <a:xfrm>
            <a:off x="457200" y="1604520"/>
            <a:ext cx="8229240" cy="1896840"/>
          </a:xfrm>
          <a:prstGeom prst="rect">
            <a:avLst/>
          </a:prstGeom>
        </p:spPr>
        <p:txBody>
          <a:bodyPr/>
          <a:lstStyle/>
          <a:p>
            <a:endParaRPr lang="en-IN"/>
          </a:p>
        </p:txBody>
      </p:sp>
      <p:sp>
        <p:nvSpPr>
          <p:cNvPr id="29" name="PlaceHolder 3"/>
          <p:cNvSpPr>
            <a:spLocks noGrp="1"/>
          </p:cNvSpPr>
          <p:nvPr>
            <p:ph type="body"/>
          </p:nvPr>
        </p:nvSpPr>
        <p:spPr>
          <a:xfrm>
            <a:off x="457200" y="3682080"/>
            <a:ext cx="8229240" cy="1896840"/>
          </a:xfrm>
          <a:prstGeom prst="rect">
            <a:avLst/>
          </a:prstGeom>
        </p:spPr>
        <p:txBody>
          <a:bodyPr/>
          <a:lstStyle/>
          <a:p>
            <a:endParaRPr lang="en-IN"/>
          </a:p>
        </p:txBody>
      </p:sp>
    </p:spTree>
    <p:extLst>
      <p:ext uri="{BB962C8B-B14F-4D97-AF65-F5344CB8AC3E}">
        <p14:creationId xmlns:p14="http://schemas.microsoft.com/office/powerpoint/2010/main" xmlns="" val="16563128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0" name="PlaceHolder 1"/>
          <p:cNvSpPr>
            <a:spLocks noGrp="1"/>
          </p:cNvSpPr>
          <p:nvPr>
            <p:ph type="title"/>
          </p:nvPr>
        </p:nvSpPr>
        <p:spPr>
          <a:xfrm>
            <a:off x="457200" y="273600"/>
            <a:ext cx="8229240" cy="1144800"/>
          </a:xfrm>
          <a:prstGeom prst="rect">
            <a:avLst/>
          </a:prstGeom>
        </p:spPr>
        <p:txBody>
          <a:bodyPr/>
          <a:lstStyle/>
          <a:p>
            <a:endParaRPr lang="en-IN"/>
          </a:p>
        </p:txBody>
      </p:sp>
      <p:sp>
        <p:nvSpPr>
          <p:cNvPr id="31" name="PlaceHolder 2"/>
          <p:cNvSpPr>
            <a:spLocks noGrp="1"/>
          </p:cNvSpPr>
          <p:nvPr>
            <p:ph type="body"/>
          </p:nvPr>
        </p:nvSpPr>
        <p:spPr>
          <a:xfrm>
            <a:off x="457200" y="1604520"/>
            <a:ext cx="4015800" cy="1896840"/>
          </a:xfrm>
          <a:prstGeom prst="rect">
            <a:avLst/>
          </a:prstGeom>
        </p:spPr>
        <p:txBody>
          <a:bodyPr/>
          <a:lstStyle/>
          <a:p>
            <a:endParaRPr lang="en-IN"/>
          </a:p>
        </p:txBody>
      </p:sp>
      <p:sp>
        <p:nvSpPr>
          <p:cNvPr id="32" name="PlaceHolder 3"/>
          <p:cNvSpPr>
            <a:spLocks noGrp="1"/>
          </p:cNvSpPr>
          <p:nvPr>
            <p:ph type="body"/>
          </p:nvPr>
        </p:nvSpPr>
        <p:spPr>
          <a:xfrm>
            <a:off x="4674240" y="1604520"/>
            <a:ext cx="4015800" cy="1896840"/>
          </a:xfrm>
          <a:prstGeom prst="rect">
            <a:avLst/>
          </a:prstGeom>
        </p:spPr>
        <p:txBody>
          <a:bodyPr/>
          <a:lstStyle/>
          <a:p>
            <a:endParaRPr lang="en-IN"/>
          </a:p>
        </p:txBody>
      </p:sp>
      <p:sp>
        <p:nvSpPr>
          <p:cNvPr id="33" name="PlaceHolder 4"/>
          <p:cNvSpPr>
            <a:spLocks noGrp="1"/>
          </p:cNvSpPr>
          <p:nvPr>
            <p:ph type="body"/>
          </p:nvPr>
        </p:nvSpPr>
        <p:spPr>
          <a:xfrm>
            <a:off x="457200" y="3682080"/>
            <a:ext cx="4015800" cy="1896840"/>
          </a:xfrm>
          <a:prstGeom prst="rect">
            <a:avLst/>
          </a:prstGeom>
        </p:spPr>
        <p:txBody>
          <a:bodyPr/>
          <a:lstStyle/>
          <a:p>
            <a:endParaRPr lang="en-IN"/>
          </a:p>
        </p:txBody>
      </p:sp>
      <p:sp>
        <p:nvSpPr>
          <p:cNvPr id="34" name="PlaceHolder 5"/>
          <p:cNvSpPr>
            <a:spLocks noGrp="1"/>
          </p:cNvSpPr>
          <p:nvPr>
            <p:ph type="body"/>
          </p:nvPr>
        </p:nvSpPr>
        <p:spPr>
          <a:xfrm>
            <a:off x="4674240" y="3682080"/>
            <a:ext cx="4015800" cy="1896840"/>
          </a:xfrm>
          <a:prstGeom prst="rect">
            <a:avLst/>
          </a:prstGeom>
        </p:spPr>
        <p:txBody>
          <a:bodyPr/>
          <a:lstStyle/>
          <a:p>
            <a:endParaRPr lang="en-IN"/>
          </a:p>
        </p:txBody>
      </p:sp>
    </p:spTree>
    <p:extLst>
      <p:ext uri="{BB962C8B-B14F-4D97-AF65-F5344CB8AC3E}">
        <p14:creationId xmlns:p14="http://schemas.microsoft.com/office/powerpoint/2010/main" xmlns="" val="127397704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5" name="PlaceHolder 1"/>
          <p:cNvSpPr>
            <a:spLocks noGrp="1"/>
          </p:cNvSpPr>
          <p:nvPr>
            <p:ph type="title"/>
          </p:nvPr>
        </p:nvSpPr>
        <p:spPr>
          <a:xfrm>
            <a:off x="457200" y="273600"/>
            <a:ext cx="8229240" cy="1144800"/>
          </a:xfrm>
          <a:prstGeom prst="rect">
            <a:avLst/>
          </a:prstGeom>
        </p:spPr>
        <p:txBody>
          <a:bodyPr/>
          <a:lstStyle/>
          <a:p>
            <a:endParaRPr lang="en-IN"/>
          </a:p>
        </p:txBody>
      </p:sp>
      <p:sp>
        <p:nvSpPr>
          <p:cNvPr id="36" name="PlaceHolder 2"/>
          <p:cNvSpPr>
            <a:spLocks noGrp="1"/>
          </p:cNvSpPr>
          <p:nvPr>
            <p:ph type="body"/>
          </p:nvPr>
        </p:nvSpPr>
        <p:spPr>
          <a:xfrm>
            <a:off x="457200" y="1604520"/>
            <a:ext cx="2649600" cy="1896840"/>
          </a:xfrm>
          <a:prstGeom prst="rect">
            <a:avLst/>
          </a:prstGeom>
        </p:spPr>
        <p:txBody>
          <a:bodyPr/>
          <a:lstStyle/>
          <a:p>
            <a:endParaRPr lang="en-IN"/>
          </a:p>
        </p:txBody>
      </p:sp>
      <p:sp>
        <p:nvSpPr>
          <p:cNvPr id="37" name="PlaceHolder 3"/>
          <p:cNvSpPr>
            <a:spLocks noGrp="1"/>
          </p:cNvSpPr>
          <p:nvPr>
            <p:ph type="body"/>
          </p:nvPr>
        </p:nvSpPr>
        <p:spPr>
          <a:xfrm>
            <a:off x="3239640" y="1604520"/>
            <a:ext cx="2649600" cy="1896840"/>
          </a:xfrm>
          <a:prstGeom prst="rect">
            <a:avLst/>
          </a:prstGeom>
        </p:spPr>
        <p:txBody>
          <a:bodyPr/>
          <a:lstStyle/>
          <a:p>
            <a:endParaRPr lang="en-IN"/>
          </a:p>
        </p:txBody>
      </p:sp>
      <p:sp>
        <p:nvSpPr>
          <p:cNvPr id="38" name="PlaceHolder 4"/>
          <p:cNvSpPr>
            <a:spLocks noGrp="1"/>
          </p:cNvSpPr>
          <p:nvPr>
            <p:ph type="body"/>
          </p:nvPr>
        </p:nvSpPr>
        <p:spPr>
          <a:xfrm>
            <a:off x="6022080" y="1604520"/>
            <a:ext cx="2649600" cy="1896840"/>
          </a:xfrm>
          <a:prstGeom prst="rect">
            <a:avLst/>
          </a:prstGeom>
        </p:spPr>
        <p:txBody>
          <a:bodyPr/>
          <a:lstStyle/>
          <a:p>
            <a:endParaRPr lang="en-IN"/>
          </a:p>
        </p:txBody>
      </p:sp>
      <p:sp>
        <p:nvSpPr>
          <p:cNvPr id="39" name="PlaceHolder 5"/>
          <p:cNvSpPr>
            <a:spLocks noGrp="1"/>
          </p:cNvSpPr>
          <p:nvPr>
            <p:ph type="body"/>
          </p:nvPr>
        </p:nvSpPr>
        <p:spPr>
          <a:xfrm>
            <a:off x="457200" y="3682080"/>
            <a:ext cx="2649600" cy="1896840"/>
          </a:xfrm>
          <a:prstGeom prst="rect">
            <a:avLst/>
          </a:prstGeom>
        </p:spPr>
        <p:txBody>
          <a:bodyPr/>
          <a:lstStyle/>
          <a:p>
            <a:endParaRPr lang="en-IN"/>
          </a:p>
        </p:txBody>
      </p:sp>
      <p:sp>
        <p:nvSpPr>
          <p:cNvPr id="40" name="PlaceHolder 6"/>
          <p:cNvSpPr>
            <a:spLocks noGrp="1"/>
          </p:cNvSpPr>
          <p:nvPr>
            <p:ph type="body"/>
          </p:nvPr>
        </p:nvSpPr>
        <p:spPr>
          <a:xfrm>
            <a:off x="3239640" y="3682080"/>
            <a:ext cx="2649600" cy="1896840"/>
          </a:xfrm>
          <a:prstGeom prst="rect">
            <a:avLst/>
          </a:prstGeom>
        </p:spPr>
        <p:txBody>
          <a:bodyPr/>
          <a:lstStyle/>
          <a:p>
            <a:endParaRPr lang="en-IN"/>
          </a:p>
        </p:txBody>
      </p:sp>
      <p:sp>
        <p:nvSpPr>
          <p:cNvPr id="41" name="PlaceHolder 7"/>
          <p:cNvSpPr>
            <a:spLocks noGrp="1"/>
          </p:cNvSpPr>
          <p:nvPr>
            <p:ph type="body"/>
          </p:nvPr>
        </p:nvSpPr>
        <p:spPr>
          <a:xfrm>
            <a:off x="6022080" y="3682080"/>
            <a:ext cx="2649600" cy="1896840"/>
          </a:xfrm>
          <a:prstGeom prst="rect">
            <a:avLst/>
          </a:prstGeom>
        </p:spPr>
        <p:txBody>
          <a:bodyPr/>
          <a:lstStyle/>
          <a:p>
            <a:endParaRPr lang="en-IN"/>
          </a:p>
        </p:txBody>
      </p:sp>
    </p:spTree>
    <p:extLst>
      <p:ext uri="{BB962C8B-B14F-4D97-AF65-F5344CB8AC3E}">
        <p14:creationId xmlns:p14="http://schemas.microsoft.com/office/powerpoint/2010/main" xmlns="" val="4642562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19"/>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a:defRPr/>
            </a:pPr>
            <a:fld id="{C30AC38B-9272-4D52-8824-428A96F6FB1D}" type="datetime1">
              <a:rPr lang="en-US" smtClean="0">
                <a:solidFill>
                  <a:prstClr val="black">
                    <a:tint val="75000"/>
                  </a:prstClr>
                </a:solidFill>
              </a:rPr>
              <a:pPr>
                <a:defRPr/>
              </a:pPr>
              <a:t>10/27/2022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69F2F621-4695-46C1-8607-7F4A48817B19}" type="slidenum">
              <a:rPr lang="en-US">
                <a:solidFill>
                  <a:prstClr val="black">
                    <a:tint val="75000"/>
                  </a:prstClr>
                </a:solidFill>
              </a:rPr>
              <a:pPr>
                <a:defRPr/>
              </a:pPr>
              <a:t>‹#›</a:t>
            </a:fld>
            <a:endParaRPr lang="en-US">
              <a:solidFill>
                <a:prstClr val="black">
                  <a:tint val="75000"/>
                </a:prstClr>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5" name="Rectangle 4"/>
          <p:cNvSpPr/>
          <p:nvPr/>
        </p:nvSpPr>
        <p:spPr>
          <a:xfrm>
            <a:off x="4572000" y="6477000"/>
            <a:ext cx="4572000" cy="381000"/>
          </a:xfrm>
          <a:prstGeom prst="rect">
            <a:avLst/>
          </a:prstGeom>
          <a:solidFill>
            <a:srgbClr val="3333B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en-US" sz="1800">
              <a:solidFill>
                <a:prstClr val="white"/>
              </a:solidFill>
            </a:endParaRPr>
          </a:p>
        </p:txBody>
      </p:sp>
      <p:sp>
        <p:nvSpPr>
          <p:cNvPr id="6" name="Rectangle 5"/>
          <p:cNvSpPr/>
          <p:nvPr/>
        </p:nvSpPr>
        <p:spPr>
          <a:xfrm>
            <a:off x="0" y="6477000"/>
            <a:ext cx="4572000" cy="381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en-US" sz="1800">
              <a:solidFill>
                <a:prstClr val="white"/>
              </a:solidFill>
            </a:endParaRPr>
          </a:p>
        </p:txBody>
      </p:sp>
      <p:sp>
        <p:nvSpPr>
          <p:cNvPr id="7" name="Rectangle 6"/>
          <p:cNvSpPr/>
          <p:nvPr/>
        </p:nvSpPr>
        <p:spPr>
          <a:xfrm>
            <a:off x="0" y="0"/>
            <a:ext cx="9144000" cy="762000"/>
          </a:xfrm>
          <a:prstGeom prst="rect">
            <a:avLst/>
          </a:prstGeom>
          <a:gradFill flip="none" rotWithShape="1">
            <a:gsLst>
              <a:gs pos="0">
                <a:schemeClr val="tx1"/>
              </a:gs>
              <a:gs pos="100000">
                <a:srgbClr val="3333B2"/>
              </a:gs>
            </a:gsLst>
            <a:lin ang="10800000" scaled="1"/>
            <a:tileRect/>
          </a:gradFill>
          <a:ln>
            <a:noFill/>
          </a:ln>
          <a:effectLst>
            <a:outerShdw blurRad="50800" dist="88900" dir="54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en-US" sz="1800">
              <a:solidFill>
                <a:prstClr val="white"/>
              </a:solidFill>
            </a:endParaRPr>
          </a:p>
        </p:txBody>
      </p:sp>
      <p:sp>
        <p:nvSpPr>
          <p:cNvPr id="8" name="TextBox 7"/>
          <p:cNvSpPr txBox="1"/>
          <p:nvPr/>
        </p:nvSpPr>
        <p:spPr>
          <a:xfrm>
            <a:off x="1071576" y="6488133"/>
            <a:ext cx="3500437" cy="369887"/>
          </a:xfrm>
          <a:prstGeom prst="rect">
            <a:avLst/>
          </a:prstGeom>
          <a:noFill/>
        </p:spPr>
        <p:txBody>
          <a:bodyPr anchor="ctr"/>
          <a:lstStyle/>
          <a:p>
            <a:pPr algn="r" defTabSz="914400">
              <a:defRPr/>
            </a:pPr>
            <a:r>
              <a:rPr lang="en-US" sz="1200">
                <a:solidFill>
                  <a:prstClr val="white"/>
                </a:solidFill>
                <a:cs typeface="Arial" charset="0"/>
              </a:rPr>
              <a:t>Vu Pham</a:t>
            </a:r>
          </a:p>
        </p:txBody>
      </p:sp>
      <p:sp>
        <p:nvSpPr>
          <p:cNvPr id="3" name="Content Placeholder 2"/>
          <p:cNvSpPr>
            <a:spLocks noGrp="1"/>
          </p:cNvSpPr>
          <p:nvPr>
            <p:ph sz="half" idx="1"/>
          </p:nvPr>
        </p:nvSpPr>
        <p:spPr>
          <a:xfrm>
            <a:off x="228600" y="1066808"/>
            <a:ext cx="4267200" cy="5059363"/>
          </a:xfrm>
        </p:spPr>
        <p:txBody>
          <a:bodyPr/>
          <a:lstStyle>
            <a:lvl1pPr>
              <a:buSzPct val="60000"/>
              <a:buFontTx/>
              <a:buBlip>
                <a:blip r:embed="rId2"/>
              </a:buBlip>
              <a:defRPr sz="2800"/>
            </a:lvl1pPr>
            <a:lvl2pPr>
              <a:buSzPct val="60000"/>
              <a:buFontTx/>
              <a:buBlip>
                <a:blip r:embed="rId2"/>
              </a:buBlip>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8200" y="1066808"/>
            <a:ext cx="4267200" cy="5059363"/>
          </a:xfrm>
        </p:spPr>
        <p:txBody>
          <a:bodyPr/>
          <a:lstStyle>
            <a:lvl1pPr>
              <a:buSzPct val="60000"/>
              <a:buFontTx/>
              <a:buBlip>
                <a:blip r:embed="rId2"/>
              </a:buBlip>
              <a:defRPr sz="2800"/>
            </a:lvl1pPr>
            <a:lvl2pPr>
              <a:buSzPct val="60000"/>
              <a:buFontTx/>
              <a:buBlip>
                <a:blip r:embed="rId2"/>
              </a:buBlip>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a:xfrm>
            <a:off x="0" y="0"/>
            <a:ext cx="8839200" cy="762000"/>
          </a:xfrm>
        </p:spPr>
        <p:txBody>
          <a:bodyPr/>
          <a:lstStyle>
            <a:lvl1pPr marL="182880" algn="l">
              <a:defRPr baseline="0">
                <a:solidFill>
                  <a:schemeClr val="bg1"/>
                </a:solidFill>
              </a:defRPr>
            </a:lvl1pPr>
          </a:lstStyle>
          <a:p>
            <a:r>
              <a:rPr lang="en-US"/>
              <a:t>Click to edit Master title style</a:t>
            </a:r>
          </a:p>
        </p:txBody>
      </p:sp>
      <p:sp>
        <p:nvSpPr>
          <p:cNvPr id="9" name="Date Placeholder 4"/>
          <p:cNvSpPr>
            <a:spLocks noGrp="1"/>
          </p:cNvSpPr>
          <p:nvPr>
            <p:ph type="dt" sz="half" idx="10"/>
          </p:nvPr>
        </p:nvSpPr>
        <p:spPr>
          <a:xfrm>
            <a:off x="0" y="6492894"/>
            <a:ext cx="1066800" cy="365125"/>
          </a:xfrm>
        </p:spPr>
        <p:txBody>
          <a:bodyPr/>
          <a:lstStyle>
            <a:lvl1pPr>
              <a:defRPr baseline="0" smtClean="0">
                <a:solidFill>
                  <a:schemeClr val="bg1"/>
                </a:solidFill>
              </a:defRPr>
            </a:lvl1pPr>
          </a:lstStyle>
          <a:p>
            <a:pPr>
              <a:defRPr/>
            </a:pPr>
            <a:fld id="{0B19EBF7-33A7-453B-ACF5-AC032B250618}" type="datetime1">
              <a:rPr lang="en-US" smtClean="0">
                <a:solidFill>
                  <a:prstClr val="white"/>
                </a:solidFill>
              </a:rPr>
              <a:pPr>
                <a:defRPr/>
              </a:pPr>
              <a:t>10/27/2022</a:t>
            </a:fld>
            <a:endParaRPr lang="en-US">
              <a:solidFill>
                <a:prstClr val="white"/>
              </a:solidFill>
            </a:endParaRPr>
          </a:p>
        </p:txBody>
      </p:sp>
      <p:sp>
        <p:nvSpPr>
          <p:cNvPr id="10" name="Footer Placeholder 5"/>
          <p:cNvSpPr>
            <a:spLocks noGrp="1"/>
          </p:cNvSpPr>
          <p:nvPr>
            <p:ph type="ftr" sz="quarter" idx="11"/>
          </p:nvPr>
        </p:nvSpPr>
        <p:spPr>
          <a:xfrm>
            <a:off x="4572000" y="6492894"/>
            <a:ext cx="3505200" cy="365125"/>
          </a:xfrm>
        </p:spPr>
        <p:txBody>
          <a:bodyPr/>
          <a:lstStyle>
            <a:lvl1pPr algn="l">
              <a:defRPr baseline="0" smtClean="0">
                <a:solidFill>
                  <a:schemeClr val="bg1"/>
                </a:solidFill>
              </a:defRPr>
            </a:lvl1pPr>
          </a:lstStyle>
          <a:p>
            <a:pPr>
              <a:defRPr/>
            </a:pPr>
            <a:endParaRPr lang="en-US">
              <a:solidFill>
                <a:prstClr val="white"/>
              </a:solidFill>
            </a:endParaRPr>
          </a:p>
        </p:txBody>
      </p:sp>
      <p:sp>
        <p:nvSpPr>
          <p:cNvPr id="11" name="Slide Number Placeholder 6"/>
          <p:cNvSpPr>
            <a:spLocks noGrp="1"/>
          </p:cNvSpPr>
          <p:nvPr>
            <p:ph type="sldNum" sz="quarter" idx="12"/>
          </p:nvPr>
        </p:nvSpPr>
        <p:spPr>
          <a:xfrm>
            <a:off x="8077200" y="6492894"/>
            <a:ext cx="1066800" cy="365125"/>
          </a:xfrm>
        </p:spPr>
        <p:txBody>
          <a:bodyPr/>
          <a:lstStyle>
            <a:lvl1pPr>
              <a:defRPr baseline="0" smtClean="0">
                <a:solidFill>
                  <a:schemeClr val="bg1"/>
                </a:solidFill>
              </a:defRPr>
            </a:lvl1pPr>
          </a:lstStyle>
          <a:p>
            <a:pPr>
              <a:defRPr/>
            </a:pPr>
            <a:fld id="{CA58546F-1E4E-426D-9940-5EB4B4A7467C}" type="slidenum">
              <a:rPr lang="en-US">
                <a:solidFill>
                  <a:prstClr val="white"/>
                </a:solidFill>
              </a:rPr>
              <a:pPr>
                <a:defRPr/>
              </a:pPr>
              <a:t>‹#›</a:t>
            </a:fld>
            <a:endParaRPr lang="en-US">
              <a:solidFill>
                <a:prstClr val="white"/>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7" name="Rectangle 6"/>
          <p:cNvSpPr/>
          <p:nvPr/>
        </p:nvSpPr>
        <p:spPr>
          <a:xfrm>
            <a:off x="4572000" y="6477000"/>
            <a:ext cx="4572000" cy="381000"/>
          </a:xfrm>
          <a:prstGeom prst="rect">
            <a:avLst/>
          </a:prstGeom>
          <a:solidFill>
            <a:srgbClr val="3333B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en-US" sz="1800">
              <a:solidFill>
                <a:prstClr val="white"/>
              </a:solidFill>
            </a:endParaRPr>
          </a:p>
        </p:txBody>
      </p:sp>
      <p:sp>
        <p:nvSpPr>
          <p:cNvPr id="8" name="Rectangle 7"/>
          <p:cNvSpPr/>
          <p:nvPr/>
        </p:nvSpPr>
        <p:spPr>
          <a:xfrm>
            <a:off x="0" y="6477000"/>
            <a:ext cx="4572000" cy="381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en-US" sz="1800">
              <a:solidFill>
                <a:prstClr val="white"/>
              </a:solidFill>
            </a:endParaRPr>
          </a:p>
        </p:txBody>
      </p:sp>
      <p:sp>
        <p:nvSpPr>
          <p:cNvPr id="9" name="Rectangle 8"/>
          <p:cNvSpPr/>
          <p:nvPr/>
        </p:nvSpPr>
        <p:spPr>
          <a:xfrm>
            <a:off x="0" y="0"/>
            <a:ext cx="9144000" cy="762000"/>
          </a:xfrm>
          <a:prstGeom prst="rect">
            <a:avLst/>
          </a:prstGeom>
          <a:gradFill flip="none" rotWithShape="1">
            <a:gsLst>
              <a:gs pos="0">
                <a:schemeClr val="tx1"/>
              </a:gs>
              <a:gs pos="100000">
                <a:srgbClr val="3333B2"/>
              </a:gs>
            </a:gsLst>
            <a:lin ang="10800000" scaled="1"/>
            <a:tileRect/>
          </a:gradFill>
          <a:ln>
            <a:noFill/>
          </a:ln>
          <a:effectLst>
            <a:outerShdw blurRad="50800" dist="88900" dir="54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en-US" sz="1800">
              <a:solidFill>
                <a:prstClr val="white"/>
              </a:solidFill>
            </a:endParaRPr>
          </a:p>
        </p:txBody>
      </p:sp>
      <p:sp>
        <p:nvSpPr>
          <p:cNvPr id="10" name="TextBox 9"/>
          <p:cNvSpPr txBox="1"/>
          <p:nvPr/>
        </p:nvSpPr>
        <p:spPr>
          <a:xfrm>
            <a:off x="1071576" y="6488133"/>
            <a:ext cx="3500437" cy="369887"/>
          </a:xfrm>
          <a:prstGeom prst="rect">
            <a:avLst/>
          </a:prstGeom>
          <a:noFill/>
        </p:spPr>
        <p:txBody>
          <a:bodyPr anchor="ctr"/>
          <a:lstStyle/>
          <a:p>
            <a:pPr algn="r" defTabSz="914400">
              <a:defRPr/>
            </a:pPr>
            <a:r>
              <a:rPr lang="en-US" sz="1200">
                <a:solidFill>
                  <a:prstClr val="white"/>
                </a:solidFill>
                <a:cs typeface="Arial" charset="0"/>
              </a:rPr>
              <a:t>Vu Pham</a:t>
            </a:r>
          </a:p>
        </p:txBody>
      </p:sp>
      <p:sp>
        <p:nvSpPr>
          <p:cNvPr id="3" name="Text Placeholder 2"/>
          <p:cNvSpPr>
            <a:spLocks noGrp="1"/>
          </p:cNvSpPr>
          <p:nvPr>
            <p:ph type="body" idx="1"/>
          </p:nvPr>
        </p:nvSpPr>
        <p:spPr>
          <a:xfrm>
            <a:off x="457200" y="990618"/>
            <a:ext cx="4040188"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676404"/>
            <a:ext cx="4040188" cy="4449763"/>
          </a:xfrm>
        </p:spPr>
        <p:txBody>
          <a:bodyPr/>
          <a:lstStyle>
            <a:lvl1pPr>
              <a:buSzPct val="60000"/>
              <a:buFontTx/>
              <a:buBlip>
                <a:blip r:embed="rId2"/>
              </a:buBlip>
              <a:defRPr sz="2400"/>
            </a:lvl1pPr>
            <a:lvl2pPr>
              <a:buSzPct val="60000"/>
              <a:buFontTx/>
              <a:buBlip>
                <a:blip r:embed="rId2"/>
              </a:buBlip>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45038" y="990618"/>
            <a:ext cx="4041775"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38" y="1676404"/>
            <a:ext cx="4041775" cy="4449763"/>
          </a:xfrm>
        </p:spPr>
        <p:txBody>
          <a:bodyPr/>
          <a:lstStyle>
            <a:lvl1pPr>
              <a:buSzPct val="60000"/>
              <a:buFontTx/>
              <a:buBlip>
                <a:blip r:embed="rId2"/>
              </a:buBlip>
              <a:defRPr sz="2400"/>
            </a:lvl1pPr>
            <a:lvl2pPr>
              <a:buSzPct val="60000"/>
              <a:buFontTx/>
              <a:buBlip>
                <a:blip r:embed="rId2"/>
              </a:buBlip>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a:xfrm>
            <a:off x="0" y="0"/>
            <a:ext cx="8839200" cy="762000"/>
          </a:xfrm>
        </p:spPr>
        <p:txBody>
          <a:bodyPr/>
          <a:lstStyle>
            <a:lvl1pPr marL="182880" algn="l">
              <a:defRPr baseline="0">
                <a:solidFill>
                  <a:schemeClr val="bg1"/>
                </a:solidFill>
              </a:defRPr>
            </a:lvl1pPr>
          </a:lstStyle>
          <a:p>
            <a:r>
              <a:rPr lang="en-US"/>
              <a:t>Click to edit Master title style</a:t>
            </a:r>
          </a:p>
        </p:txBody>
      </p:sp>
      <p:sp>
        <p:nvSpPr>
          <p:cNvPr id="11" name="Date Placeholder 6"/>
          <p:cNvSpPr>
            <a:spLocks noGrp="1"/>
          </p:cNvSpPr>
          <p:nvPr>
            <p:ph type="dt" sz="half" idx="10"/>
          </p:nvPr>
        </p:nvSpPr>
        <p:spPr>
          <a:xfrm>
            <a:off x="0" y="6492894"/>
            <a:ext cx="1066800" cy="365125"/>
          </a:xfrm>
        </p:spPr>
        <p:txBody>
          <a:bodyPr/>
          <a:lstStyle>
            <a:lvl1pPr>
              <a:defRPr baseline="0" smtClean="0">
                <a:solidFill>
                  <a:schemeClr val="bg1"/>
                </a:solidFill>
              </a:defRPr>
            </a:lvl1pPr>
          </a:lstStyle>
          <a:p>
            <a:pPr>
              <a:defRPr/>
            </a:pPr>
            <a:fld id="{7376B318-3ACD-4BB1-B157-D5FF2A077743}" type="datetime1">
              <a:rPr lang="en-US" smtClean="0">
                <a:solidFill>
                  <a:prstClr val="white"/>
                </a:solidFill>
              </a:rPr>
              <a:pPr>
                <a:defRPr/>
              </a:pPr>
              <a:t>10/27/2022</a:t>
            </a:fld>
            <a:endParaRPr lang="en-US">
              <a:solidFill>
                <a:prstClr val="white"/>
              </a:solidFill>
            </a:endParaRPr>
          </a:p>
        </p:txBody>
      </p:sp>
      <p:sp>
        <p:nvSpPr>
          <p:cNvPr id="12" name="Footer Placeholder 7"/>
          <p:cNvSpPr>
            <a:spLocks noGrp="1"/>
          </p:cNvSpPr>
          <p:nvPr>
            <p:ph type="ftr" sz="quarter" idx="11"/>
          </p:nvPr>
        </p:nvSpPr>
        <p:spPr>
          <a:xfrm>
            <a:off x="4572000" y="6492894"/>
            <a:ext cx="3505200" cy="365125"/>
          </a:xfrm>
        </p:spPr>
        <p:txBody>
          <a:bodyPr/>
          <a:lstStyle>
            <a:lvl1pPr algn="l">
              <a:defRPr baseline="0" smtClean="0">
                <a:solidFill>
                  <a:schemeClr val="bg1"/>
                </a:solidFill>
              </a:defRPr>
            </a:lvl1pPr>
          </a:lstStyle>
          <a:p>
            <a:pPr>
              <a:defRPr/>
            </a:pPr>
            <a:endParaRPr lang="en-US">
              <a:solidFill>
                <a:prstClr val="white"/>
              </a:solidFill>
            </a:endParaRPr>
          </a:p>
        </p:txBody>
      </p:sp>
      <p:sp>
        <p:nvSpPr>
          <p:cNvPr id="13" name="Slide Number Placeholder 8"/>
          <p:cNvSpPr>
            <a:spLocks noGrp="1"/>
          </p:cNvSpPr>
          <p:nvPr>
            <p:ph type="sldNum" sz="quarter" idx="12"/>
          </p:nvPr>
        </p:nvSpPr>
        <p:spPr>
          <a:xfrm>
            <a:off x="8077200" y="6492894"/>
            <a:ext cx="1066800" cy="365125"/>
          </a:xfrm>
        </p:spPr>
        <p:txBody>
          <a:bodyPr/>
          <a:lstStyle>
            <a:lvl1pPr>
              <a:defRPr baseline="0" smtClean="0">
                <a:solidFill>
                  <a:schemeClr val="bg1"/>
                </a:solidFill>
              </a:defRPr>
            </a:lvl1pPr>
          </a:lstStyle>
          <a:p>
            <a:pPr>
              <a:defRPr/>
            </a:pPr>
            <a:fld id="{4F25B14B-C98E-4C14-96E7-18DD3A29C179}" type="slidenum">
              <a:rPr lang="en-US">
                <a:solidFill>
                  <a:prstClr val="white"/>
                </a:solidFill>
              </a:rPr>
              <a:pPr>
                <a:defRPr/>
              </a:pPr>
              <a:t>‹#›</a:t>
            </a:fld>
            <a:endParaRPr lang="en-US">
              <a:solidFill>
                <a:prstClr val="white"/>
              </a:solidFil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Rectangle 3"/>
          <p:cNvSpPr/>
          <p:nvPr/>
        </p:nvSpPr>
        <p:spPr>
          <a:xfrm>
            <a:off x="0" y="0"/>
            <a:ext cx="9144000" cy="762000"/>
          </a:xfrm>
          <a:prstGeom prst="rect">
            <a:avLst/>
          </a:prstGeom>
          <a:gradFill flip="none" rotWithShape="1">
            <a:gsLst>
              <a:gs pos="0">
                <a:schemeClr val="tx1"/>
              </a:gs>
              <a:gs pos="100000">
                <a:srgbClr val="3333B2"/>
              </a:gs>
            </a:gsLst>
            <a:lin ang="10800000" scaled="1"/>
            <a:tileRect/>
          </a:gradFill>
          <a:ln>
            <a:noFill/>
          </a:ln>
          <a:effectLst>
            <a:outerShdw blurRad="50800" dist="88900" dir="54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en-US" sz="1800">
              <a:solidFill>
                <a:prstClr val="white"/>
              </a:solidFill>
            </a:endParaRPr>
          </a:p>
        </p:txBody>
      </p:sp>
      <p:sp>
        <p:nvSpPr>
          <p:cNvPr id="5" name="Rectangle 4"/>
          <p:cNvSpPr/>
          <p:nvPr/>
        </p:nvSpPr>
        <p:spPr>
          <a:xfrm>
            <a:off x="4572000" y="6477000"/>
            <a:ext cx="4572000" cy="381000"/>
          </a:xfrm>
          <a:prstGeom prst="rect">
            <a:avLst/>
          </a:prstGeom>
          <a:solidFill>
            <a:srgbClr val="3333B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en-US" sz="1800">
              <a:solidFill>
                <a:prstClr val="white"/>
              </a:solidFill>
            </a:endParaRPr>
          </a:p>
        </p:txBody>
      </p:sp>
      <p:sp>
        <p:nvSpPr>
          <p:cNvPr id="6" name="Rectangle 5"/>
          <p:cNvSpPr/>
          <p:nvPr/>
        </p:nvSpPr>
        <p:spPr>
          <a:xfrm>
            <a:off x="0" y="6477000"/>
            <a:ext cx="4572000" cy="381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en-US" sz="1800">
              <a:solidFill>
                <a:prstClr val="white"/>
              </a:solidFill>
            </a:endParaRPr>
          </a:p>
        </p:txBody>
      </p:sp>
      <p:sp>
        <p:nvSpPr>
          <p:cNvPr id="2" name="Title 1"/>
          <p:cNvSpPr>
            <a:spLocks noGrp="1"/>
          </p:cNvSpPr>
          <p:nvPr>
            <p:ph type="title"/>
          </p:nvPr>
        </p:nvSpPr>
        <p:spPr>
          <a:xfrm>
            <a:off x="0" y="0"/>
            <a:ext cx="8915400" cy="762000"/>
          </a:xfrm>
        </p:spPr>
        <p:txBody>
          <a:bodyPr/>
          <a:lstStyle>
            <a:lvl1pPr marL="182880" algn="l">
              <a:defRPr baseline="0">
                <a:solidFill>
                  <a:schemeClr val="bg1"/>
                </a:solidFill>
              </a:defRPr>
            </a:lvl1pPr>
          </a:lstStyle>
          <a:p>
            <a:r>
              <a:rPr lang="en-US"/>
              <a:t>Click to edit Master title style</a:t>
            </a:r>
          </a:p>
        </p:txBody>
      </p:sp>
      <p:sp>
        <p:nvSpPr>
          <p:cNvPr id="12" name="Text Placeholder 10"/>
          <p:cNvSpPr>
            <a:spLocks noGrp="1"/>
          </p:cNvSpPr>
          <p:nvPr>
            <p:ph type="body" sz="quarter" idx="13"/>
          </p:nvPr>
        </p:nvSpPr>
        <p:spPr>
          <a:xfrm>
            <a:off x="1066800" y="6477000"/>
            <a:ext cx="3505200" cy="381000"/>
          </a:xfrm>
        </p:spPr>
        <p:txBody>
          <a:bodyPr anchor="ctr">
            <a:normAutofit/>
          </a:bodyPr>
          <a:lstStyle>
            <a:lvl1pPr algn="r">
              <a:buNone/>
              <a:defRPr lang="en-US" sz="1200" kern="1200" baseline="0" dirty="0">
                <a:solidFill>
                  <a:schemeClr val="bg1"/>
                </a:solidFill>
                <a:latin typeface="+mn-lt"/>
                <a:ea typeface="+mn-ea"/>
                <a:cs typeface="+mn-cs"/>
              </a:defRPr>
            </a:lvl1pPr>
            <a:lvl2pPr>
              <a:defRPr baseline="0">
                <a:solidFill>
                  <a:schemeClr val="bg1"/>
                </a:solidFill>
              </a:defRPr>
            </a:lvl2pPr>
            <a:lvl3pPr>
              <a:defRPr baseline="0">
                <a:solidFill>
                  <a:schemeClr val="bg1"/>
                </a:solidFill>
              </a:defRPr>
            </a:lvl3pPr>
            <a:lvl4pPr>
              <a:defRPr baseline="0">
                <a:solidFill>
                  <a:schemeClr val="bg1"/>
                </a:solidFill>
              </a:defRPr>
            </a:lvl4pPr>
            <a:lvl5pPr>
              <a:defRPr baseline="0">
                <a:solidFill>
                  <a:schemeClr val="bg1"/>
                </a:solidFill>
              </a:defRPr>
            </a:lvl5pPr>
          </a:lstStyle>
          <a:p>
            <a:pPr lvl="0"/>
            <a:r>
              <a:rPr lang="en-US"/>
              <a:t>Click to edit Master text styles</a:t>
            </a:r>
          </a:p>
        </p:txBody>
      </p:sp>
      <p:sp>
        <p:nvSpPr>
          <p:cNvPr id="7" name="Date Placeholder 6"/>
          <p:cNvSpPr>
            <a:spLocks noGrp="1"/>
          </p:cNvSpPr>
          <p:nvPr>
            <p:ph type="dt" sz="half" idx="14"/>
          </p:nvPr>
        </p:nvSpPr>
        <p:spPr>
          <a:xfrm>
            <a:off x="0" y="6492894"/>
            <a:ext cx="1066800" cy="365125"/>
          </a:xfrm>
        </p:spPr>
        <p:txBody>
          <a:bodyPr/>
          <a:lstStyle>
            <a:lvl1pPr>
              <a:defRPr baseline="0" smtClean="0">
                <a:solidFill>
                  <a:schemeClr val="bg1"/>
                </a:solidFill>
              </a:defRPr>
            </a:lvl1pPr>
          </a:lstStyle>
          <a:p>
            <a:pPr>
              <a:defRPr/>
            </a:pPr>
            <a:fld id="{4D89255E-73D2-4D6F-8FED-DDE55A5E9060}" type="datetime1">
              <a:rPr lang="en-US" smtClean="0">
                <a:solidFill>
                  <a:prstClr val="white"/>
                </a:solidFill>
              </a:rPr>
              <a:pPr>
                <a:defRPr/>
              </a:pPr>
              <a:t>10/27/2022</a:t>
            </a:fld>
            <a:endParaRPr lang="en-US">
              <a:solidFill>
                <a:prstClr val="white"/>
              </a:solidFill>
            </a:endParaRPr>
          </a:p>
        </p:txBody>
      </p:sp>
      <p:sp>
        <p:nvSpPr>
          <p:cNvPr id="8" name="Footer Placeholder 7"/>
          <p:cNvSpPr>
            <a:spLocks noGrp="1"/>
          </p:cNvSpPr>
          <p:nvPr>
            <p:ph type="ftr" sz="quarter" idx="15"/>
          </p:nvPr>
        </p:nvSpPr>
        <p:spPr>
          <a:xfrm>
            <a:off x="4572000" y="6492894"/>
            <a:ext cx="3505200" cy="365125"/>
          </a:xfrm>
        </p:spPr>
        <p:txBody>
          <a:bodyPr/>
          <a:lstStyle>
            <a:lvl1pPr algn="l">
              <a:defRPr baseline="0" smtClean="0">
                <a:solidFill>
                  <a:schemeClr val="bg1"/>
                </a:solidFill>
              </a:defRPr>
            </a:lvl1pPr>
          </a:lstStyle>
          <a:p>
            <a:pPr>
              <a:defRPr/>
            </a:pPr>
            <a:endParaRPr lang="en-US">
              <a:solidFill>
                <a:prstClr val="white"/>
              </a:solidFill>
            </a:endParaRPr>
          </a:p>
        </p:txBody>
      </p:sp>
      <p:sp>
        <p:nvSpPr>
          <p:cNvPr id="9" name="Slide Number Placeholder 8"/>
          <p:cNvSpPr>
            <a:spLocks noGrp="1"/>
          </p:cNvSpPr>
          <p:nvPr>
            <p:ph type="sldNum" sz="quarter" idx="16"/>
          </p:nvPr>
        </p:nvSpPr>
        <p:spPr>
          <a:xfrm>
            <a:off x="8077200" y="6492894"/>
            <a:ext cx="1066800" cy="365125"/>
          </a:xfrm>
        </p:spPr>
        <p:txBody>
          <a:bodyPr/>
          <a:lstStyle>
            <a:lvl1pPr>
              <a:defRPr baseline="0" smtClean="0">
                <a:solidFill>
                  <a:schemeClr val="bg1"/>
                </a:solidFill>
              </a:defRPr>
            </a:lvl1pPr>
          </a:lstStyle>
          <a:p>
            <a:pPr>
              <a:defRPr/>
            </a:pPr>
            <a:fld id="{0F8ABFDA-DAF0-4496-8136-3108F5781C52}" type="slidenum">
              <a:rPr lang="en-US">
                <a:solidFill>
                  <a:prstClr val="white"/>
                </a:solidFill>
              </a:rPr>
              <a:pPr>
                <a:defRPr/>
              </a:pPr>
              <a:t>‹#›</a:t>
            </a:fld>
            <a:endParaRPr lang="en-US">
              <a:solidFill>
                <a:prstClr val="white"/>
              </a:solidFil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Rectangle 2"/>
          <p:cNvSpPr/>
          <p:nvPr/>
        </p:nvSpPr>
        <p:spPr>
          <a:xfrm>
            <a:off x="4572000" y="6477000"/>
            <a:ext cx="4572000" cy="381000"/>
          </a:xfrm>
          <a:prstGeom prst="rect">
            <a:avLst/>
          </a:prstGeom>
          <a:solidFill>
            <a:srgbClr val="3333B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en-US" sz="1800">
              <a:solidFill>
                <a:prstClr val="white"/>
              </a:solidFill>
            </a:endParaRPr>
          </a:p>
        </p:txBody>
      </p:sp>
      <p:sp>
        <p:nvSpPr>
          <p:cNvPr id="4" name="Rectangle 3"/>
          <p:cNvSpPr/>
          <p:nvPr/>
        </p:nvSpPr>
        <p:spPr>
          <a:xfrm>
            <a:off x="0" y="6477000"/>
            <a:ext cx="4572000" cy="381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en-US" sz="1800">
              <a:solidFill>
                <a:prstClr val="white"/>
              </a:solidFill>
            </a:endParaRPr>
          </a:p>
        </p:txBody>
      </p:sp>
      <p:sp>
        <p:nvSpPr>
          <p:cNvPr id="10" name="Text Placeholder 10"/>
          <p:cNvSpPr>
            <a:spLocks noGrp="1"/>
          </p:cNvSpPr>
          <p:nvPr>
            <p:ph type="body" sz="quarter" idx="13"/>
          </p:nvPr>
        </p:nvSpPr>
        <p:spPr>
          <a:xfrm>
            <a:off x="1066800" y="6477000"/>
            <a:ext cx="3505200" cy="381000"/>
          </a:xfrm>
        </p:spPr>
        <p:txBody>
          <a:bodyPr anchor="ctr">
            <a:normAutofit/>
          </a:bodyPr>
          <a:lstStyle>
            <a:lvl1pPr algn="r">
              <a:buNone/>
              <a:defRPr lang="en-US" sz="1200" kern="1200" baseline="0" dirty="0">
                <a:solidFill>
                  <a:schemeClr val="bg1"/>
                </a:solidFill>
                <a:latin typeface="+mn-lt"/>
                <a:ea typeface="+mn-ea"/>
                <a:cs typeface="+mn-cs"/>
              </a:defRPr>
            </a:lvl1pPr>
            <a:lvl2pPr>
              <a:defRPr baseline="0">
                <a:solidFill>
                  <a:schemeClr val="bg1"/>
                </a:solidFill>
              </a:defRPr>
            </a:lvl2pPr>
            <a:lvl3pPr>
              <a:defRPr baseline="0">
                <a:solidFill>
                  <a:schemeClr val="bg1"/>
                </a:solidFill>
              </a:defRPr>
            </a:lvl3pPr>
            <a:lvl4pPr>
              <a:defRPr baseline="0">
                <a:solidFill>
                  <a:schemeClr val="bg1"/>
                </a:solidFill>
              </a:defRPr>
            </a:lvl4pPr>
            <a:lvl5pPr>
              <a:defRPr baseline="0">
                <a:solidFill>
                  <a:schemeClr val="bg1"/>
                </a:solidFill>
              </a:defRPr>
            </a:lvl5pPr>
          </a:lstStyle>
          <a:p>
            <a:pPr lvl="0"/>
            <a:r>
              <a:rPr lang="en-US"/>
              <a:t>Click to edit Master text styles</a:t>
            </a:r>
          </a:p>
        </p:txBody>
      </p:sp>
      <p:sp>
        <p:nvSpPr>
          <p:cNvPr id="5" name="Date Placeholder 6"/>
          <p:cNvSpPr>
            <a:spLocks noGrp="1"/>
          </p:cNvSpPr>
          <p:nvPr>
            <p:ph type="dt" sz="half" idx="14"/>
          </p:nvPr>
        </p:nvSpPr>
        <p:spPr>
          <a:xfrm>
            <a:off x="0" y="6492894"/>
            <a:ext cx="1066800" cy="365125"/>
          </a:xfrm>
        </p:spPr>
        <p:txBody>
          <a:bodyPr/>
          <a:lstStyle>
            <a:lvl1pPr>
              <a:defRPr baseline="0" smtClean="0">
                <a:solidFill>
                  <a:schemeClr val="bg1"/>
                </a:solidFill>
              </a:defRPr>
            </a:lvl1pPr>
          </a:lstStyle>
          <a:p>
            <a:pPr>
              <a:defRPr/>
            </a:pPr>
            <a:fld id="{02FA9779-B8F9-46CA-B3D8-4DEED7329B7B}" type="datetime1">
              <a:rPr lang="en-US" smtClean="0">
                <a:solidFill>
                  <a:prstClr val="white"/>
                </a:solidFill>
              </a:rPr>
              <a:pPr>
                <a:defRPr/>
              </a:pPr>
              <a:t>10/27/2022</a:t>
            </a:fld>
            <a:endParaRPr lang="en-US">
              <a:solidFill>
                <a:prstClr val="white"/>
              </a:solidFill>
            </a:endParaRPr>
          </a:p>
        </p:txBody>
      </p:sp>
      <p:sp>
        <p:nvSpPr>
          <p:cNvPr id="6" name="Footer Placeholder 7"/>
          <p:cNvSpPr>
            <a:spLocks noGrp="1"/>
          </p:cNvSpPr>
          <p:nvPr>
            <p:ph type="ftr" sz="quarter" idx="15"/>
          </p:nvPr>
        </p:nvSpPr>
        <p:spPr>
          <a:xfrm>
            <a:off x="4572000" y="6492894"/>
            <a:ext cx="3505200" cy="365125"/>
          </a:xfrm>
        </p:spPr>
        <p:txBody>
          <a:bodyPr/>
          <a:lstStyle>
            <a:lvl1pPr algn="l">
              <a:defRPr baseline="0" smtClean="0">
                <a:solidFill>
                  <a:schemeClr val="bg1"/>
                </a:solidFill>
              </a:defRPr>
            </a:lvl1pPr>
          </a:lstStyle>
          <a:p>
            <a:pPr>
              <a:defRPr/>
            </a:pPr>
            <a:endParaRPr lang="en-US">
              <a:solidFill>
                <a:prstClr val="white"/>
              </a:solidFill>
            </a:endParaRPr>
          </a:p>
        </p:txBody>
      </p:sp>
      <p:sp>
        <p:nvSpPr>
          <p:cNvPr id="7" name="Slide Number Placeholder 8"/>
          <p:cNvSpPr>
            <a:spLocks noGrp="1"/>
          </p:cNvSpPr>
          <p:nvPr>
            <p:ph type="sldNum" sz="quarter" idx="16"/>
          </p:nvPr>
        </p:nvSpPr>
        <p:spPr>
          <a:xfrm>
            <a:off x="8077200" y="6492894"/>
            <a:ext cx="1066800" cy="365125"/>
          </a:xfrm>
        </p:spPr>
        <p:txBody>
          <a:bodyPr/>
          <a:lstStyle>
            <a:lvl1pPr>
              <a:defRPr baseline="0" smtClean="0">
                <a:solidFill>
                  <a:schemeClr val="bg1"/>
                </a:solidFill>
              </a:defRPr>
            </a:lvl1pPr>
          </a:lstStyle>
          <a:p>
            <a:pPr>
              <a:defRPr/>
            </a:pPr>
            <a:fld id="{E7C05FB1-C35B-4870-BC50-C1BF2D042AF7}" type="slidenum">
              <a:rPr lang="en-US">
                <a:solidFill>
                  <a:prstClr val="white"/>
                </a:solidFill>
              </a:rPr>
              <a:pPr>
                <a:defRPr/>
              </a:pPr>
              <a:t>‹#›</a:t>
            </a:fld>
            <a:endParaRPr lang="en-US">
              <a:solidFill>
                <a:prstClr val="white"/>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5" y="273067"/>
            <a:ext cx="3008313" cy="1162051"/>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71"/>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5" y="1435103"/>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115429F7-4882-4992-97D6-F3843ACD4794}" type="datetime1">
              <a:rPr lang="en-US" smtClean="0">
                <a:solidFill>
                  <a:prstClr val="black">
                    <a:tint val="75000"/>
                  </a:prstClr>
                </a:solidFill>
              </a:rPr>
              <a:pPr>
                <a:defRPr/>
              </a:pPr>
              <a:t>10/27/2022</a:t>
            </a:fld>
            <a:endParaRPr lang="en-US">
              <a:solidFill>
                <a:prstClr val="black">
                  <a:tint val="75000"/>
                </a:prstClr>
              </a:solidFill>
            </a:endParaRPr>
          </a:p>
        </p:txBody>
      </p:sp>
      <p:sp>
        <p:nvSpPr>
          <p:cNvPr id="6"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7" name="Slide Number Placeholder 5"/>
          <p:cNvSpPr>
            <a:spLocks noGrp="1"/>
          </p:cNvSpPr>
          <p:nvPr>
            <p:ph type="sldNum" sz="quarter" idx="12"/>
          </p:nvPr>
        </p:nvSpPr>
        <p:spPr/>
        <p:txBody>
          <a:bodyPr/>
          <a:lstStyle>
            <a:lvl1pPr>
              <a:defRPr/>
            </a:lvl1pPr>
          </a:lstStyle>
          <a:p>
            <a:pPr>
              <a:defRPr/>
            </a:pPr>
            <a:fld id="{E502A947-F0B9-4AC8-B617-2CA04D399975}" type="slidenum">
              <a:rPr lang="en-US">
                <a:solidFill>
                  <a:prstClr val="black">
                    <a:tint val="75000"/>
                  </a:prstClr>
                </a:solidFill>
              </a:rPr>
              <a:pPr>
                <a:defRPr/>
              </a:pPr>
              <a:t>‹#›</a:t>
            </a:fld>
            <a:endParaRPr lang="en-US">
              <a:solidFill>
                <a:prstClr val="black">
                  <a:tint val="75000"/>
                </a:prstClr>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19"/>
            <a:ext cx="5486400" cy="566739"/>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p>
        </p:txBody>
      </p:sp>
      <p:sp>
        <p:nvSpPr>
          <p:cNvPr id="4" name="Text Placeholder 3"/>
          <p:cNvSpPr>
            <a:spLocks noGrp="1"/>
          </p:cNvSpPr>
          <p:nvPr>
            <p:ph type="body" sz="half" idx="2"/>
          </p:nvPr>
        </p:nvSpPr>
        <p:spPr>
          <a:xfrm>
            <a:off x="1792288" y="5367357"/>
            <a:ext cx="5486400" cy="8048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F7316217-1B56-4BF4-BD30-A9A6A2E5D13B}" type="datetime1">
              <a:rPr lang="en-US" smtClean="0">
                <a:solidFill>
                  <a:prstClr val="black">
                    <a:tint val="75000"/>
                  </a:prstClr>
                </a:solidFill>
              </a:rPr>
              <a:pPr>
                <a:defRPr/>
              </a:pPr>
              <a:t>10/27/2022</a:t>
            </a:fld>
            <a:endParaRPr lang="en-US">
              <a:solidFill>
                <a:prstClr val="black">
                  <a:tint val="75000"/>
                </a:prstClr>
              </a:solidFill>
            </a:endParaRPr>
          </a:p>
        </p:txBody>
      </p:sp>
      <p:sp>
        <p:nvSpPr>
          <p:cNvPr id="6"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7" name="Slide Number Placeholder 5"/>
          <p:cNvSpPr>
            <a:spLocks noGrp="1"/>
          </p:cNvSpPr>
          <p:nvPr>
            <p:ph type="sldNum" sz="quarter" idx="12"/>
          </p:nvPr>
        </p:nvSpPr>
        <p:spPr/>
        <p:txBody>
          <a:bodyPr/>
          <a:lstStyle>
            <a:lvl1pPr>
              <a:defRPr/>
            </a:lvl1pPr>
          </a:lstStyle>
          <a:p>
            <a:pPr>
              <a:defRPr/>
            </a:pPr>
            <a:fld id="{8DC05516-340B-459A-81CA-6701DA508FD3}" type="slidenum">
              <a:rPr lang="en-US">
                <a:solidFill>
                  <a:prstClr val="black">
                    <a:tint val="75000"/>
                  </a:prstClr>
                </a:solidFill>
              </a:rPr>
              <a:pPr>
                <a:defRPr/>
              </a:pPr>
              <a:t>‹#›</a:t>
            </a:fld>
            <a:endParaRPr lang="en-US">
              <a:solidFill>
                <a:prstClr val="black">
                  <a:tint val="75000"/>
                </a:prstClr>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theme" Target="../theme/theme2.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9"/>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Text Placeholder 2"/>
          <p:cNvSpPr>
            <a:spLocks noGrp="1"/>
          </p:cNvSpPr>
          <p:nvPr>
            <p:ph type="body" idx="1"/>
          </p:nvPr>
        </p:nvSpPr>
        <p:spPr bwMode="auto">
          <a:xfrm>
            <a:off x="457200" y="1600206"/>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7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pPr defTabSz="914400">
              <a:defRPr/>
            </a:pPr>
            <a:fld id="{76BF07E2-F145-48F0-B93B-F4164E2E9B0D}" type="datetime1">
              <a:rPr lang="en-US" smtClean="0">
                <a:solidFill>
                  <a:prstClr val="black">
                    <a:tint val="75000"/>
                  </a:prstClr>
                </a:solidFill>
              </a:rPr>
              <a:pPr defTabSz="914400">
                <a:defRPr/>
              </a:pPr>
              <a:t>10/27/2022</a:t>
            </a:fld>
            <a:endParaRPr lang="en-US">
              <a:solidFill>
                <a:prstClr val="black">
                  <a:tint val="75000"/>
                </a:prstClr>
              </a:solidFill>
            </a:endParaRPr>
          </a:p>
        </p:txBody>
      </p:sp>
      <p:sp>
        <p:nvSpPr>
          <p:cNvPr id="5" name="Footer Placeholder 4"/>
          <p:cNvSpPr>
            <a:spLocks noGrp="1"/>
          </p:cNvSpPr>
          <p:nvPr>
            <p:ph type="ftr" sz="quarter" idx="3"/>
          </p:nvPr>
        </p:nvSpPr>
        <p:spPr>
          <a:xfrm>
            <a:off x="3124200" y="6356370"/>
            <a:ext cx="2895600" cy="365125"/>
          </a:xfrm>
          <a:prstGeom prst="rect">
            <a:avLst/>
          </a:prstGeom>
        </p:spPr>
        <p:txBody>
          <a:bodyPr vert="horz" lIns="91440" tIns="45720" rIns="91440" bIns="45720" rtlCol="0" anchor="ctr"/>
          <a:lstStyle>
            <a:lvl1pPr algn="ctr" fontAlgn="auto">
              <a:spcBef>
                <a:spcPts val="0"/>
              </a:spcBef>
              <a:spcAft>
                <a:spcPts val="0"/>
              </a:spcAft>
              <a:defRPr sz="1200" smtClean="0">
                <a:solidFill>
                  <a:schemeClr val="tx1">
                    <a:tint val="75000"/>
                  </a:schemeClr>
                </a:solidFill>
                <a:latin typeface="+mn-lt"/>
                <a:cs typeface="+mn-cs"/>
              </a:defRPr>
            </a:lvl1pPr>
          </a:lstStyle>
          <a:p>
            <a:pPr defTabSz="914400">
              <a:defRPr/>
            </a:pPr>
            <a:endParaRPr lang="en-US" dirty="0">
              <a:solidFill>
                <a:prstClr val="black">
                  <a:tint val="75000"/>
                </a:prstClr>
              </a:solidFill>
            </a:endParaRPr>
          </a:p>
        </p:txBody>
      </p:sp>
      <p:sp>
        <p:nvSpPr>
          <p:cNvPr id="6" name="Slide Number Placeholder 5"/>
          <p:cNvSpPr>
            <a:spLocks noGrp="1"/>
          </p:cNvSpPr>
          <p:nvPr>
            <p:ph type="sldNum" sz="quarter" idx="4"/>
          </p:nvPr>
        </p:nvSpPr>
        <p:spPr>
          <a:xfrm>
            <a:off x="6553200" y="6356370"/>
            <a:ext cx="2133600" cy="365125"/>
          </a:xfrm>
          <a:prstGeom prst="rect">
            <a:avLst/>
          </a:prstGeom>
        </p:spPr>
        <p:txBody>
          <a:bodyPr vert="horz" lIns="91440" tIns="45720" rIns="91440" bIns="45720" rtlCol="0" anchor="ctr"/>
          <a:lstStyle>
            <a:lvl1pPr algn="r" fontAlgn="auto">
              <a:spcBef>
                <a:spcPts val="0"/>
              </a:spcBef>
              <a:spcAft>
                <a:spcPts val="0"/>
              </a:spcAft>
              <a:defRPr sz="1200" smtClean="0">
                <a:solidFill>
                  <a:schemeClr val="tx1">
                    <a:tint val="75000"/>
                  </a:schemeClr>
                </a:solidFill>
                <a:latin typeface="+mn-lt"/>
                <a:cs typeface="+mn-cs"/>
              </a:defRPr>
            </a:lvl1pPr>
          </a:lstStyle>
          <a:p>
            <a:pPr defTabSz="914400">
              <a:defRPr/>
            </a:pPr>
            <a:fld id="{6D6CB6DE-1033-4C2C-8280-139BC16F7CB4}" type="slidenum">
              <a:rPr lang="en-US">
                <a:solidFill>
                  <a:prstClr val="black">
                    <a:tint val="75000"/>
                  </a:prstClr>
                </a:solidFill>
              </a:rPr>
              <a:pPr defTabSz="914400">
                <a:defRPr/>
              </a:pPr>
              <a:t>‹#›</a:t>
            </a:fld>
            <a:endParaRPr lang="en-US">
              <a:solidFill>
                <a:prstClr val="black">
                  <a:tint val="75000"/>
                </a:prstClr>
              </a:solidFill>
            </a:endParaRP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6" r:id="rId14"/>
    <p:sldLayoutId id="2147483690" r:id="rId15"/>
    <p:sldLayoutId id="2147483691" r:id="rId16"/>
  </p:sldLayoutIdLst>
  <p:hf sldNum="0" hdr="0" ftr="0" dt="0"/>
  <p:txStyles>
    <p:title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p:titleStyle>
    <p:body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 name="CustomShape 1">
            <a:extLst>
              <a:ext uri="{FF2B5EF4-FFF2-40B4-BE49-F238E27FC236}">
                <a16:creationId xmlns:a16="http://schemas.microsoft.com/office/drawing/2014/main" xmlns="" id="{6C8517FE-9207-46EF-AE78-F2FEF5B72488}"/>
              </a:ext>
            </a:extLst>
          </p:cNvPr>
          <p:cNvSpPr/>
          <p:nvPr/>
        </p:nvSpPr>
        <p:spPr>
          <a:xfrm>
            <a:off x="4572000" y="6477000"/>
            <a:ext cx="4572000" cy="381000"/>
          </a:xfrm>
          <a:prstGeom prst="rect">
            <a:avLst/>
          </a:prstGeom>
          <a:solidFill>
            <a:srgbClr val="3333B2"/>
          </a:solidFill>
          <a:ln>
            <a:noFill/>
          </a:ln>
        </p:spPr>
        <p:style>
          <a:lnRef idx="2">
            <a:schemeClr val="accent1">
              <a:shade val="50000"/>
            </a:schemeClr>
          </a:lnRef>
          <a:fillRef idx="1">
            <a:schemeClr val="accent1"/>
          </a:fillRef>
          <a:effectRef idx="0">
            <a:schemeClr val="accent1"/>
          </a:effectRef>
          <a:fontRef idx="minor"/>
        </p:style>
      </p:sp>
      <p:sp>
        <p:nvSpPr>
          <p:cNvPr id="7" name="CustomShape 2">
            <a:extLst>
              <a:ext uri="{FF2B5EF4-FFF2-40B4-BE49-F238E27FC236}">
                <a16:creationId xmlns:a16="http://schemas.microsoft.com/office/drawing/2014/main" xmlns="" id="{F0A57604-DD86-4341-8F4C-7E3558599A24}"/>
              </a:ext>
            </a:extLst>
          </p:cNvPr>
          <p:cNvSpPr/>
          <p:nvPr/>
        </p:nvSpPr>
        <p:spPr>
          <a:xfrm>
            <a:off x="0" y="6477000"/>
            <a:ext cx="4572000" cy="381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p:style>
      </p:sp>
      <p:sp>
        <p:nvSpPr>
          <p:cNvPr id="2" name="CustomShape 3">
            <a:extLst>
              <a:ext uri="{FF2B5EF4-FFF2-40B4-BE49-F238E27FC236}">
                <a16:creationId xmlns:a16="http://schemas.microsoft.com/office/drawing/2014/main" xmlns="" id="{42E8FA55-AF1B-4D78-A577-A1749B71DC17}"/>
              </a:ext>
            </a:extLst>
          </p:cNvPr>
          <p:cNvSpPr>
            <a:spLocks noChangeArrowheads="1"/>
          </p:cNvSpPr>
          <p:nvPr/>
        </p:nvSpPr>
        <p:spPr bwMode="auto">
          <a:xfrm>
            <a:off x="381000" y="1295400"/>
            <a:ext cx="8228013" cy="2055813"/>
          </a:xfrm>
          <a:prstGeom prst="roundRect">
            <a:avLst>
              <a:gd name="adj" fmla="val 16667"/>
            </a:avLst>
          </a:prstGeom>
          <a:solidFill>
            <a:srgbClr val="3333B2"/>
          </a:solidFill>
          <a:ln w="25400">
            <a:solidFill>
              <a:srgbClr val="3333B2"/>
            </a:solidFill>
            <a:round/>
            <a:headEnd/>
            <a:tailEnd/>
          </a:ln>
          <a:effectLst>
            <a:outerShdw blurRad="114300" dist="152400" dir="2700000" algn="tl" rotWithShape="0">
              <a:srgbClr val="808080">
                <a:alpha val="39998"/>
              </a:srgbClr>
            </a:outerShdw>
          </a:effectLst>
        </p:spPr>
        <p:txBody>
          <a:bodyPr/>
          <a:lstStyle/>
          <a:p>
            <a:pPr>
              <a:defRPr/>
            </a:pPr>
            <a:endParaRPr lang="en-US">
              <a:latin typeface="Arial" charset="0"/>
              <a:ea typeface="ＭＳ Ｐゴシック" charset="0"/>
            </a:endParaRPr>
          </a:p>
        </p:txBody>
      </p:sp>
      <p:sp>
        <p:nvSpPr>
          <p:cNvPr id="3" name="CustomShape 4">
            <a:extLst>
              <a:ext uri="{FF2B5EF4-FFF2-40B4-BE49-F238E27FC236}">
                <a16:creationId xmlns:a16="http://schemas.microsoft.com/office/drawing/2014/main" xmlns="" id="{7F75D085-800B-4879-946F-DCFCBEC6F61F}"/>
              </a:ext>
            </a:extLst>
          </p:cNvPr>
          <p:cNvSpPr/>
          <p:nvPr/>
        </p:nvSpPr>
        <p:spPr>
          <a:xfrm>
            <a:off x="1071563" y="6488113"/>
            <a:ext cx="3500437" cy="369887"/>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eaLnBrk="1" fontAlgn="auto" hangingPunct="1">
              <a:spcBef>
                <a:spcPts val="0"/>
              </a:spcBef>
              <a:spcAft>
                <a:spcPts val="0"/>
              </a:spcAft>
              <a:defRPr/>
            </a:pPr>
            <a:r>
              <a:rPr lang="en-IN" sz="1200" spc="-1">
                <a:solidFill>
                  <a:srgbClr val="FFFFFF"/>
                </a:solidFill>
                <a:latin typeface="Calibri"/>
              </a:rPr>
              <a:t>Vu Pham</a:t>
            </a:r>
            <a:endParaRPr lang="en-IN" sz="1200" spc="-1"/>
          </a:p>
        </p:txBody>
      </p:sp>
      <p:sp>
        <p:nvSpPr>
          <p:cNvPr id="1030" name="PlaceHolder 5">
            <a:extLst>
              <a:ext uri="{FF2B5EF4-FFF2-40B4-BE49-F238E27FC236}">
                <a16:creationId xmlns:a16="http://schemas.microsoft.com/office/drawing/2014/main" xmlns="" id="{C7F7B2DE-9DD7-4094-9C43-091E1739D12C}"/>
              </a:ext>
            </a:extLst>
          </p:cNvPr>
          <p:cNvSpPr>
            <a:spLocks noGrp="1"/>
          </p:cNvSpPr>
          <p:nvPr>
            <p:ph type="title"/>
          </p:nvPr>
        </p:nvSpPr>
        <p:spPr bwMode="auto">
          <a:xfrm>
            <a:off x="457200" y="273050"/>
            <a:ext cx="8229600" cy="11445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p>
            <a:pPr lvl="0"/>
            <a:r>
              <a:rPr lang="en-US" altLang="en-US"/>
              <a:t>Click to edit the title text format</a:t>
            </a:r>
          </a:p>
        </p:txBody>
      </p:sp>
      <p:sp>
        <p:nvSpPr>
          <p:cNvPr id="5" name="PlaceHolder 6">
            <a:extLst>
              <a:ext uri="{FF2B5EF4-FFF2-40B4-BE49-F238E27FC236}">
                <a16:creationId xmlns:a16="http://schemas.microsoft.com/office/drawing/2014/main" xmlns="" id="{A3E8FDBC-BBBD-4C0F-A99B-6FC7D41AD561}"/>
              </a:ext>
            </a:extLst>
          </p:cNvPr>
          <p:cNvSpPr>
            <a:spLocks noGrp="1"/>
          </p:cNvSpPr>
          <p:nvPr>
            <p:ph type="body"/>
          </p:nvPr>
        </p:nvSpPr>
        <p:spPr>
          <a:xfrm>
            <a:off x="457200" y="1604963"/>
            <a:ext cx="8229600" cy="3976687"/>
          </a:xfrm>
          <a:prstGeom prst="rect">
            <a:avLst/>
          </a:prstGeom>
        </p:spPr>
        <p:txBody>
          <a:bodyPr lIns="0" tIns="0" rIns="0" bIns="0">
            <a:normAutofit/>
          </a:bodyPr>
          <a:lstStyle/>
          <a:p>
            <a:r>
              <a:rPr lang="en-IN"/>
              <a:t>Click to edit the outline text format</a:t>
            </a:r>
          </a:p>
          <a:p>
            <a:pPr lvl="1"/>
            <a:r>
              <a:rPr lang="en-IN"/>
              <a:t>Second Outline Level</a:t>
            </a:r>
          </a:p>
          <a:p>
            <a:pPr lvl="2"/>
            <a:r>
              <a:rPr lang="en-IN"/>
              <a:t>Third Outline Level</a:t>
            </a:r>
          </a:p>
          <a:p>
            <a:pPr lvl="3"/>
            <a:r>
              <a:rPr lang="en-IN"/>
              <a:t>Fourth Outline Level</a:t>
            </a:r>
          </a:p>
          <a:p>
            <a:pPr lvl="4"/>
            <a:r>
              <a:rPr lang="en-IN"/>
              <a:t>Fifth Outline Level</a:t>
            </a:r>
          </a:p>
          <a:p>
            <a:pPr lvl="5"/>
            <a:r>
              <a:rPr lang="en-IN"/>
              <a:t>Sixth Outline Level</a:t>
            </a:r>
          </a:p>
          <a:p>
            <a:pPr lvl="6"/>
            <a:r>
              <a:rPr lang="en-IN"/>
              <a:t>Seventh Outline Level</a:t>
            </a:r>
          </a:p>
        </p:txBody>
      </p:sp>
    </p:spTree>
    <p:extLst>
      <p:ext uri="{BB962C8B-B14F-4D97-AF65-F5344CB8AC3E}">
        <p14:creationId xmlns:p14="http://schemas.microsoft.com/office/powerpoint/2010/main" xmlns="" val="1633952764"/>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Lst>
  <p:hf sldNum="0" hdr="0" ftr="0" dt="0"/>
  <p:txStyles>
    <p:titleStyle>
      <a:lvl1pPr algn="ctr" rtl="0" eaLnBrk="0" fontAlgn="base" hangingPunct="0">
        <a:spcBef>
          <a:spcPct val="0"/>
        </a:spcBef>
        <a:spcAft>
          <a:spcPct val="0"/>
        </a:spcAft>
        <a:defRPr sz="4400">
          <a:solidFill>
            <a:schemeClr val="tx2"/>
          </a:solidFill>
          <a:latin typeface="Arial" pitchFamily="34" charset="0"/>
          <a:ea typeface="MS PGothic" panose="020B0600070205080204" pitchFamily="34" charset="-128"/>
        </a:defRPr>
      </a:lvl1pPr>
      <a:lvl2pPr algn="ctr" rtl="0" eaLnBrk="0" fontAlgn="base" hangingPunct="0">
        <a:spcBef>
          <a:spcPct val="0"/>
        </a:spcBef>
        <a:spcAft>
          <a:spcPct val="0"/>
        </a:spcAft>
        <a:defRPr sz="4400">
          <a:solidFill>
            <a:schemeClr val="tx2"/>
          </a:solidFill>
          <a:latin typeface="Arial" pitchFamily="34" charset="0"/>
          <a:ea typeface="MS PGothic" panose="020B0600070205080204" pitchFamily="34" charset="-128"/>
        </a:defRPr>
      </a:lvl2pPr>
      <a:lvl3pPr algn="ctr" rtl="0" eaLnBrk="0" fontAlgn="base" hangingPunct="0">
        <a:spcBef>
          <a:spcPct val="0"/>
        </a:spcBef>
        <a:spcAft>
          <a:spcPct val="0"/>
        </a:spcAft>
        <a:defRPr sz="4400">
          <a:solidFill>
            <a:schemeClr val="tx2"/>
          </a:solidFill>
          <a:latin typeface="Arial" pitchFamily="34" charset="0"/>
          <a:ea typeface="MS PGothic" panose="020B0600070205080204" pitchFamily="34" charset="-128"/>
        </a:defRPr>
      </a:lvl3pPr>
      <a:lvl4pPr algn="ctr" rtl="0" eaLnBrk="0" fontAlgn="base" hangingPunct="0">
        <a:spcBef>
          <a:spcPct val="0"/>
        </a:spcBef>
        <a:spcAft>
          <a:spcPct val="0"/>
        </a:spcAft>
        <a:defRPr sz="4400">
          <a:solidFill>
            <a:schemeClr val="tx2"/>
          </a:solidFill>
          <a:latin typeface="Arial" pitchFamily="34" charset="0"/>
          <a:ea typeface="MS PGothic" panose="020B0600070205080204" pitchFamily="34" charset="-128"/>
        </a:defRPr>
      </a:lvl4pPr>
      <a:lvl5pPr algn="ctr" rtl="0" eaLnBrk="0" fontAlgn="base" hangingPunct="0">
        <a:spcBef>
          <a:spcPct val="0"/>
        </a:spcBef>
        <a:spcAft>
          <a:spcPct val="0"/>
        </a:spcAft>
        <a:defRPr sz="4400">
          <a:solidFill>
            <a:schemeClr val="tx2"/>
          </a:solidFill>
          <a:latin typeface="Arial" pitchFamily="34" charset="0"/>
          <a:ea typeface="MS PGothic" panose="020B0600070205080204" pitchFamily="34" charset="-128"/>
        </a:defRPr>
      </a:lvl5pPr>
      <a:lvl6pPr marL="457200" algn="ctr" rtl="0" eaLnBrk="0" fontAlgn="base" hangingPunct="0">
        <a:spcBef>
          <a:spcPct val="0"/>
        </a:spcBef>
        <a:spcAft>
          <a:spcPct val="0"/>
        </a:spcAft>
        <a:defRPr sz="4400">
          <a:solidFill>
            <a:schemeClr val="tx2"/>
          </a:solidFill>
          <a:latin typeface="Arial" pitchFamily="34" charset="0"/>
        </a:defRPr>
      </a:lvl6pPr>
      <a:lvl7pPr marL="914400" algn="ctr" rtl="0" eaLnBrk="0" fontAlgn="base" hangingPunct="0">
        <a:spcBef>
          <a:spcPct val="0"/>
        </a:spcBef>
        <a:spcAft>
          <a:spcPct val="0"/>
        </a:spcAft>
        <a:defRPr sz="4400">
          <a:solidFill>
            <a:schemeClr val="tx2"/>
          </a:solidFill>
          <a:latin typeface="Arial" pitchFamily="34" charset="0"/>
        </a:defRPr>
      </a:lvl7pPr>
      <a:lvl8pPr marL="1371600" algn="ctr" rtl="0" eaLnBrk="0" fontAlgn="base" hangingPunct="0">
        <a:spcBef>
          <a:spcPct val="0"/>
        </a:spcBef>
        <a:spcAft>
          <a:spcPct val="0"/>
        </a:spcAft>
        <a:defRPr sz="4400">
          <a:solidFill>
            <a:schemeClr val="tx2"/>
          </a:solidFill>
          <a:latin typeface="Arial" pitchFamily="34" charset="0"/>
        </a:defRPr>
      </a:lvl8pPr>
      <a:lvl9pPr marL="1828800" algn="ctr" rtl="0" eaLnBrk="0" fontAlgn="base" hangingPunct="0">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Arial" pitchFamily="34" charset="0"/>
          <a:ea typeface="MS PGothic" panose="020B0600070205080204" pitchFamily="34" charset="-128"/>
        </a:defRPr>
      </a:lvl1pPr>
      <a:lvl2pPr marL="742950" indent="-285750" algn="l" rtl="0" eaLnBrk="0" fontAlgn="base" hangingPunct="0">
        <a:spcBef>
          <a:spcPct val="20000"/>
        </a:spcBef>
        <a:spcAft>
          <a:spcPct val="0"/>
        </a:spcAft>
        <a:buChar char="–"/>
        <a:defRPr sz="2800">
          <a:solidFill>
            <a:schemeClr val="tx1"/>
          </a:solidFill>
          <a:latin typeface="Arial" pitchFamily="34" charset="0"/>
          <a:ea typeface="MS PGothic" panose="020B0600070205080204" pitchFamily="34" charset="-128"/>
        </a:defRPr>
      </a:lvl2pPr>
      <a:lvl3pPr marL="1143000" indent="-228600" algn="l" rtl="0" eaLnBrk="0" fontAlgn="base" hangingPunct="0">
        <a:spcBef>
          <a:spcPct val="20000"/>
        </a:spcBef>
        <a:spcAft>
          <a:spcPct val="0"/>
        </a:spcAft>
        <a:buChar char="•"/>
        <a:defRPr sz="2400">
          <a:solidFill>
            <a:schemeClr val="tx1"/>
          </a:solidFill>
          <a:latin typeface="Arial" pitchFamily="34" charset="0"/>
          <a:ea typeface="MS PGothic" panose="020B0600070205080204" pitchFamily="34" charset="-128"/>
        </a:defRPr>
      </a:lvl3pPr>
      <a:lvl4pPr marL="1600200" indent="-228600" algn="l" rtl="0" eaLnBrk="0" fontAlgn="base" hangingPunct="0">
        <a:spcBef>
          <a:spcPct val="20000"/>
        </a:spcBef>
        <a:spcAft>
          <a:spcPct val="0"/>
        </a:spcAft>
        <a:buChar char="–"/>
        <a:defRPr sz="2000">
          <a:solidFill>
            <a:schemeClr val="tx1"/>
          </a:solidFill>
          <a:latin typeface="Arial" pitchFamily="34" charset="0"/>
          <a:ea typeface="MS PGothic" panose="020B0600070205080204" pitchFamily="34" charset="-128"/>
        </a:defRPr>
      </a:lvl4pPr>
      <a:lvl5pPr marL="2057400" indent="-228600" algn="l" rtl="0" eaLnBrk="0" fontAlgn="base" hangingPunct="0">
        <a:spcBef>
          <a:spcPct val="20000"/>
        </a:spcBef>
        <a:spcAft>
          <a:spcPct val="0"/>
        </a:spcAft>
        <a:buChar char="»"/>
        <a:defRPr sz="2000">
          <a:solidFill>
            <a:schemeClr val="tx1"/>
          </a:solidFill>
          <a:latin typeface="Arial" pitchFamily="34"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Arial" pitchFamily="34" charset="0"/>
        </a:defRPr>
      </a:lvl6pPr>
      <a:lvl7pPr marL="2971800" indent="-228600" algn="l" rtl="0" eaLnBrk="0" fontAlgn="base" hangingPunct="0">
        <a:spcBef>
          <a:spcPct val="20000"/>
        </a:spcBef>
        <a:spcAft>
          <a:spcPct val="0"/>
        </a:spcAft>
        <a:buChar char="»"/>
        <a:defRPr sz="2000">
          <a:solidFill>
            <a:schemeClr val="tx1"/>
          </a:solidFill>
          <a:latin typeface="Arial" pitchFamily="34" charset="0"/>
        </a:defRPr>
      </a:lvl7pPr>
      <a:lvl8pPr marL="3429000" indent="-228600" algn="l" rtl="0" eaLnBrk="0" fontAlgn="base" hangingPunct="0">
        <a:spcBef>
          <a:spcPct val="20000"/>
        </a:spcBef>
        <a:spcAft>
          <a:spcPct val="0"/>
        </a:spcAft>
        <a:buChar char="»"/>
        <a:defRPr sz="2000">
          <a:solidFill>
            <a:schemeClr val="tx1"/>
          </a:solidFill>
          <a:latin typeface="Arial" pitchFamily="34" charset="0"/>
        </a:defRPr>
      </a:lvl8pPr>
      <a:lvl9pPr marL="3886200" indent="-228600" algn="l" rtl="0" eaLnBrk="0" fontAlgn="base" hangingPunct="0">
        <a:spcBef>
          <a:spcPct val="20000"/>
        </a:spcBef>
        <a:spcAft>
          <a:spcPct val="0"/>
        </a:spcAft>
        <a:buChar char="»"/>
        <a:defRPr sz="2000">
          <a:solidFill>
            <a:schemeClr val="tx1"/>
          </a:solidFill>
          <a:latin typeface="Arial" pitchFamily="34" charset="0"/>
        </a:defRPr>
      </a:lvl9pPr>
    </p:bodyStyle>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customXml" Target="../ink/ink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customXml" Target="../ink/ink7.xml"/><Relationship Id="rId2" Type="http://schemas.openxmlformats.org/officeDocument/2006/relationships/image" Target="../media/image18.jpeg"/><Relationship Id="rId1" Type="http://schemas.openxmlformats.org/officeDocument/2006/relationships/slideLayout" Target="../slideLayouts/slideLayout2.xml"/><Relationship Id="rId4" Type="http://schemas.openxmlformats.org/officeDocument/2006/relationships/image" Target="../media/image19.emf"/></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3.emf"/><Relationship Id="rId5" Type="http://schemas.openxmlformats.org/officeDocument/2006/relationships/customXml" Target="../ink/ink8.xml"/><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26.emf"/><Relationship Id="rId5" Type="http://schemas.openxmlformats.org/officeDocument/2006/relationships/customXml" Target="../ink/ink9.xml"/><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customXml" Target="../ink/ink1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customXml" Target="../ink/ink11.xml"/><Relationship Id="rId2" Type="http://schemas.openxmlformats.org/officeDocument/2006/relationships/image" Target="../media/image33.jpeg"/><Relationship Id="rId1" Type="http://schemas.openxmlformats.org/officeDocument/2006/relationships/slideLayout" Target="../slideLayouts/slideLayout2.xml"/><Relationship Id="rId4" Type="http://schemas.openxmlformats.org/officeDocument/2006/relationships/image" Target="../media/image34.emf"/></Relationships>
</file>

<file path=ppt/slides/_rels/slide25.xml.rels><?xml version="1.0" encoding="UTF-8" standalone="yes"?>
<Relationships xmlns="http://schemas.openxmlformats.org/package/2006/relationships"><Relationship Id="rId3" Type="http://schemas.openxmlformats.org/officeDocument/2006/relationships/customXml" Target="../ink/ink12.xml"/><Relationship Id="rId2" Type="http://schemas.openxmlformats.org/officeDocument/2006/relationships/image" Target="../media/image33.jpeg"/><Relationship Id="rId1" Type="http://schemas.openxmlformats.org/officeDocument/2006/relationships/slideLayout" Target="../slideLayouts/slideLayout2.xml"/><Relationship Id="rId4" Type="http://schemas.openxmlformats.org/officeDocument/2006/relationships/image" Target="../media/image35.emf"/></Relationships>
</file>

<file path=ppt/slides/_rels/slide26.xml.rels><?xml version="1.0" encoding="UTF-8" standalone="yes"?>
<Relationships xmlns="http://schemas.openxmlformats.org/package/2006/relationships"><Relationship Id="rId3" Type="http://schemas.openxmlformats.org/officeDocument/2006/relationships/customXml" Target="../ink/ink13.xml"/><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37.emf"/></Relationships>
</file>

<file path=ppt/slides/_rels/slide27.xml.rels><?xml version="1.0" encoding="UTF-8" standalone="yes"?>
<Relationships xmlns="http://schemas.openxmlformats.org/package/2006/relationships"><Relationship Id="rId3" Type="http://schemas.openxmlformats.org/officeDocument/2006/relationships/customXml" Target="../ink/ink14.xml"/><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39.emf"/></Relationships>
</file>

<file path=ppt/slides/_rels/slide28.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0.png"/><Relationship Id="rId1" Type="http://schemas.openxmlformats.org/officeDocument/2006/relationships/slideLayout" Target="../slideLayouts/slideLayout2.xml"/><Relationship Id="rId5" Type="http://schemas.openxmlformats.org/officeDocument/2006/relationships/image" Target="../media/image41.emf"/><Relationship Id="rId4" Type="http://schemas.openxmlformats.org/officeDocument/2006/relationships/customXml" Target="../ink/ink15.xml"/></Relationships>
</file>

<file path=ppt/slides/_rels/slide29.xml.rels><?xml version="1.0" encoding="UTF-8" standalone="yes"?>
<Relationships xmlns="http://schemas.openxmlformats.org/package/2006/relationships"><Relationship Id="rId3" Type="http://schemas.openxmlformats.org/officeDocument/2006/relationships/customXml" Target="../ink/ink16.xml"/><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43.emf"/></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45.png"/><Relationship Id="rId1" Type="http://schemas.openxmlformats.org/officeDocument/2006/relationships/slideLayout" Target="../slideLayouts/slideLayout2.xml"/><Relationship Id="rId5" Type="http://schemas.openxmlformats.org/officeDocument/2006/relationships/image" Target="../media/image46.emf"/><Relationship Id="rId4" Type="http://schemas.openxmlformats.org/officeDocument/2006/relationships/customXml" Target="../ink/ink17.xml"/></Relationships>
</file>

<file path=ppt/slides/_rels/slide32.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47.png"/><Relationship Id="rId1" Type="http://schemas.openxmlformats.org/officeDocument/2006/relationships/slideLayout" Target="../slideLayouts/slideLayout2.xml"/><Relationship Id="rId5" Type="http://schemas.openxmlformats.org/officeDocument/2006/relationships/image" Target="../media/image48.emf"/><Relationship Id="rId4" Type="http://schemas.openxmlformats.org/officeDocument/2006/relationships/customXml" Target="../ink/ink18.xml"/></Relationships>
</file>

<file path=ppt/slides/_rels/slide33.xml.rels><?xml version="1.0" encoding="UTF-8" standalone="yes"?>
<Relationships xmlns="http://schemas.openxmlformats.org/package/2006/relationships"><Relationship Id="rId3" Type="http://schemas.openxmlformats.org/officeDocument/2006/relationships/customXml" Target="../ink/ink19.xml"/><Relationship Id="rId2" Type="http://schemas.openxmlformats.org/officeDocument/2006/relationships/image" Target="../media/image49.png"/><Relationship Id="rId1" Type="http://schemas.openxmlformats.org/officeDocument/2006/relationships/slideLayout" Target="../slideLayouts/slideLayout2.xml"/><Relationship Id="rId4" Type="http://schemas.openxmlformats.org/officeDocument/2006/relationships/image" Target="../media/image50.emf"/></Relationships>
</file>

<file path=ppt/slides/_rels/slide34.xml.rels><?xml version="1.0" encoding="UTF-8" standalone="yes"?>
<Relationships xmlns="http://schemas.openxmlformats.org/package/2006/relationships"><Relationship Id="rId3" Type="http://schemas.openxmlformats.org/officeDocument/2006/relationships/customXml" Target="../ink/ink20.xml"/><Relationship Id="rId2" Type="http://schemas.openxmlformats.org/officeDocument/2006/relationships/image" Target="../media/image49.png"/><Relationship Id="rId1" Type="http://schemas.openxmlformats.org/officeDocument/2006/relationships/slideLayout" Target="../slideLayouts/slideLayout2.xml"/><Relationship Id="rId4" Type="http://schemas.openxmlformats.org/officeDocument/2006/relationships/image" Target="../media/image51.emf"/></Relationships>
</file>

<file path=ppt/slides/_rels/slide35.xml.rels><?xml version="1.0" encoding="UTF-8" standalone="yes"?>
<Relationships xmlns="http://schemas.openxmlformats.org/package/2006/relationships"><Relationship Id="rId3" Type="http://schemas.openxmlformats.org/officeDocument/2006/relationships/customXml" Target="../ink/ink21.xml"/><Relationship Id="rId2" Type="http://schemas.openxmlformats.org/officeDocument/2006/relationships/image" Target="../media/image52.png"/><Relationship Id="rId1" Type="http://schemas.openxmlformats.org/officeDocument/2006/relationships/slideLayout" Target="../slideLayouts/slideLayout2.xml"/><Relationship Id="rId4" Type="http://schemas.openxmlformats.org/officeDocument/2006/relationships/image" Target="../media/image53.emf"/></Relationships>
</file>

<file path=ppt/slides/_rels/slide36.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customXml" Target="../ink/ink2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customXml" Target="../ink/ink2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customXml" Target="../ink/ink2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8.emf"/></Relationships>
</file>

<file path=ppt/slides/_rels/slide40.xml.rels><?xml version="1.0" encoding="UTF-8" standalone="yes"?>
<Relationships xmlns="http://schemas.openxmlformats.org/package/2006/relationships"><Relationship Id="rId3" Type="http://schemas.openxmlformats.org/officeDocument/2006/relationships/image" Target="../media/image59.emf"/><Relationship Id="rId2" Type="http://schemas.openxmlformats.org/officeDocument/2006/relationships/customXml" Target="../ink/ink25.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60.emf"/><Relationship Id="rId2" Type="http://schemas.openxmlformats.org/officeDocument/2006/relationships/customXml" Target="../ink/ink26.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customXml" Target="../ink/ink27.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62.emf"/><Relationship Id="rId2" Type="http://schemas.openxmlformats.org/officeDocument/2006/relationships/customXml" Target="../ink/ink28.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63.emf"/><Relationship Id="rId2" Type="http://schemas.openxmlformats.org/officeDocument/2006/relationships/customXml" Target="../ink/ink29.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64.emf"/><Relationship Id="rId2" Type="http://schemas.openxmlformats.org/officeDocument/2006/relationships/customXml" Target="../ink/ink30.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customXml" Target="../ink/ink31.xml"/><Relationship Id="rId2" Type="http://schemas.openxmlformats.org/officeDocument/2006/relationships/image" Target="../media/image65.png"/><Relationship Id="rId1" Type="http://schemas.openxmlformats.org/officeDocument/2006/relationships/slideLayout" Target="../slideLayouts/slideLayout2.xml"/><Relationship Id="rId4" Type="http://schemas.openxmlformats.org/officeDocument/2006/relationships/image" Target="../media/image66.em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67.png"/><Relationship Id="rId1" Type="http://schemas.openxmlformats.org/officeDocument/2006/relationships/slideLayout" Target="../slideLayouts/slideLayout2.xml"/><Relationship Id="rId5" Type="http://schemas.openxmlformats.org/officeDocument/2006/relationships/image" Target="../media/image68.emf"/><Relationship Id="rId4" Type="http://schemas.openxmlformats.org/officeDocument/2006/relationships/customXml" Target="../ink/ink32.xml"/></Relationships>
</file>

<file path=ppt/slides/_rels/slide5.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customXml" Target="../ink/ink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69.emf"/><Relationship Id="rId2" Type="http://schemas.openxmlformats.org/officeDocument/2006/relationships/customXml" Target="../ink/ink33.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microsoft.com/office/2007/relationships/hdphoto" Target="../media/hdphoto10.wdp"/><Relationship Id="rId2" Type="http://schemas.openxmlformats.org/officeDocument/2006/relationships/image" Target="../media/image72.png"/><Relationship Id="rId1" Type="http://schemas.openxmlformats.org/officeDocument/2006/relationships/slideLayout" Target="../slideLayouts/slideLayout2.xml"/><Relationship Id="rId5" Type="http://schemas.openxmlformats.org/officeDocument/2006/relationships/image" Target="../media/image73.emf"/><Relationship Id="rId4" Type="http://schemas.openxmlformats.org/officeDocument/2006/relationships/customXml" Target="../ink/ink34.xml"/></Relationships>
</file>

<file path=ppt/slides/_rels/slide5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microsoft.com/office/2007/relationships/hdphoto" Target="../media/hdphoto11.wdp"/><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2.xml"/><Relationship Id="rId5" Type="http://schemas.openxmlformats.org/officeDocument/2006/relationships/image" Target="../media/image78.emf"/><Relationship Id="rId4" Type="http://schemas.openxmlformats.org/officeDocument/2006/relationships/customXml" Target="../ink/ink35.xml"/></Relationships>
</file>

<file path=ppt/slides/_rels/slide57.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79.emf"/><Relationship Id="rId5" Type="http://schemas.openxmlformats.org/officeDocument/2006/relationships/customXml" Target="../ink/ink36.xml"/><Relationship Id="rId4" Type="http://schemas.openxmlformats.org/officeDocument/2006/relationships/chart" Target="../charts/chart4.xml"/></Relationships>
</file>

<file path=ppt/slides/_rels/slide58.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82.emf"/><Relationship Id="rId2" Type="http://schemas.openxmlformats.org/officeDocument/2006/relationships/customXml" Target="../ink/ink37.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83.emf"/><Relationship Id="rId2" Type="http://schemas.openxmlformats.org/officeDocument/2006/relationships/customXml" Target="../ink/ink38.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84.emf"/><Relationship Id="rId2" Type="http://schemas.openxmlformats.org/officeDocument/2006/relationships/customXml" Target="../ink/ink39.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microsoft.com/office/2007/relationships/hdphoto" Target="../media/hdphoto12.wdp"/><Relationship Id="rId2" Type="http://schemas.openxmlformats.org/officeDocument/2006/relationships/image" Target="../media/image85.png"/><Relationship Id="rId1" Type="http://schemas.openxmlformats.org/officeDocument/2006/relationships/slideLayout" Target="../slideLayouts/slideLayout2.xml"/><Relationship Id="rId5" Type="http://schemas.openxmlformats.org/officeDocument/2006/relationships/image" Target="../media/image86.emf"/><Relationship Id="rId4" Type="http://schemas.openxmlformats.org/officeDocument/2006/relationships/customXml" Target="../ink/ink40.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87.emf"/><Relationship Id="rId2" Type="http://schemas.openxmlformats.org/officeDocument/2006/relationships/customXml" Target="../ink/ink41.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88.emf"/><Relationship Id="rId2" Type="http://schemas.openxmlformats.org/officeDocument/2006/relationships/customXml" Target="../ink/ink42.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customXml" Target="../ink/ink43.xml"/><Relationship Id="rId2" Type="http://schemas.openxmlformats.org/officeDocument/2006/relationships/image" Target="../media/image89.png"/><Relationship Id="rId1" Type="http://schemas.openxmlformats.org/officeDocument/2006/relationships/slideLayout" Target="../slideLayouts/slideLayout2.xml"/><Relationship Id="rId4" Type="http://schemas.openxmlformats.org/officeDocument/2006/relationships/image" Target="../media/image90.emf"/></Relationships>
</file>

<file path=ppt/slides/_rels/slide7.xml.rels><?xml version="1.0" encoding="UTF-8" standalone="yes"?>
<Relationships xmlns="http://schemas.openxmlformats.org/package/2006/relationships"><Relationship Id="rId3" Type="http://schemas.openxmlformats.org/officeDocument/2006/relationships/customXml" Target="../ink/ink3.xml"/><Relationship Id="rId2" Type="http://schemas.openxmlformats.org/officeDocument/2006/relationships/image" Target="../media/image10.jpeg"/><Relationship Id="rId1" Type="http://schemas.openxmlformats.org/officeDocument/2006/relationships/slideLayout" Target="../slideLayouts/slideLayout2.xml"/><Relationship Id="rId4" Type="http://schemas.openxmlformats.org/officeDocument/2006/relationships/image" Target="../media/image11.emf"/></Relationships>
</file>

<file path=ppt/slides/_rels/slide70.xml.rels><?xml version="1.0" encoding="UTF-8" standalone="yes"?>
<Relationships xmlns="http://schemas.openxmlformats.org/package/2006/relationships"><Relationship Id="rId3" Type="http://schemas.openxmlformats.org/officeDocument/2006/relationships/image" Target="../media/image91.emf"/><Relationship Id="rId2" Type="http://schemas.openxmlformats.org/officeDocument/2006/relationships/customXml" Target="../ink/ink44.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customXml" Target="../ink/ink45.xml"/><Relationship Id="rId2" Type="http://schemas.openxmlformats.org/officeDocument/2006/relationships/image" Target="../media/image92.png"/><Relationship Id="rId1" Type="http://schemas.openxmlformats.org/officeDocument/2006/relationships/slideLayout" Target="../slideLayouts/slideLayout2.xml"/><Relationship Id="rId4" Type="http://schemas.openxmlformats.org/officeDocument/2006/relationships/image" Target="../media/image93.emf"/></Relationships>
</file>

<file path=ppt/slides/_rels/slide72.xml.rels><?xml version="1.0" encoding="UTF-8" standalone="yes"?>
<Relationships xmlns="http://schemas.openxmlformats.org/package/2006/relationships"><Relationship Id="rId3" Type="http://schemas.openxmlformats.org/officeDocument/2006/relationships/customXml" Target="../ink/ink46.xml"/><Relationship Id="rId2" Type="http://schemas.openxmlformats.org/officeDocument/2006/relationships/image" Target="../media/image94.png"/><Relationship Id="rId1" Type="http://schemas.openxmlformats.org/officeDocument/2006/relationships/slideLayout" Target="../slideLayouts/slideLayout2.xml"/><Relationship Id="rId4" Type="http://schemas.openxmlformats.org/officeDocument/2006/relationships/image" Target="../media/image95.emf"/></Relationships>
</file>

<file path=ppt/slides/_rels/slide73.xml.rels><?xml version="1.0" encoding="UTF-8" standalone="yes"?>
<Relationships xmlns="http://schemas.openxmlformats.org/package/2006/relationships"><Relationship Id="rId3" Type="http://schemas.openxmlformats.org/officeDocument/2006/relationships/customXml" Target="../ink/ink47.xml"/><Relationship Id="rId2" Type="http://schemas.openxmlformats.org/officeDocument/2006/relationships/image" Target="../media/image96.png"/><Relationship Id="rId1" Type="http://schemas.openxmlformats.org/officeDocument/2006/relationships/slideLayout" Target="../slideLayouts/slideLayout2.xml"/><Relationship Id="rId4" Type="http://schemas.openxmlformats.org/officeDocument/2006/relationships/image" Target="../media/image97.emf"/></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customXml" Target="../ink/ink48.xml"/><Relationship Id="rId2" Type="http://schemas.openxmlformats.org/officeDocument/2006/relationships/image" Target="../media/image101.png"/><Relationship Id="rId1" Type="http://schemas.openxmlformats.org/officeDocument/2006/relationships/slideLayout" Target="../slideLayouts/slideLayout2.xml"/><Relationship Id="rId4" Type="http://schemas.openxmlformats.org/officeDocument/2006/relationships/image" Target="../media/image102.emf"/></Relationships>
</file>

<file path=ppt/slides/_rels/slide8.xml.rels><?xml version="1.0" encoding="UTF-8" standalone="yes"?>
<Relationships xmlns="http://schemas.openxmlformats.org/package/2006/relationships"><Relationship Id="rId3" Type="http://schemas.openxmlformats.org/officeDocument/2006/relationships/customXml" Target="../ink/ink4.xml"/><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3.emf"/></Relationships>
</file>

<file path=ppt/slides/_rels/slide80.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hyperlink" Target="http://spark.incubator.apache.org/docs/latest/streaming-programming-guide.html" TargetMode="External"/><Relationship Id="rId2" Type="http://schemas.openxmlformats.org/officeDocument/2006/relationships/hyperlink" Target="https://spark.apache.org/streaming/" TargetMode="Externa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15.emf"/><Relationship Id="rId4" Type="http://schemas.openxmlformats.org/officeDocument/2006/relationships/customXml" Target="../ink/ink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5">
            <a:extLst>
              <a:ext uri="{FF2B5EF4-FFF2-40B4-BE49-F238E27FC236}">
                <a16:creationId xmlns:a16="http://schemas.microsoft.com/office/drawing/2014/main" xmlns="" id="{5783A1A6-D177-48D1-8E5E-3548B66A8952}"/>
              </a:ext>
            </a:extLst>
          </p:cNvPr>
          <p:cNvSpPr>
            <a:spLocks noGrp="1"/>
          </p:cNvSpPr>
          <p:nvPr>
            <p:ph type="ctrTitle"/>
          </p:nvPr>
        </p:nvSpPr>
        <p:spPr>
          <a:xfrm>
            <a:off x="609600" y="1447800"/>
            <a:ext cx="7772400" cy="1620838"/>
          </a:xfrm>
        </p:spPr>
        <p:txBody>
          <a:bodyPr/>
          <a:lstStyle/>
          <a:p>
            <a:pPr eaLnBrk="1" fontAlgn="auto" hangingPunct="1">
              <a:spcBef>
                <a:spcPts val="0"/>
              </a:spcBef>
              <a:spcAft>
                <a:spcPts val="0"/>
              </a:spcAft>
              <a:defRPr/>
            </a:pPr>
            <a:r>
              <a:rPr lang="en-IN" b="1" spc="-1" dirty="0">
                <a:solidFill>
                  <a:schemeClr val="bg1"/>
                </a:solidFill>
                <a:latin typeface="Calibri" panose="020F0502020204030204" pitchFamily="34" charset="0"/>
                <a:ea typeface="ＭＳ Ｐゴシック" charset="0"/>
                <a:cs typeface="Calibri" panose="020F0502020204030204" pitchFamily="34" charset="0"/>
              </a:rPr>
              <a:t>Spark Streaming and                       Sliding Window Analytics</a:t>
            </a:r>
          </a:p>
        </p:txBody>
      </p:sp>
      <p:sp>
        <p:nvSpPr>
          <p:cNvPr id="6" name="Rectangle 3">
            <a:extLst>
              <a:ext uri="{FF2B5EF4-FFF2-40B4-BE49-F238E27FC236}">
                <a16:creationId xmlns:a16="http://schemas.microsoft.com/office/drawing/2014/main" xmlns="" id="{BE85DA8F-58FD-43CC-A204-51D5BE3B27A9}"/>
              </a:ext>
            </a:extLst>
          </p:cNvPr>
          <p:cNvSpPr txBox="1">
            <a:spLocks noChangeArrowheads="1"/>
          </p:cNvSpPr>
          <p:nvPr/>
        </p:nvSpPr>
        <p:spPr bwMode="auto">
          <a:xfrm>
            <a:off x="5219700" y="4868863"/>
            <a:ext cx="4119563" cy="1511300"/>
          </a:xfrm>
          <a:prstGeom prst="rect">
            <a:avLst/>
          </a:prstGeom>
          <a:noFill/>
          <a:ln w="9525">
            <a:noFill/>
            <a:miter lim="800000"/>
            <a:headEnd/>
            <a:tailEnd/>
          </a:ln>
          <a:effec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Tx/>
              <a:buFontTx/>
              <a:buNone/>
              <a:tabLst/>
              <a:defRPr/>
            </a:pPr>
            <a:r>
              <a:rPr kumimoji="0" lang="en-US" altLang="en-US" sz="2000" b="1" i="0" u="none" strike="noStrike" kern="1200" cap="none" spc="0" normalizeH="0" baseline="0" noProof="0">
                <a:ln>
                  <a:noFill/>
                </a:ln>
                <a:solidFill>
                  <a:srgbClr val="252595"/>
                </a:solidFill>
                <a:effectLst/>
                <a:uLnTx/>
                <a:uFillTx/>
                <a:latin typeface="Arial Narrow" panose="020B0604020202020204" pitchFamily="34" charset="0"/>
                <a:ea typeface="MS PGothic" panose="020B0600070205080204" pitchFamily="34" charset="-128"/>
                <a:cs typeface="Arial" panose="020B0604020202020204" pitchFamily="34" charset="0"/>
              </a:rPr>
              <a:t>Dr. Rajiv Misra</a:t>
            </a:r>
          </a:p>
          <a:p>
            <a:pPr marL="0" marR="0" lvl="0" indent="0" algn="l" defTabSz="914400" rtl="0" eaLnBrk="0" fontAlgn="base" latinLnBrk="0" hangingPunct="0">
              <a:lnSpc>
                <a:spcPct val="100000"/>
              </a:lnSpc>
              <a:spcBef>
                <a:spcPct val="20000"/>
              </a:spcBef>
              <a:spcAft>
                <a:spcPct val="0"/>
              </a:spcAft>
              <a:buClrTx/>
              <a:buSzTx/>
              <a:buFontTx/>
              <a:buNone/>
              <a:tabLst/>
              <a:defRPr/>
            </a:pPr>
            <a:r>
              <a:rPr kumimoji="0" lang="en-US" altLang="en-US" sz="2000" b="1" i="0" u="none" strike="noStrike" kern="1200" cap="none" spc="0" normalizeH="0" baseline="0" noProof="0">
                <a:ln>
                  <a:noFill/>
                </a:ln>
                <a:solidFill>
                  <a:srgbClr val="000000"/>
                </a:solidFill>
                <a:effectLst/>
                <a:uLnTx/>
                <a:uFillTx/>
                <a:latin typeface="Arial Narrow" panose="020B0604020202020204" pitchFamily="34" charset="0"/>
                <a:ea typeface="MS PGothic" panose="020B0600070205080204" pitchFamily="34" charset="-128"/>
                <a:cs typeface="Arial" panose="020B0604020202020204" pitchFamily="34" charset="0"/>
              </a:rPr>
              <a:t>Dept. of Computer Science &amp; Engg.</a:t>
            </a:r>
          </a:p>
          <a:p>
            <a:pPr marL="0" marR="0" lvl="0" indent="0" algn="l" defTabSz="914400" rtl="0" eaLnBrk="0" fontAlgn="base" latinLnBrk="0" hangingPunct="0">
              <a:lnSpc>
                <a:spcPct val="100000"/>
              </a:lnSpc>
              <a:spcBef>
                <a:spcPct val="20000"/>
              </a:spcBef>
              <a:spcAft>
                <a:spcPct val="0"/>
              </a:spcAft>
              <a:buClrTx/>
              <a:buSzTx/>
              <a:buFontTx/>
              <a:buNone/>
              <a:tabLst/>
              <a:defRPr/>
            </a:pPr>
            <a:r>
              <a:rPr kumimoji="0" lang="en-US" altLang="en-US" sz="2000" b="1" i="0" u="none" strike="noStrike" kern="1200" cap="none" spc="0" normalizeH="0" baseline="0" noProof="0">
                <a:ln>
                  <a:noFill/>
                </a:ln>
                <a:solidFill>
                  <a:srgbClr val="000000"/>
                </a:solidFill>
                <a:effectLst/>
                <a:uLnTx/>
                <a:uFillTx/>
                <a:latin typeface="Arial Narrow" panose="020B0604020202020204" pitchFamily="34" charset="0"/>
                <a:ea typeface="MS PGothic" panose="020B0600070205080204" pitchFamily="34" charset="-128"/>
                <a:cs typeface="Arial" panose="020B0604020202020204" pitchFamily="34" charset="0"/>
              </a:rPr>
              <a:t>Indian Institute of Technology Patna</a:t>
            </a:r>
          </a:p>
          <a:p>
            <a:pPr marL="0" marR="0" lvl="0" indent="0" algn="l" defTabSz="914400" rtl="0" eaLnBrk="0" fontAlgn="base" latinLnBrk="0" hangingPunct="0">
              <a:lnSpc>
                <a:spcPct val="100000"/>
              </a:lnSpc>
              <a:spcBef>
                <a:spcPct val="20000"/>
              </a:spcBef>
              <a:spcAft>
                <a:spcPct val="0"/>
              </a:spcAft>
              <a:buClrTx/>
              <a:buSzTx/>
              <a:buFontTx/>
              <a:buNone/>
              <a:tabLst/>
              <a:defRPr/>
            </a:pPr>
            <a:r>
              <a:rPr kumimoji="0" lang="en-US" altLang="en-US" sz="2000" b="1" i="0" u="none" strike="noStrike" kern="1200" cap="none" spc="0" normalizeH="0" baseline="0" noProof="0">
                <a:ln>
                  <a:noFill/>
                </a:ln>
                <a:solidFill>
                  <a:srgbClr val="000000"/>
                </a:solidFill>
                <a:effectLst>
                  <a:outerShdw blurRad="38100" dist="38100" dir="2700000" algn="tl">
                    <a:srgbClr val="C0C0C0"/>
                  </a:outerShdw>
                </a:effectLst>
                <a:uLnTx/>
                <a:uFillTx/>
                <a:latin typeface="Arial Narrow" panose="020B0604020202020204" pitchFamily="34" charset="0"/>
                <a:ea typeface="MS PGothic" panose="020B0600070205080204" pitchFamily="34" charset="-128"/>
                <a:cs typeface="Arial" panose="020B0604020202020204" pitchFamily="34" charset="0"/>
              </a:rPr>
              <a:t>rajivm@iitp.ac.in</a:t>
            </a:r>
          </a:p>
        </p:txBody>
      </p:sp>
      <p:pic>
        <p:nvPicPr>
          <p:cNvPr id="5123" name="Picture 2" descr="Related image">
            <a:extLst>
              <a:ext uri="{FF2B5EF4-FFF2-40B4-BE49-F238E27FC236}">
                <a16:creationId xmlns:a16="http://schemas.microsoft.com/office/drawing/2014/main" xmlns="" id="{EA2EBC0B-AEE1-4765-8085-985B3FFC8B11}"/>
              </a:ext>
            </a:extLst>
          </p:cNvPr>
          <p:cNvPicPr>
            <a:picLocks noChangeAspect="1" noChangeArrowheads="1"/>
          </p:cNvPicPr>
          <p:nvPr/>
        </p:nvPicPr>
        <p:blipFill>
          <a:blip r:embed="rId2">
            <a:lum bright="20000"/>
            <a:extLst>
              <a:ext uri="{28A0092B-C50C-407E-A947-70E740481C1C}">
                <a14:useLocalDpi xmlns:a14="http://schemas.microsoft.com/office/drawing/2010/main" xmlns="" val="0"/>
              </a:ext>
            </a:extLst>
          </a:blip>
          <a:srcRect t="30769"/>
          <a:stretch>
            <a:fillRect/>
          </a:stretch>
        </p:blipFill>
        <p:spPr bwMode="auto">
          <a:xfrm>
            <a:off x="395288" y="4292600"/>
            <a:ext cx="2974975" cy="2028825"/>
          </a:xfrm>
          <a:prstGeom prst="rect">
            <a:avLst/>
          </a:prstGeom>
          <a:noFill/>
          <a:ln w="28575">
            <a:solidFill>
              <a:srgbClr val="000000"/>
            </a:solidFill>
            <a:miter lim="800000"/>
            <a:headEnd/>
            <a:tailEnd/>
          </a:ln>
          <a:extLst>
            <a:ext uri="{909E8E84-426E-40DD-AFC4-6F175D3DCCD1}">
              <a14:hiddenFill xmlns:a14="http://schemas.microsoft.com/office/drawing/2010/main" xmlns="">
                <a:solidFill>
                  <a:srgbClr val="FFFFFF"/>
                </a:solidFill>
              </a14:hiddenFill>
            </a:ext>
          </a:extLst>
        </p:spPr>
      </p:pic>
      <p:sp>
        <p:nvSpPr>
          <p:cNvPr id="8" name="CustomShape 4">
            <a:extLst>
              <a:ext uri="{FF2B5EF4-FFF2-40B4-BE49-F238E27FC236}">
                <a16:creationId xmlns:a16="http://schemas.microsoft.com/office/drawing/2014/main" xmlns="" id="{65498602-D572-494C-94CF-776C9FA3EEF2}"/>
              </a:ext>
            </a:extLst>
          </p:cNvPr>
          <p:cNvSpPr/>
          <p:nvPr/>
        </p:nvSpPr>
        <p:spPr>
          <a:xfrm>
            <a:off x="0" y="6524625"/>
            <a:ext cx="4572000" cy="293688"/>
          </a:xfrm>
          <a:prstGeom prst="rect">
            <a:avLst/>
          </a:prstGeom>
          <a:solidFill>
            <a:schemeClr val="tx1"/>
          </a:solidFill>
          <a:ln>
            <a:noFill/>
          </a:ln>
        </p:spPr>
        <p:style>
          <a:lnRef idx="0">
            <a:scrgbClr r="0" g="0" b="0"/>
          </a:lnRef>
          <a:fillRef idx="0">
            <a:scrgbClr r="0" g="0" b="0"/>
          </a:fillRef>
          <a:effectRef idx="0">
            <a:scrgbClr r="0" g="0" b="0"/>
          </a:effectRef>
          <a:fontRef idx="minor"/>
        </p:style>
        <p:txBody>
          <a:bodyPr lIns="90000" tIns="45000" rIns="90000" bIns="45000" anchor="ctr"/>
          <a:lstStyle/>
          <a:p>
            <a:pPr lvl="0" algn="ctr" defTabSz="914400">
              <a:defRPr/>
            </a:pPr>
            <a:r>
              <a:rPr lang="en-IN" sz="2400" b="1" spc="-1" dirty="0">
                <a:solidFill>
                  <a:srgbClr val="FFFFFF"/>
                </a:solidFill>
                <a:latin typeface="Calibri"/>
              </a:rPr>
              <a:t>Big Data Computing</a:t>
            </a:r>
            <a:endParaRPr kumimoji="0" lang="en-IN" sz="2400" b="0" i="0" u="none" strike="noStrike" kern="1200" cap="none" spc="-1" normalizeH="0" baseline="0" noProof="0" dirty="0">
              <a:ln>
                <a:noFill/>
              </a:ln>
              <a:solidFill>
                <a:prstClr val="black"/>
              </a:solidFill>
              <a:effectLst/>
              <a:uLnTx/>
              <a:uFillTx/>
              <a:latin typeface="Arial"/>
            </a:endParaRPr>
          </a:p>
        </p:txBody>
      </p:sp>
      <p:sp>
        <p:nvSpPr>
          <p:cNvPr id="5125" name="Footer Placeholder 3">
            <a:extLst>
              <a:ext uri="{FF2B5EF4-FFF2-40B4-BE49-F238E27FC236}">
                <a16:creationId xmlns:a16="http://schemas.microsoft.com/office/drawing/2014/main" xmlns="" id="{A057D7CD-1984-48DF-8134-DF6F3CA431AB}"/>
              </a:ext>
            </a:extLst>
          </p:cNvPr>
          <p:cNvSpPr txBox="1">
            <a:spLocks/>
          </p:cNvSpPr>
          <p:nvPr/>
        </p:nvSpPr>
        <p:spPr bwMode="auto">
          <a:xfrm>
            <a:off x="4572000" y="6453188"/>
            <a:ext cx="4572000" cy="3651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lvl="0" algn="ctr" defTabSz="914400" fontAlgn="base">
              <a:spcBef>
                <a:spcPct val="0"/>
              </a:spcBef>
              <a:spcAft>
                <a:spcPct val="0"/>
              </a:spcAft>
            </a:pPr>
            <a:r>
              <a:rPr lang="en-US" b="1" dirty="0">
                <a:solidFill>
                  <a:schemeClr val="bg1"/>
                </a:solidFill>
                <a:latin typeface="Calibri" panose="020F0502020204030204" pitchFamily="34" charset="0"/>
                <a:cs typeface="Calibri" panose="020F0502020204030204" pitchFamily="34" charset="0"/>
              </a:rPr>
              <a:t>Spark Streaming</a:t>
            </a:r>
            <a:endParaRPr kumimoji="0" lang="en-US" altLang="en-US" b="1" i="0" u="none" strike="noStrike" kern="1200" cap="none" spc="0" normalizeH="0" baseline="0" noProof="0" dirty="0">
              <a:ln>
                <a:noFill/>
              </a:ln>
              <a:solidFill>
                <a:prstClr val="white"/>
              </a:solidFill>
              <a:effectLst/>
              <a:uLnTx/>
              <a:uFillTx/>
              <a:latin typeface="Calibri" panose="020F0502020204030204" pitchFamily="34" charset="0"/>
              <a:ea typeface="MS PGothic" panose="020B0600070205080204" pitchFamily="34" charset="-128"/>
            </a:endParaRPr>
          </a:p>
        </p:txBody>
      </p:sp>
      <p:pic>
        <p:nvPicPr>
          <p:cNvPr id="5132" name="Picture 1" descr="iitp2.png">
            <a:extLst>
              <a:ext uri="{FF2B5EF4-FFF2-40B4-BE49-F238E27FC236}">
                <a16:creationId xmlns:a16="http://schemas.microsoft.com/office/drawing/2014/main" xmlns="" id="{DF4ACD2B-725B-441A-930F-6FA9F94E498C}"/>
              </a:ext>
            </a:extLst>
          </p:cNvPr>
          <p:cNvPicPr>
            <a:picLocks noChangeAspect="1"/>
          </p:cNvPicPr>
          <p:nvPr/>
        </p:nvPicPr>
        <p:blipFill>
          <a:blip r:embed="rId3">
            <a:extLst>
              <a:ext uri="{28A0092B-C50C-407E-A947-70E740481C1C}">
                <a14:useLocalDpi xmlns:a14="http://schemas.microsoft.com/office/drawing/2010/main" xmlns="" val="0"/>
              </a:ext>
            </a:extLst>
          </a:blip>
          <a:srcRect/>
          <a:stretch>
            <a:fillRect/>
          </a:stretch>
        </p:blipFill>
        <p:spPr bwMode="auto">
          <a:xfrm>
            <a:off x="3563938" y="4797425"/>
            <a:ext cx="1584325" cy="15843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xmlns="" id="{7C4138AE-BABE-489E-9D3B-7422BC6F9776}"/>
              </a:ext>
            </a:extLst>
          </p:cNvPr>
          <p:cNvSpPr>
            <a:spLocks noGrp="1"/>
          </p:cNvSpPr>
          <p:nvPr>
            <p:ph idx="1"/>
          </p:nvPr>
        </p:nvSpPr>
        <p:spPr>
          <a:xfrm>
            <a:off x="109330" y="899318"/>
            <a:ext cx="8915400" cy="5059363"/>
          </a:xfrm>
        </p:spPr>
        <p:txBody>
          <a:bodyPr/>
          <a:lstStyle/>
          <a:p>
            <a:r>
              <a:rPr lang="en-IN" sz="2200" dirty="0"/>
              <a:t>Extends Spark for doing big data stream processing</a:t>
            </a:r>
          </a:p>
          <a:p>
            <a:r>
              <a:rPr lang="en-IN" sz="2200" dirty="0"/>
              <a:t>Project started in early 2012, alpha released in Spring 2017 with Spark 0.7</a:t>
            </a:r>
          </a:p>
          <a:p>
            <a:r>
              <a:rPr lang="en-IN" sz="2200" dirty="0"/>
              <a:t>Moving out of alpha in Spark 0.9</a:t>
            </a:r>
          </a:p>
          <a:p>
            <a:r>
              <a:rPr lang="en-US" sz="2200" dirty="0"/>
              <a:t>Spark Streaming has support built-in to consume from Kafka, Flume, Twitter, </a:t>
            </a:r>
            <a:r>
              <a:rPr lang="en-US" sz="2200" dirty="0" err="1"/>
              <a:t>ZeroMQ</a:t>
            </a:r>
            <a:r>
              <a:rPr lang="en-US" sz="2200" dirty="0"/>
              <a:t>, Kinesis, and TCP/IP sockets.</a:t>
            </a:r>
          </a:p>
          <a:p>
            <a:r>
              <a:rPr lang="en-US" sz="2200" dirty="0"/>
              <a:t>In Spark 2.x, a separate technology based on Datasets, called Structured Streaming, that has a higher-level interface is also provided to support streaming.</a:t>
            </a:r>
            <a:endParaRPr lang="en-IN" sz="2200" dirty="0"/>
          </a:p>
        </p:txBody>
      </p:sp>
      <p:sp>
        <p:nvSpPr>
          <p:cNvPr id="3" name="Title 2">
            <a:extLst>
              <a:ext uri="{FF2B5EF4-FFF2-40B4-BE49-F238E27FC236}">
                <a16:creationId xmlns:a16="http://schemas.microsoft.com/office/drawing/2014/main" xmlns="" id="{8D99EC66-7CC5-43AC-9204-E04E60EFA46A}"/>
              </a:ext>
            </a:extLst>
          </p:cNvPr>
          <p:cNvSpPr>
            <a:spLocks noGrp="1"/>
          </p:cNvSpPr>
          <p:nvPr>
            <p:ph type="title"/>
          </p:nvPr>
        </p:nvSpPr>
        <p:spPr/>
        <p:txBody>
          <a:bodyPr/>
          <a:lstStyle/>
          <a:p>
            <a:r>
              <a:rPr lang="en-US" b="1" dirty="0"/>
              <a:t>What is Spark Streaming?</a:t>
            </a:r>
            <a:endParaRPr lang="en-IN" b="1" dirty="0"/>
          </a:p>
        </p:txBody>
      </p:sp>
      <p:pic>
        <p:nvPicPr>
          <p:cNvPr id="5" name="Picture 2" descr="Image result for spark stack">
            <a:extLst>
              <a:ext uri="{FF2B5EF4-FFF2-40B4-BE49-F238E27FC236}">
                <a16:creationId xmlns:a16="http://schemas.microsoft.com/office/drawing/2014/main" xmlns="" id="{F38CAC73-EF75-4472-954C-149FAC569172}"/>
              </a:ext>
            </a:extLst>
          </p:cNvPr>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999628" y="3717234"/>
            <a:ext cx="6029325" cy="2613991"/>
          </a:xfrm>
          <a:prstGeom prst="rect">
            <a:avLst/>
          </a:prstGeom>
          <a:noFill/>
          <a:extLst>
            <a:ext uri="{909E8E84-426E-40DD-AFC4-6F175D3DCCD1}">
              <a14:hiddenFill xmlns:a14="http://schemas.microsoft.com/office/drawing/2010/main" xmlns="">
                <a:solidFill>
                  <a:srgbClr val="FFFFFF"/>
                </a:solidFill>
              </a14:hiddenFill>
            </a:ext>
          </a:extLst>
        </p:spPr>
      </p:pic>
      <p:sp>
        <p:nvSpPr>
          <p:cNvPr id="6" name="CustomShape 4">
            <a:extLst>
              <a:ext uri="{FF2B5EF4-FFF2-40B4-BE49-F238E27FC236}">
                <a16:creationId xmlns:a16="http://schemas.microsoft.com/office/drawing/2014/main" xmlns="" id="{964C0FAE-90AF-4985-BF20-24CF22CEEA91}"/>
              </a:ext>
            </a:extLst>
          </p:cNvPr>
          <p:cNvSpPr/>
          <p:nvPr/>
        </p:nvSpPr>
        <p:spPr>
          <a:xfrm>
            <a:off x="0" y="6524625"/>
            <a:ext cx="4572000" cy="293688"/>
          </a:xfrm>
          <a:prstGeom prst="rect">
            <a:avLst/>
          </a:prstGeom>
          <a:solidFill>
            <a:schemeClr val="tx1"/>
          </a:solidFill>
          <a:ln>
            <a:noFill/>
          </a:ln>
        </p:spPr>
        <p:style>
          <a:lnRef idx="0">
            <a:scrgbClr r="0" g="0" b="0"/>
          </a:lnRef>
          <a:fillRef idx="0">
            <a:scrgbClr r="0" g="0" b="0"/>
          </a:fillRef>
          <a:effectRef idx="0">
            <a:scrgbClr r="0" g="0" b="0"/>
          </a:effectRef>
          <a:fontRef idx="minor"/>
        </p:style>
        <p:txBody>
          <a:bodyPr lIns="90000" tIns="45000" rIns="90000" bIns="45000" anchor="ctr"/>
          <a:lstStyle/>
          <a:p>
            <a:pPr lvl="0" algn="ctr" defTabSz="914400">
              <a:defRPr/>
            </a:pPr>
            <a:r>
              <a:rPr lang="en-IN" sz="2400" b="1" spc="-1" dirty="0">
                <a:solidFill>
                  <a:srgbClr val="FFFFFF"/>
                </a:solidFill>
                <a:latin typeface="Calibri"/>
              </a:rPr>
              <a:t>Big Data Computing</a:t>
            </a:r>
            <a:endParaRPr kumimoji="0" lang="en-IN" sz="2400" b="0" i="0" u="none" strike="noStrike" kern="1200" cap="none" spc="-1" normalizeH="0" baseline="0" noProof="0" dirty="0">
              <a:ln>
                <a:noFill/>
              </a:ln>
              <a:solidFill>
                <a:prstClr val="black"/>
              </a:solidFill>
              <a:effectLst/>
              <a:uLnTx/>
              <a:uFillTx/>
              <a:latin typeface="Arial"/>
            </a:endParaRPr>
          </a:p>
        </p:txBody>
      </p:sp>
      <p:sp>
        <p:nvSpPr>
          <p:cNvPr id="7" name="Footer Placeholder 3">
            <a:extLst>
              <a:ext uri="{FF2B5EF4-FFF2-40B4-BE49-F238E27FC236}">
                <a16:creationId xmlns:a16="http://schemas.microsoft.com/office/drawing/2014/main" xmlns="" id="{F108189D-E326-4ADB-ACB2-036C247E306A}"/>
              </a:ext>
            </a:extLst>
          </p:cNvPr>
          <p:cNvSpPr txBox="1">
            <a:spLocks/>
          </p:cNvSpPr>
          <p:nvPr/>
        </p:nvSpPr>
        <p:spPr bwMode="auto">
          <a:xfrm>
            <a:off x="4572000" y="6453188"/>
            <a:ext cx="4572000" cy="3651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lvl="0" algn="ctr" defTabSz="914400" fontAlgn="base">
              <a:spcBef>
                <a:spcPct val="0"/>
              </a:spcBef>
              <a:spcAft>
                <a:spcPct val="0"/>
              </a:spcAft>
            </a:pPr>
            <a:r>
              <a:rPr lang="en-US" b="1" dirty="0">
                <a:solidFill>
                  <a:schemeClr val="bg1"/>
                </a:solidFill>
                <a:latin typeface="Calibri" panose="020F0502020204030204" pitchFamily="34" charset="0"/>
                <a:cs typeface="Calibri" panose="020F0502020204030204" pitchFamily="34" charset="0"/>
              </a:rPr>
              <a:t>Spark Streaming</a:t>
            </a:r>
            <a:endParaRPr kumimoji="0" lang="en-US" altLang="en-US" b="1" i="0" u="none" strike="noStrike" kern="1200" cap="none" spc="0" normalizeH="0" baseline="0" noProof="0" dirty="0">
              <a:ln>
                <a:noFill/>
              </a:ln>
              <a:solidFill>
                <a:prstClr val="white"/>
              </a:solidFill>
              <a:effectLst/>
              <a:uLnTx/>
              <a:uFillTx/>
              <a:latin typeface="Calibri" panose="020F0502020204030204" pitchFamily="34" charset="0"/>
              <a:ea typeface="MS PGothic" panose="020B0600070205080204" pitchFamily="34" charset="-128"/>
            </a:endParaRPr>
          </a:p>
        </p:txBody>
      </p:sp>
    </p:spTree>
    <p:extLst>
      <p:ext uri="{BB962C8B-B14F-4D97-AF65-F5344CB8AC3E}">
        <p14:creationId xmlns:p14="http://schemas.microsoft.com/office/powerpoint/2010/main" xmlns="" val="151800594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1D4B85B-064C-475F-B70A-B885CF8B374B}"/>
              </a:ext>
            </a:extLst>
          </p:cNvPr>
          <p:cNvSpPr>
            <a:spLocks noGrp="1"/>
          </p:cNvSpPr>
          <p:nvPr>
            <p:ph type="title"/>
          </p:nvPr>
        </p:nvSpPr>
        <p:spPr/>
        <p:txBody>
          <a:bodyPr/>
          <a:lstStyle/>
          <a:p>
            <a:pPr>
              <a:defRPr/>
            </a:pPr>
            <a:r>
              <a:rPr lang="en-US" b="1" dirty="0">
                <a:sym typeface="Arial" charset="0"/>
              </a:rPr>
              <a:t>What is Spark Streaming?</a:t>
            </a:r>
          </a:p>
        </p:txBody>
      </p:sp>
      <p:sp>
        <p:nvSpPr>
          <p:cNvPr id="3" name="Content Placeholder 2">
            <a:extLst>
              <a:ext uri="{FF2B5EF4-FFF2-40B4-BE49-F238E27FC236}">
                <a16:creationId xmlns:a16="http://schemas.microsoft.com/office/drawing/2014/main" xmlns="" id="{FA791768-0DAE-451D-94D6-49841A7FC4D0}"/>
              </a:ext>
            </a:extLst>
          </p:cNvPr>
          <p:cNvSpPr>
            <a:spLocks noGrp="1"/>
          </p:cNvSpPr>
          <p:nvPr>
            <p:ph idx="1"/>
          </p:nvPr>
        </p:nvSpPr>
        <p:spPr/>
        <p:txBody>
          <a:bodyPr/>
          <a:lstStyle/>
          <a:p>
            <a:pPr>
              <a:defRPr/>
            </a:pPr>
            <a:r>
              <a:rPr lang="en-US" sz="2600" dirty="0">
                <a:latin typeface="Calibri" pitchFamily="34" charset="0"/>
                <a:cs typeface="Calibri" pitchFamily="34" charset="0"/>
              </a:rPr>
              <a:t>Framework for large scale stream processing </a:t>
            </a:r>
          </a:p>
          <a:p>
            <a:pPr>
              <a:defRPr/>
            </a:pPr>
            <a:endParaRPr lang="en-US" sz="2600" dirty="0">
              <a:latin typeface="Calibri" pitchFamily="34" charset="0"/>
              <a:cs typeface="Calibri" pitchFamily="34" charset="0"/>
            </a:endParaRPr>
          </a:p>
          <a:p>
            <a:pPr lvl="1">
              <a:defRPr/>
            </a:pPr>
            <a:r>
              <a:rPr lang="en-US" sz="2600" dirty="0">
                <a:latin typeface="Calibri" pitchFamily="34" charset="0"/>
                <a:cs typeface="Calibri" pitchFamily="34" charset="0"/>
              </a:rPr>
              <a:t>Scales to 100s of nodes</a:t>
            </a:r>
          </a:p>
          <a:p>
            <a:pPr lvl="1">
              <a:defRPr/>
            </a:pPr>
            <a:r>
              <a:rPr lang="en-US" sz="2600" dirty="0">
                <a:latin typeface="Calibri" pitchFamily="34" charset="0"/>
                <a:cs typeface="Calibri" pitchFamily="34" charset="0"/>
              </a:rPr>
              <a:t>Can achieve second scale latencies</a:t>
            </a:r>
          </a:p>
          <a:p>
            <a:pPr lvl="1">
              <a:defRPr/>
            </a:pPr>
            <a:r>
              <a:rPr lang="en-US" sz="2600" dirty="0">
                <a:latin typeface="Calibri" pitchFamily="34" charset="0"/>
                <a:cs typeface="Calibri" pitchFamily="34" charset="0"/>
              </a:rPr>
              <a:t>Integrates with Spark</a:t>
            </a:r>
            <a:r>
              <a:rPr lang="en-US" altLang="en-US" sz="2600" dirty="0">
                <a:latin typeface="Calibri" pitchFamily="34" charset="0"/>
                <a:cs typeface="Calibri" pitchFamily="34" charset="0"/>
              </a:rPr>
              <a:t>’</a:t>
            </a:r>
            <a:r>
              <a:rPr lang="en-US" sz="2600" dirty="0">
                <a:latin typeface="Calibri" pitchFamily="34" charset="0"/>
                <a:cs typeface="Calibri" pitchFamily="34" charset="0"/>
              </a:rPr>
              <a:t>s batch and interactive processing</a:t>
            </a:r>
          </a:p>
          <a:p>
            <a:pPr lvl="1">
              <a:defRPr/>
            </a:pPr>
            <a:r>
              <a:rPr lang="en-US" sz="2600" dirty="0">
                <a:latin typeface="Calibri" pitchFamily="34" charset="0"/>
                <a:cs typeface="Calibri" pitchFamily="34" charset="0"/>
              </a:rPr>
              <a:t>Provides a simple batch-like API for implementing complex algorithm</a:t>
            </a:r>
          </a:p>
          <a:p>
            <a:pPr lvl="1">
              <a:defRPr/>
            </a:pPr>
            <a:r>
              <a:rPr lang="en-US" sz="2600" dirty="0">
                <a:latin typeface="Calibri" pitchFamily="34" charset="0"/>
                <a:cs typeface="Calibri" pitchFamily="34" charset="0"/>
              </a:rPr>
              <a:t>Can absorb live data streams from Kafka, Flume, </a:t>
            </a:r>
            <a:r>
              <a:rPr lang="en-US" sz="2600" dirty="0" err="1">
                <a:latin typeface="Calibri" pitchFamily="34" charset="0"/>
                <a:cs typeface="Calibri" pitchFamily="34" charset="0"/>
              </a:rPr>
              <a:t>ZeroMQ</a:t>
            </a:r>
            <a:r>
              <a:rPr lang="en-US" sz="2600" dirty="0">
                <a:latin typeface="Calibri" pitchFamily="34" charset="0"/>
                <a:cs typeface="Calibri" pitchFamily="34" charset="0"/>
              </a:rPr>
              <a:t>, etc.</a:t>
            </a:r>
          </a:p>
        </p:txBody>
      </p:sp>
      <p:sp>
        <p:nvSpPr>
          <p:cNvPr id="4" name="CustomShape 4">
            <a:extLst>
              <a:ext uri="{FF2B5EF4-FFF2-40B4-BE49-F238E27FC236}">
                <a16:creationId xmlns:a16="http://schemas.microsoft.com/office/drawing/2014/main" xmlns="" id="{A81F424F-B17C-4331-AF21-39BA2A1B9567}"/>
              </a:ext>
            </a:extLst>
          </p:cNvPr>
          <p:cNvSpPr/>
          <p:nvPr/>
        </p:nvSpPr>
        <p:spPr>
          <a:xfrm>
            <a:off x="0" y="6524625"/>
            <a:ext cx="4572000" cy="293688"/>
          </a:xfrm>
          <a:prstGeom prst="rect">
            <a:avLst/>
          </a:prstGeom>
          <a:solidFill>
            <a:schemeClr val="tx1"/>
          </a:solidFill>
          <a:ln>
            <a:noFill/>
          </a:ln>
        </p:spPr>
        <p:style>
          <a:lnRef idx="0">
            <a:scrgbClr r="0" g="0" b="0"/>
          </a:lnRef>
          <a:fillRef idx="0">
            <a:scrgbClr r="0" g="0" b="0"/>
          </a:fillRef>
          <a:effectRef idx="0">
            <a:scrgbClr r="0" g="0" b="0"/>
          </a:effectRef>
          <a:fontRef idx="minor"/>
        </p:style>
        <p:txBody>
          <a:bodyPr lIns="90000" tIns="45000" rIns="90000" bIns="45000" anchor="ctr"/>
          <a:lstStyle/>
          <a:p>
            <a:pPr lvl="0" algn="ctr" defTabSz="914400">
              <a:defRPr/>
            </a:pPr>
            <a:r>
              <a:rPr lang="en-IN" sz="2400" b="1" spc="-1" dirty="0">
                <a:solidFill>
                  <a:srgbClr val="FFFFFF"/>
                </a:solidFill>
                <a:latin typeface="Calibri"/>
              </a:rPr>
              <a:t>Big Data Computing</a:t>
            </a:r>
            <a:endParaRPr kumimoji="0" lang="en-IN" sz="2400" b="0" i="0" u="none" strike="noStrike" kern="1200" cap="none" spc="-1" normalizeH="0" baseline="0" noProof="0" dirty="0">
              <a:ln>
                <a:noFill/>
              </a:ln>
              <a:solidFill>
                <a:prstClr val="black"/>
              </a:solidFill>
              <a:effectLst/>
              <a:uLnTx/>
              <a:uFillTx/>
              <a:latin typeface="Arial"/>
            </a:endParaRPr>
          </a:p>
        </p:txBody>
      </p:sp>
      <p:sp>
        <p:nvSpPr>
          <p:cNvPr id="5" name="Footer Placeholder 3">
            <a:extLst>
              <a:ext uri="{FF2B5EF4-FFF2-40B4-BE49-F238E27FC236}">
                <a16:creationId xmlns:a16="http://schemas.microsoft.com/office/drawing/2014/main" xmlns="" id="{96DDF9A7-116C-4E99-B78C-3A8B331037D5}"/>
              </a:ext>
            </a:extLst>
          </p:cNvPr>
          <p:cNvSpPr txBox="1">
            <a:spLocks/>
          </p:cNvSpPr>
          <p:nvPr/>
        </p:nvSpPr>
        <p:spPr bwMode="auto">
          <a:xfrm>
            <a:off x="4572000" y="6453188"/>
            <a:ext cx="4572000" cy="3651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lvl="0" algn="ctr" defTabSz="914400" fontAlgn="base">
              <a:spcBef>
                <a:spcPct val="0"/>
              </a:spcBef>
              <a:spcAft>
                <a:spcPct val="0"/>
              </a:spcAft>
            </a:pPr>
            <a:r>
              <a:rPr lang="en-US" b="1" dirty="0">
                <a:solidFill>
                  <a:schemeClr val="bg1"/>
                </a:solidFill>
                <a:latin typeface="Calibri" panose="020F0502020204030204" pitchFamily="34" charset="0"/>
                <a:cs typeface="Calibri" panose="020F0502020204030204" pitchFamily="34" charset="0"/>
              </a:rPr>
              <a:t>Spark Streaming</a:t>
            </a:r>
            <a:endParaRPr kumimoji="0" lang="en-US" altLang="en-US" b="1" i="0" u="none" strike="noStrike" kern="1200" cap="none" spc="0" normalizeH="0" baseline="0" noProof="0" dirty="0">
              <a:ln>
                <a:noFill/>
              </a:ln>
              <a:solidFill>
                <a:prstClr val="white"/>
              </a:solidFill>
              <a:effectLst/>
              <a:uLnTx/>
              <a:uFillTx/>
              <a:latin typeface="Calibri" panose="020F0502020204030204" pitchFamily="34" charset="0"/>
              <a:ea typeface="MS PGothic" panose="020B0600070205080204" pitchFamily="34" charset="-128"/>
            </a:endParaRPr>
          </a:p>
        </p:txBody>
      </p:sp>
      <mc:AlternateContent xmlns:mc="http://schemas.openxmlformats.org/markup-compatibility/2006">
        <mc:Choice xmlns:p14="http://schemas.microsoft.com/office/powerpoint/2010/main" xmlns="" Requires="p14">
          <p:contentPart p14:bwMode="auto" r:id="rId2">
            <p14:nvContentPartPr>
              <p14:cNvPr id="6" name="Ink 5"/>
              <p14:cNvContentPartPr/>
              <p14:nvPr/>
            </p14:nvContentPartPr>
            <p14:xfrm>
              <a:off x="2732400" y="1893960"/>
              <a:ext cx="5793120" cy="3251880"/>
            </p14:xfrm>
          </p:contentPart>
        </mc:Choice>
        <mc:Fallback>
          <p:pic>
            <p:nvPicPr>
              <p:cNvPr id="6" name="Ink 5"/>
              <p:cNvPicPr/>
              <p:nvPr/>
            </p:nvPicPr>
            <p:blipFill>
              <a:blip r:embed="rId3"/>
              <a:stretch>
                <a:fillRect/>
              </a:stretch>
            </p:blipFill>
            <p:spPr>
              <a:xfrm>
                <a:off x="2729520" y="1886400"/>
                <a:ext cx="5803200" cy="3269520"/>
              </a:xfrm>
              <a:prstGeom prst="rect">
                <a:avLst/>
              </a:prstGeom>
            </p:spPr>
          </p:pic>
        </mc:Fallback>
      </mc:AlternateContent>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sz="2800" dirty="0"/>
              <a:t>Receive data streams from input sources, process them in a cluster, push out to databases/ dashboards</a:t>
            </a:r>
          </a:p>
          <a:p>
            <a:endParaRPr lang="en-US" sz="2800" dirty="0"/>
          </a:p>
          <a:p>
            <a:r>
              <a:rPr lang="en-US" sz="2800" dirty="0"/>
              <a:t>Scalable, fault-tolerant, second-scale latencies</a:t>
            </a:r>
          </a:p>
        </p:txBody>
      </p:sp>
      <p:sp>
        <p:nvSpPr>
          <p:cNvPr id="3" name="Title 2"/>
          <p:cNvSpPr>
            <a:spLocks noGrp="1"/>
          </p:cNvSpPr>
          <p:nvPr>
            <p:ph type="title"/>
          </p:nvPr>
        </p:nvSpPr>
        <p:spPr/>
        <p:txBody>
          <a:bodyPr/>
          <a:lstStyle/>
          <a:p>
            <a:r>
              <a:rPr lang="en-US" b="1" dirty="0"/>
              <a:t>What is Spark Streaming?</a:t>
            </a:r>
          </a:p>
        </p:txBody>
      </p:sp>
      <p:pic>
        <p:nvPicPr>
          <p:cNvPr id="4" name="Picture 3"/>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964367" y="3403906"/>
            <a:ext cx="7181166" cy="2532869"/>
          </a:xfrm>
          <a:prstGeom prst="rect">
            <a:avLst/>
          </a:prstGeom>
        </p:spPr>
      </p:pic>
      <p:sp>
        <p:nvSpPr>
          <p:cNvPr id="7" name="CustomShape 4">
            <a:extLst>
              <a:ext uri="{FF2B5EF4-FFF2-40B4-BE49-F238E27FC236}">
                <a16:creationId xmlns:a16="http://schemas.microsoft.com/office/drawing/2014/main" xmlns="" id="{CFFA8948-3278-42B4-8E93-BF2A208A973D}"/>
              </a:ext>
            </a:extLst>
          </p:cNvPr>
          <p:cNvSpPr/>
          <p:nvPr/>
        </p:nvSpPr>
        <p:spPr>
          <a:xfrm>
            <a:off x="0" y="6524625"/>
            <a:ext cx="4572000" cy="293688"/>
          </a:xfrm>
          <a:prstGeom prst="rect">
            <a:avLst/>
          </a:prstGeom>
          <a:solidFill>
            <a:schemeClr val="tx1"/>
          </a:solidFill>
          <a:ln>
            <a:noFill/>
          </a:ln>
        </p:spPr>
        <p:style>
          <a:lnRef idx="0">
            <a:scrgbClr r="0" g="0" b="0"/>
          </a:lnRef>
          <a:fillRef idx="0">
            <a:scrgbClr r="0" g="0" b="0"/>
          </a:fillRef>
          <a:effectRef idx="0">
            <a:scrgbClr r="0" g="0" b="0"/>
          </a:effectRef>
          <a:fontRef idx="minor"/>
        </p:style>
        <p:txBody>
          <a:bodyPr lIns="90000" tIns="45000" rIns="90000" bIns="45000" anchor="ctr"/>
          <a:lstStyle/>
          <a:p>
            <a:pPr lvl="0" algn="ctr" defTabSz="914400">
              <a:defRPr/>
            </a:pPr>
            <a:r>
              <a:rPr lang="en-IN" sz="2400" b="1" spc="-1" dirty="0">
                <a:solidFill>
                  <a:srgbClr val="FFFFFF"/>
                </a:solidFill>
                <a:latin typeface="Calibri"/>
              </a:rPr>
              <a:t>Big Data Computing</a:t>
            </a:r>
            <a:endParaRPr kumimoji="0" lang="en-IN" sz="2400" b="0" i="0" u="none" strike="noStrike" kern="1200" cap="none" spc="-1" normalizeH="0" baseline="0" noProof="0" dirty="0">
              <a:ln>
                <a:noFill/>
              </a:ln>
              <a:solidFill>
                <a:prstClr val="black"/>
              </a:solidFill>
              <a:effectLst/>
              <a:uLnTx/>
              <a:uFillTx/>
              <a:latin typeface="Arial"/>
            </a:endParaRPr>
          </a:p>
        </p:txBody>
      </p:sp>
      <p:sp>
        <p:nvSpPr>
          <p:cNvPr id="8" name="Footer Placeholder 3">
            <a:extLst>
              <a:ext uri="{FF2B5EF4-FFF2-40B4-BE49-F238E27FC236}">
                <a16:creationId xmlns:a16="http://schemas.microsoft.com/office/drawing/2014/main" xmlns="" id="{449B27C9-7003-4018-81C3-E0E9BB0ABE1B}"/>
              </a:ext>
            </a:extLst>
          </p:cNvPr>
          <p:cNvSpPr txBox="1">
            <a:spLocks/>
          </p:cNvSpPr>
          <p:nvPr/>
        </p:nvSpPr>
        <p:spPr bwMode="auto">
          <a:xfrm>
            <a:off x="4572000" y="6453188"/>
            <a:ext cx="4572000" cy="3651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lvl="0" algn="ctr" defTabSz="914400" fontAlgn="base">
              <a:spcBef>
                <a:spcPct val="0"/>
              </a:spcBef>
              <a:spcAft>
                <a:spcPct val="0"/>
              </a:spcAft>
            </a:pPr>
            <a:r>
              <a:rPr lang="en-US" b="1" dirty="0">
                <a:solidFill>
                  <a:schemeClr val="bg1"/>
                </a:solidFill>
                <a:latin typeface="Calibri" panose="020F0502020204030204" pitchFamily="34" charset="0"/>
                <a:cs typeface="Calibri" panose="020F0502020204030204" pitchFamily="34" charset="0"/>
              </a:rPr>
              <a:t>Spark Streaming</a:t>
            </a:r>
            <a:endParaRPr kumimoji="0" lang="en-US" altLang="en-US" b="1" i="0" u="none" strike="noStrike" kern="1200" cap="none" spc="0" normalizeH="0" baseline="0" noProof="0" dirty="0">
              <a:ln>
                <a:noFill/>
              </a:ln>
              <a:solidFill>
                <a:prstClr val="white"/>
              </a:solidFill>
              <a:effectLst/>
              <a:uLnTx/>
              <a:uFillTx/>
              <a:latin typeface="Calibri" panose="020F0502020204030204" pitchFamily="34" charset="0"/>
              <a:ea typeface="MS PGothic" panose="020B0600070205080204" pitchFamily="34" charset="-128"/>
            </a:endParaRPr>
          </a:p>
        </p:txBody>
      </p:sp>
      <mc:AlternateContent xmlns:mc="http://schemas.openxmlformats.org/markup-compatibility/2006">
        <mc:Choice xmlns:p14="http://schemas.microsoft.com/office/powerpoint/2010/main" xmlns="" Requires="p14">
          <p:contentPart p14:bwMode="auto" r:id="rId3">
            <p14:nvContentPartPr>
              <p14:cNvPr id="5" name="Ink 4"/>
              <p14:cNvContentPartPr/>
              <p14:nvPr/>
            </p14:nvContentPartPr>
            <p14:xfrm>
              <a:off x="1556640" y="2413440"/>
              <a:ext cx="7053480" cy="4016520"/>
            </p14:xfrm>
          </p:contentPart>
        </mc:Choice>
        <mc:Fallback>
          <p:pic>
            <p:nvPicPr>
              <p:cNvPr id="5" name="Ink 4"/>
              <p:cNvPicPr/>
              <p:nvPr/>
            </p:nvPicPr>
            <p:blipFill>
              <a:blip r:embed="rId4"/>
              <a:stretch>
                <a:fillRect/>
              </a:stretch>
            </p:blipFill>
            <p:spPr>
              <a:xfrm>
                <a:off x="1548000" y="2403000"/>
                <a:ext cx="7067520" cy="4038120"/>
              </a:xfrm>
              <a:prstGeom prst="rect">
                <a:avLst/>
              </a:prstGeom>
            </p:spPr>
          </p:pic>
        </mc:Fallback>
      </mc:AlternateContent>
    </p:spTree>
    <p:extLst>
      <p:ext uri="{BB962C8B-B14F-4D97-AF65-F5344CB8AC3E}">
        <p14:creationId xmlns:p14="http://schemas.microsoft.com/office/powerpoint/2010/main" xmlns="" val="105537591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xmlns="" id="{8ACA1C04-DBA3-4322-B428-DA5D02DB6B78}"/>
              </a:ext>
            </a:extLst>
          </p:cNvPr>
          <p:cNvSpPr>
            <a:spLocks noGrp="1"/>
          </p:cNvSpPr>
          <p:nvPr>
            <p:ph idx="1"/>
          </p:nvPr>
        </p:nvSpPr>
        <p:spPr/>
        <p:txBody>
          <a:bodyPr/>
          <a:lstStyle/>
          <a:p>
            <a:r>
              <a:rPr lang="en-IN" sz="2800" dirty="0"/>
              <a:t>Many big-data applications need to process large data streams in </a:t>
            </a:r>
            <a:r>
              <a:rPr lang="en-IN" sz="2800" dirty="0" err="1"/>
              <a:t>realtime</a:t>
            </a:r>
            <a:endParaRPr lang="en-IN" sz="2800" dirty="0"/>
          </a:p>
        </p:txBody>
      </p:sp>
      <p:sp>
        <p:nvSpPr>
          <p:cNvPr id="3" name="Title 2">
            <a:extLst>
              <a:ext uri="{FF2B5EF4-FFF2-40B4-BE49-F238E27FC236}">
                <a16:creationId xmlns:a16="http://schemas.microsoft.com/office/drawing/2014/main" xmlns="" id="{37E9CB2C-C4C0-4605-A41C-718E0A7992E5}"/>
              </a:ext>
            </a:extLst>
          </p:cNvPr>
          <p:cNvSpPr>
            <a:spLocks noGrp="1"/>
          </p:cNvSpPr>
          <p:nvPr>
            <p:ph type="title"/>
          </p:nvPr>
        </p:nvSpPr>
        <p:spPr/>
        <p:txBody>
          <a:bodyPr/>
          <a:lstStyle/>
          <a:p>
            <a:r>
              <a:rPr lang="en-IN" b="1" dirty="0"/>
              <a:t>Why Spark Streaming ?</a:t>
            </a:r>
          </a:p>
        </p:txBody>
      </p:sp>
      <p:pic>
        <p:nvPicPr>
          <p:cNvPr id="5" name="Picture 4">
            <a:extLst>
              <a:ext uri="{FF2B5EF4-FFF2-40B4-BE49-F238E27FC236}">
                <a16:creationId xmlns:a16="http://schemas.microsoft.com/office/drawing/2014/main" xmlns="" id="{83FA88CD-04C8-486E-AE15-A7EA30BD118E}"/>
              </a:ext>
            </a:extLst>
          </p:cNvPr>
          <p:cNvPicPr>
            <a:picLocks noChangeAspect="1"/>
          </p:cNvPicPr>
          <p:nvPr/>
        </p:nvPicPr>
        <p:blipFill rotWithShape="1">
          <a:blip r:embed="rId2"/>
          <a:srcRect r="17203" b="5375"/>
          <a:stretch/>
        </p:blipFill>
        <p:spPr>
          <a:xfrm>
            <a:off x="546212" y="3342215"/>
            <a:ext cx="2696084" cy="2088896"/>
          </a:xfrm>
          <a:prstGeom prst="rect">
            <a:avLst/>
          </a:prstGeom>
          <a:ln>
            <a:solidFill>
              <a:schemeClr val="tx1">
                <a:lumMod val="50000"/>
                <a:lumOff val="50000"/>
              </a:schemeClr>
            </a:solidFill>
          </a:ln>
          <a:effectLst>
            <a:outerShdw blurRad="50800" dist="38100" dir="2700000" algn="tl" rotWithShape="0">
              <a:prstClr val="black">
                <a:alpha val="40000"/>
              </a:prstClr>
            </a:outerShdw>
          </a:effectLst>
        </p:spPr>
      </p:pic>
      <p:sp>
        <p:nvSpPr>
          <p:cNvPr id="6" name="TextBox 5">
            <a:extLst>
              <a:ext uri="{FF2B5EF4-FFF2-40B4-BE49-F238E27FC236}">
                <a16:creationId xmlns:a16="http://schemas.microsoft.com/office/drawing/2014/main" xmlns="" id="{58695DC7-6552-473F-A9C5-B755298B1119}"/>
              </a:ext>
            </a:extLst>
          </p:cNvPr>
          <p:cNvSpPr txBox="1"/>
          <p:nvPr/>
        </p:nvSpPr>
        <p:spPr>
          <a:xfrm>
            <a:off x="680993" y="2914303"/>
            <a:ext cx="2347876" cy="400110"/>
          </a:xfrm>
          <a:prstGeom prst="rect">
            <a:avLst/>
          </a:prstGeom>
          <a:noFill/>
        </p:spPr>
        <p:txBody>
          <a:bodyPr wrap="square" lIns="0" rIns="91440" rtlCol="0" anchor="ctr">
            <a:spAutoFit/>
          </a:bodyPr>
          <a:lstStyle/>
          <a:p>
            <a:pPr algn="ctr"/>
            <a:r>
              <a:rPr lang="en-US" sz="2000" dirty="0"/>
              <a:t>Website monitoring</a:t>
            </a:r>
          </a:p>
        </p:txBody>
      </p:sp>
      <p:grpSp>
        <p:nvGrpSpPr>
          <p:cNvPr id="7" name="Group 6">
            <a:extLst>
              <a:ext uri="{FF2B5EF4-FFF2-40B4-BE49-F238E27FC236}">
                <a16:creationId xmlns:a16="http://schemas.microsoft.com/office/drawing/2014/main" xmlns="" id="{7AEF1667-FF56-436E-99B8-31015453E723}"/>
              </a:ext>
            </a:extLst>
          </p:cNvPr>
          <p:cNvGrpSpPr/>
          <p:nvPr/>
        </p:nvGrpSpPr>
        <p:grpSpPr>
          <a:xfrm>
            <a:off x="3026841" y="3272348"/>
            <a:ext cx="2775884" cy="2525302"/>
            <a:chOff x="5699008" y="3521698"/>
            <a:chExt cx="2959178" cy="2692051"/>
          </a:xfrm>
        </p:grpSpPr>
        <p:sp>
          <p:nvSpPr>
            <p:cNvPr id="8" name="TextBox 7">
              <a:extLst>
                <a:ext uri="{FF2B5EF4-FFF2-40B4-BE49-F238E27FC236}">
                  <a16:creationId xmlns:a16="http://schemas.microsoft.com/office/drawing/2014/main" xmlns="" id="{71ECE6AF-D5CA-4688-A66F-5F94FCEBCE40}"/>
                </a:ext>
              </a:extLst>
            </p:cNvPr>
            <p:cNvSpPr txBox="1"/>
            <p:nvPr/>
          </p:nvSpPr>
          <p:spPr>
            <a:xfrm>
              <a:off x="6219677" y="3521698"/>
              <a:ext cx="2074057" cy="400110"/>
            </a:xfrm>
            <a:prstGeom prst="rect">
              <a:avLst/>
            </a:prstGeom>
            <a:noFill/>
          </p:spPr>
          <p:txBody>
            <a:bodyPr wrap="square" lIns="0" rIns="91440" rtlCol="0" anchor="ctr">
              <a:spAutoFit/>
            </a:bodyPr>
            <a:lstStyle/>
            <a:p>
              <a:pPr algn="ctr"/>
              <a:r>
                <a:rPr lang="en-US" sz="2000" dirty="0"/>
                <a:t>Fraud detection</a:t>
              </a:r>
            </a:p>
          </p:txBody>
        </p:sp>
        <p:pic>
          <p:nvPicPr>
            <p:cNvPr id="9" name="Picture 8">
              <a:extLst>
                <a:ext uri="{FF2B5EF4-FFF2-40B4-BE49-F238E27FC236}">
                  <a16:creationId xmlns:a16="http://schemas.microsoft.com/office/drawing/2014/main" xmlns="" id="{304D9184-AD9F-4CB7-91DC-87F58FD62D98}"/>
                </a:ext>
              </a:extLst>
            </p:cNvPr>
            <p:cNvPicPr>
              <a:picLocks noChangeAspect="1"/>
            </p:cNvPicPr>
            <p:nvPr/>
          </p:nvPicPr>
          <p:blipFill>
            <a:blip r:embed="rId3"/>
            <a:stretch>
              <a:fillRect/>
            </a:stretch>
          </p:blipFill>
          <p:spPr>
            <a:xfrm>
              <a:off x="5699008" y="3935182"/>
              <a:ext cx="2959178" cy="2278567"/>
            </a:xfrm>
            <a:prstGeom prst="rect">
              <a:avLst/>
            </a:prstGeom>
          </p:spPr>
        </p:pic>
      </p:grpSp>
      <p:grpSp>
        <p:nvGrpSpPr>
          <p:cNvPr id="10" name="Group 9">
            <a:extLst>
              <a:ext uri="{FF2B5EF4-FFF2-40B4-BE49-F238E27FC236}">
                <a16:creationId xmlns:a16="http://schemas.microsoft.com/office/drawing/2014/main" xmlns="" id="{E9FB32C4-EBDD-466B-A020-DC69E55507E1}"/>
              </a:ext>
            </a:extLst>
          </p:cNvPr>
          <p:cNvGrpSpPr/>
          <p:nvPr/>
        </p:nvGrpSpPr>
        <p:grpSpPr>
          <a:xfrm>
            <a:off x="5594610" y="3672807"/>
            <a:ext cx="2939796" cy="2535888"/>
            <a:chOff x="2813509" y="3129941"/>
            <a:chExt cx="3133913" cy="2703335"/>
          </a:xfrm>
        </p:grpSpPr>
        <p:pic>
          <p:nvPicPr>
            <p:cNvPr id="11" name="Picture 10">
              <a:extLst>
                <a:ext uri="{FF2B5EF4-FFF2-40B4-BE49-F238E27FC236}">
                  <a16:creationId xmlns:a16="http://schemas.microsoft.com/office/drawing/2014/main" xmlns="" id="{2D8652EB-DB44-419A-9A34-BCBC532A71E3}"/>
                </a:ext>
              </a:extLst>
            </p:cNvPr>
            <p:cNvPicPr>
              <a:picLocks noChangeAspect="1"/>
            </p:cNvPicPr>
            <p:nvPr/>
          </p:nvPicPr>
          <p:blipFill>
            <a:blip r:embed="rId4"/>
            <a:stretch>
              <a:fillRect/>
            </a:stretch>
          </p:blipFill>
          <p:spPr>
            <a:xfrm>
              <a:off x="2813509" y="3569127"/>
              <a:ext cx="3133913" cy="2264149"/>
            </a:xfrm>
            <a:prstGeom prst="rect">
              <a:avLst/>
            </a:prstGeom>
            <a:ln>
              <a:solidFill>
                <a:schemeClr val="bg1"/>
              </a:solidFill>
            </a:ln>
            <a:effectLst>
              <a:outerShdw blurRad="50800" dist="38100" dir="2700000" algn="tl" rotWithShape="0">
                <a:prstClr val="black">
                  <a:alpha val="40000"/>
                </a:prstClr>
              </a:outerShdw>
            </a:effectLst>
          </p:spPr>
        </p:pic>
        <p:sp>
          <p:nvSpPr>
            <p:cNvPr id="12" name="TextBox 11">
              <a:extLst>
                <a:ext uri="{FF2B5EF4-FFF2-40B4-BE49-F238E27FC236}">
                  <a16:creationId xmlns:a16="http://schemas.microsoft.com/office/drawing/2014/main" xmlns="" id="{A2757F24-E785-4DFB-BE20-9636F37836AF}"/>
                </a:ext>
              </a:extLst>
            </p:cNvPr>
            <p:cNvSpPr txBox="1"/>
            <p:nvPr/>
          </p:nvSpPr>
          <p:spPr>
            <a:xfrm>
              <a:off x="3423494" y="3129941"/>
              <a:ext cx="2074057" cy="400110"/>
            </a:xfrm>
            <a:prstGeom prst="rect">
              <a:avLst/>
            </a:prstGeom>
            <a:noFill/>
          </p:spPr>
          <p:txBody>
            <a:bodyPr wrap="square" lIns="0" rIns="91440" rtlCol="0" anchor="ctr">
              <a:spAutoFit/>
            </a:bodyPr>
            <a:lstStyle/>
            <a:p>
              <a:pPr algn="ctr"/>
              <a:r>
                <a:rPr lang="en-US" sz="2000" dirty="0"/>
                <a:t>Ad monetization</a:t>
              </a:r>
            </a:p>
          </p:txBody>
        </p:sp>
      </p:grpSp>
      <p:sp>
        <p:nvSpPr>
          <p:cNvPr id="13" name="CustomShape 4">
            <a:extLst>
              <a:ext uri="{FF2B5EF4-FFF2-40B4-BE49-F238E27FC236}">
                <a16:creationId xmlns:a16="http://schemas.microsoft.com/office/drawing/2014/main" xmlns="" id="{28C0182A-BA33-4228-A6FE-947EA8BE8A03}"/>
              </a:ext>
            </a:extLst>
          </p:cNvPr>
          <p:cNvSpPr/>
          <p:nvPr/>
        </p:nvSpPr>
        <p:spPr>
          <a:xfrm>
            <a:off x="0" y="6524625"/>
            <a:ext cx="4572000" cy="293688"/>
          </a:xfrm>
          <a:prstGeom prst="rect">
            <a:avLst/>
          </a:prstGeom>
          <a:solidFill>
            <a:schemeClr val="tx1"/>
          </a:solidFill>
          <a:ln>
            <a:noFill/>
          </a:ln>
        </p:spPr>
        <p:style>
          <a:lnRef idx="0">
            <a:scrgbClr r="0" g="0" b="0"/>
          </a:lnRef>
          <a:fillRef idx="0">
            <a:scrgbClr r="0" g="0" b="0"/>
          </a:fillRef>
          <a:effectRef idx="0">
            <a:scrgbClr r="0" g="0" b="0"/>
          </a:effectRef>
          <a:fontRef idx="minor"/>
        </p:style>
        <p:txBody>
          <a:bodyPr lIns="90000" tIns="45000" rIns="90000" bIns="45000" anchor="ctr"/>
          <a:lstStyle/>
          <a:p>
            <a:pPr lvl="0" algn="ctr" defTabSz="914400">
              <a:defRPr/>
            </a:pPr>
            <a:r>
              <a:rPr lang="en-IN" sz="2400" b="1" spc="-1" dirty="0">
                <a:solidFill>
                  <a:srgbClr val="FFFFFF"/>
                </a:solidFill>
                <a:latin typeface="Calibri"/>
              </a:rPr>
              <a:t>Big Data Computing</a:t>
            </a:r>
            <a:endParaRPr kumimoji="0" lang="en-IN" sz="2400" b="0" i="0" u="none" strike="noStrike" kern="1200" cap="none" spc="-1" normalizeH="0" baseline="0" noProof="0" dirty="0">
              <a:ln>
                <a:noFill/>
              </a:ln>
              <a:solidFill>
                <a:prstClr val="black"/>
              </a:solidFill>
              <a:effectLst/>
              <a:uLnTx/>
              <a:uFillTx/>
              <a:latin typeface="Arial"/>
            </a:endParaRPr>
          </a:p>
        </p:txBody>
      </p:sp>
      <p:sp>
        <p:nvSpPr>
          <p:cNvPr id="14" name="Footer Placeholder 3">
            <a:extLst>
              <a:ext uri="{FF2B5EF4-FFF2-40B4-BE49-F238E27FC236}">
                <a16:creationId xmlns:a16="http://schemas.microsoft.com/office/drawing/2014/main" xmlns="" id="{66062D66-09E3-4501-AC72-23AB1E42017C}"/>
              </a:ext>
            </a:extLst>
          </p:cNvPr>
          <p:cNvSpPr txBox="1">
            <a:spLocks/>
          </p:cNvSpPr>
          <p:nvPr/>
        </p:nvSpPr>
        <p:spPr bwMode="auto">
          <a:xfrm>
            <a:off x="4572000" y="6453188"/>
            <a:ext cx="4572000" cy="3651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lvl="0" algn="ctr" defTabSz="914400" fontAlgn="base">
              <a:spcBef>
                <a:spcPct val="0"/>
              </a:spcBef>
              <a:spcAft>
                <a:spcPct val="0"/>
              </a:spcAft>
            </a:pPr>
            <a:r>
              <a:rPr lang="en-US" b="1" dirty="0">
                <a:solidFill>
                  <a:schemeClr val="bg1"/>
                </a:solidFill>
                <a:latin typeface="Calibri" panose="020F0502020204030204" pitchFamily="34" charset="0"/>
                <a:cs typeface="Calibri" panose="020F0502020204030204" pitchFamily="34" charset="0"/>
              </a:rPr>
              <a:t>Spark Streaming</a:t>
            </a:r>
            <a:endParaRPr kumimoji="0" lang="en-US" altLang="en-US" b="1" i="0" u="none" strike="noStrike" kern="1200" cap="none" spc="0" normalizeH="0" baseline="0" noProof="0" dirty="0">
              <a:ln>
                <a:noFill/>
              </a:ln>
              <a:solidFill>
                <a:prstClr val="white"/>
              </a:solidFill>
              <a:effectLst/>
              <a:uLnTx/>
              <a:uFillTx/>
              <a:latin typeface="Calibri" panose="020F0502020204030204" pitchFamily="34" charset="0"/>
              <a:ea typeface="MS PGothic" panose="020B0600070205080204" pitchFamily="34" charset="-128"/>
            </a:endParaRPr>
          </a:p>
        </p:txBody>
      </p:sp>
      <mc:AlternateContent xmlns:mc="http://schemas.openxmlformats.org/markup-compatibility/2006">
        <mc:Choice xmlns:p14="http://schemas.microsoft.com/office/powerpoint/2010/main" xmlns="" Requires="p14">
          <p:contentPart p14:bwMode="auto" r:id="rId5">
            <p14:nvContentPartPr>
              <p14:cNvPr id="4" name="Ink 3"/>
              <p14:cNvContentPartPr/>
              <p14:nvPr/>
            </p14:nvContentPartPr>
            <p14:xfrm>
              <a:off x="2958480" y="2580840"/>
              <a:ext cx="5589000" cy="1225080"/>
            </p14:xfrm>
          </p:contentPart>
        </mc:Choice>
        <mc:Fallback>
          <p:pic>
            <p:nvPicPr>
              <p:cNvPr id="4" name="Ink 3"/>
              <p:cNvPicPr/>
              <p:nvPr/>
            </p:nvPicPr>
            <p:blipFill>
              <a:blip r:embed="rId6"/>
              <a:stretch>
                <a:fillRect/>
              </a:stretch>
            </p:blipFill>
            <p:spPr>
              <a:xfrm>
                <a:off x="2950920" y="2578320"/>
                <a:ext cx="5599440" cy="1237680"/>
              </a:xfrm>
              <a:prstGeom prst="rect">
                <a:avLst/>
              </a:prstGeom>
            </p:spPr>
          </p:pic>
        </mc:Fallback>
      </mc:AlternateContent>
    </p:spTree>
    <p:extLst>
      <p:ext uri="{BB962C8B-B14F-4D97-AF65-F5344CB8AC3E}">
        <p14:creationId xmlns:p14="http://schemas.microsoft.com/office/powerpoint/2010/main" xmlns="" val="40188902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Rectangle 1">
            <a:extLst>
              <a:ext uri="{FF2B5EF4-FFF2-40B4-BE49-F238E27FC236}">
                <a16:creationId xmlns:a16="http://schemas.microsoft.com/office/drawing/2014/main" xmlns="" id="{67B47571-21B7-4505-90F2-BAACFCA8C6E0}"/>
              </a:ext>
            </a:extLst>
          </p:cNvPr>
          <p:cNvSpPr>
            <a:spLocks noGrp="1" noChangeArrowheads="1"/>
          </p:cNvSpPr>
          <p:nvPr>
            <p:ph type="title"/>
          </p:nvPr>
        </p:nvSpPr>
        <p:spPr/>
        <p:txBody>
          <a:bodyPr/>
          <a:lstStyle/>
          <a:p>
            <a:pPr>
              <a:defRPr/>
            </a:pPr>
            <a:r>
              <a:rPr lang="en-IN" b="1" dirty="0"/>
              <a:t>Why Spark Streaming ?</a:t>
            </a:r>
            <a:endParaRPr lang="en-US" dirty="0">
              <a:sym typeface="Arial" charset="0"/>
            </a:endParaRPr>
          </a:p>
        </p:txBody>
      </p:sp>
      <p:sp>
        <p:nvSpPr>
          <p:cNvPr id="9218" name="Rectangle 2">
            <a:extLst>
              <a:ext uri="{FF2B5EF4-FFF2-40B4-BE49-F238E27FC236}">
                <a16:creationId xmlns:a16="http://schemas.microsoft.com/office/drawing/2014/main" xmlns="" id="{82625DEA-5165-4F44-ACEC-6FBDAC908FFB}"/>
              </a:ext>
            </a:extLst>
          </p:cNvPr>
          <p:cNvSpPr>
            <a:spLocks noGrp="1" noChangeArrowheads="1"/>
          </p:cNvSpPr>
          <p:nvPr>
            <p:ph type="body" idx="1"/>
          </p:nvPr>
        </p:nvSpPr>
        <p:spPr/>
        <p:txBody>
          <a:bodyPr/>
          <a:lstStyle/>
          <a:p>
            <a:pPr>
              <a:buFont typeface="Wingdings" charset="0"/>
              <a:buChar char="§"/>
              <a:defRPr/>
            </a:pPr>
            <a:r>
              <a:rPr lang="en-US" sz="2200" dirty="0">
                <a:sym typeface="Arial" charset="0"/>
              </a:rPr>
              <a:t>Many important applications must process large streams of live data and provide results in near-real-time</a:t>
            </a:r>
          </a:p>
          <a:p>
            <a:pPr lvl="1">
              <a:buFont typeface="Arial" charset="0"/>
              <a:buChar char="-"/>
              <a:defRPr/>
            </a:pPr>
            <a:r>
              <a:rPr lang="en-US" sz="2200" dirty="0">
                <a:sym typeface="Arial" charset="0"/>
              </a:rPr>
              <a:t>Social network trends</a:t>
            </a:r>
          </a:p>
          <a:p>
            <a:pPr lvl="1">
              <a:buFont typeface="Arial" charset="0"/>
              <a:buChar char="-"/>
              <a:defRPr/>
            </a:pPr>
            <a:r>
              <a:rPr lang="en-US" sz="2200" dirty="0">
                <a:sym typeface="Arial" charset="0"/>
              </a:rPr>
              <a:t>Website statistics</a:t>
            </a:r>
          </a:p>
          <a:p>
            <a:pPr lvl="1">
              <a:buFont typeface="Arial" charset="0"/>
              <a:buChar char="-"/>
              <a:defRPr/>
            </a:pPr>
            <a:r>
              <a:rPr lang="en-US" sz="2200" dirty="0" err="1">
                <a:sym typeface="Arial" charset="0"/>
              </a:rPr>
              <a:t>Intrustion</a:t>
            </a:r>
            <a:r>
              <a:rPr lang="en-US" sz="2200" dirty="0">
                <a:sym typeface="Arial" charset="0"/>
              </a:rPr>
              <a:t> detection systems</a:t>
            </a:r>
          </a:p>
          <a:p>
            <a:pPr lvl="1">
              <a:buFont typeface="Arial" charset="0"/>
              <a:buChar char="-"/>
              <a:defRPr/>
            </a:pPr>
            <a:r>
              <a:rPr lang="en-US" sz="2200" dirty="0">
                <a:sym typeface="Arial" charset="0"/>
              </a:rPr>
              <a:t>etc.</a:t>
            </a:r>
          </a:p>
          <a:p>
            <a:pPr eaLnBrk="1" hangingPunct="1">
              <a:buClr>
                <a:srgbClr val="AA062C"/>
              </a:buClr>
              <a:buFont typeface="Wingdings" charset="0"/>
              <a:buChar char="§"/>
              <a:defRPr/>
            </a:pPr>
            <a:endParaRPr lang="en-US" sz="2200" dirty="0">
              <a:sym typeface="Arial" charset="0"/>
            </a:endParaRPr>
          </a:p>
          <a:p>
            <a:pPr marL="0" indent="0" eaLnBrk="1" hangingPunct="1">
              <a:buClr>
                <a:srgbClr val="AA062C"/>
              </a:buClr>
              <a:buNone/>
              <a:defRPr/>
            </a:pPr>
            <a:endParaRPr lang="en-US" sz="2200" dirty="0">
              <a:sym typeface="Arial" charset="0"/>
            </a:endParaRPr>
          </a:p>
          <a:p>
            <a:pPr eaLnBrk="1" hangingPunct="1">
              <a:buClr>
                <a:srgbClr val="AA062C"/>
              </a:buClr>
              <a:buFont typeface="Wingdings" charset="0"/>
              <a:buChar char="§"/>
              <a:defRPr/>
            </a:pPr>
            <a:endParaRPr lang="en-US" sz="2200" dirty="0">
              <a:sym typeface="Arial" charset="0"/>
            </a:endParaRPr>
          </a:p>
          <a:p>
            <a:pPr eaLnBrk="1" hangingPunct="1">
              <a:buClr>
                <a:srgbClr val="AA062C"/>
              </a:buClr>
              <a:buFont typeface="Wingdings" charset="0"/>
              <a:buChar char="§"/>
              <a:defRPr/>
            </a:pPr>
            <a:r>
              <a:rPr lang="en-US" sz="2200" dirty="0">
                <a:sym typeface="Arial" charset="0"/>
              </a:rPr>
              <a:t>Require large clusters to handle workloads</a:t>
            </a:r>
          </a:p>
          <a:p>
            <a:pPr eaLnBrk="1" hangingPunct="1">
              <a:buClr>
                <a:srgbClr val="AA062C"/>
              </a:buClr>
              <a:buFont typeface="Wingdings" charset="0"/>
              <a:buChar char="§"/>
              <a:defRPr/>
            </a:pPr>
            <a:endParaRPr lang="en-US" sz="2200" dirty="0">
              <a:sym typeface="Arial" charset="0"/>
            </a:endParaRPr>
          </a:p>
          <a:p>
            <a:pPr eaLnBrk="1" hangingPunct="1">
              <a:buClr>
                <a:srgbClr val="AA062C"/>
              </a:buClr>
              <a:buFont typeface="Wingdings" charset="0"/>
              <a:buChar char="§"/>
              <a:defRPr/>
            </a:pPr>
            <a:r>
              <a:rPr lang="en-US" sz="2200" dirty="0">
                <a:sym typeface="Arial" charset="0"/>
              </a:rPr>
              <a:t>Require latencies of few seconds</a:t>
            </a:r>
          </a:p>
          <a:p>
            <a:pPr eaLnBrk="1" hangingPunct="1">
              <a:buClr>
                <a:srgbClr val="AA062C"/>
              </a:buClr>
              <a:buFont typeface="Wingdings" charset="0"/>
              <a:buChar char="§"/>
              <a:defRPr/>
            </a:pPr>
            <a:endParaRPr lang="en-US" sz="2200" dirty="0">
              <a:sym typeface="Arial" charset="0"/>
            </a:endParaRPr>
          </a:p>
        </p:txBody>
      </p:sp>
      <p:pic>
        <p:nvPicPr>
          <p:cNvPr id="2" name="Picture 1">
            <a:extLst>
              <a:ext uri="{FF2B5EF4-FFF2-40B4-BE49-F238E27FC236}">
                <a16:creationId xmlns:a16="http://schemas.microsoft.com/office/drawing/2014/main" xmlns="" id="{9AC99AFC-D5E6-4C7D-8295-30C32CA25EBE}"/>
              </a:ext>
            </a:extLst>
          </p:cNvPr>
          <p:cNvPicPr>
            <a:picLocks noChangeAspect="1"/>
          </p:cNvPicPr>
          <p:nvPr/>
        </p:nvPicPr>
        <p:blipFill>
          <a:blip r:embed="rId2"/>
          <a:srcRect b="24597"/>
          <a:stretch>
            <a:fillRect/>
          </a:stretch>
        </p:blipFill>
        <p:spPr bwMode="auto">
          <a:xfrm>
            <a:off x="4772025" y="2919404"/>
            <a:ext cx="1800225" cy="1655564"/>
          </a:xfrm>
          <a:prstGeom prst="rect">
            <a:avLst/>
          </a:prstGeom>
          <a:noFill/>
          <a:ln>
            <a:noFill/>
          </a:ln>
          <a:effectLst>
            <a:outerShdw blurRad="292100" dist="139700" dir="2700000" algn="tl" rotWithShape="0">
              <a:srgbClr val="333333">
                <a:alpha val="64999"/>
              </a:srgbClr>
            </a:outer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 name="Picture 2">
            <a:extLst>
              <a:ext uri="{FF2B5EF4-FFF2-40B4-BE49-F238E27FC236}">
                <a16:creationId xmlns:a16="http://schemas.microsoft.com/office/drawing/2014/main" xmlns="" id="{FFD2E2EB-A588-43A7-B581-7F4DBB2C6AD7}"/>
              </a:ext>
            </a:extLst>
          </p:cNvPr>
          <p:cNvPicPr>
            <a:picLocks noChangeAspect="1"/>
          </p:cNvPicPr>
          <p:nvPr/>
        </p:nvPicPr>
        <p:blipFill>
          <a:blip r:embed="rId3"/>
          <a:srcRect/>
          <a:stretch>
            <a:fillRect/>
          </a:stretch>
        </p:blipFill>
        <p:spPr bwMode="auto">
          <a:xfrm>
            <a:off x="5686425" y="3176579"/>
            <a:ext cx="3000375" cy="2033588"/>
          </a:xfrm>
          <a:prstGeom prst="rect">
            <a:avLst/>
          </a:prstGeom>
          <a:noFill/>
          <a:ln>
            <a:noFill/>
          </a:ln>
          <a:effectLst>
            <a:outerShdw blurRad="292100" dist="139700" dir="2700000" algn="tl" rotWithShape="0">
              <a:srgbClr val="333333">
                <a:alpha val="64999"/>
              </a:srgbClr>
            </a:outer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 name="Picture 3">
            <a:extLst>
              <a:ext uri="{FF2B5EF4-FFF2-40B4-BE49-F238E27FC236}">
                <a16:creationId xmlns:a16="http://schemas.microsoft.com/office/drawing/2014/main" xmlns="" id="{9FBF18F4-6426-46A2-B34B-F247EABFFA7F}"/>
              </a:ext>
            </a:extLst>
          </p:cNvPr>
          <p:cNvPicPr>
            <a:picLocks noChangeAspect="1"/>
          </p:cNvPicPr>
          <p:nvPr/>
        </p:nvPicPr>
        <p:blipFill>
          <a:blip r:embed="rId4"/>
          <a:srcRect/>
          <a:stretch>
            <a:fillRect/>
          </a:stretch>
        </p:blipFill>
        <p:spPr bwMode="auto">
          <a:xfrm>
            <a:off x="6605587" y="3719504"/>
            <a:ext cx="2538413" cy="2071688"/>
          </a:xfrm>
          <a:prstGeom prst="rect">
            <a:avLst/>
          </a:prstGeom>
          <a:noFill/>
          <a:ln>
            <a:noFill/>
          </a:ln>
          <a:effectLst>
            <a:outerShdw blurRad="292100" dist="139700" dir="2700000" algn="tl" rotWithShape="0">
              <a:srgbClr val="333333">
                <a:alpha val="64999"/>
              </a:srgbClr>
            </a:outer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 name="CustomShape 4">
            <a:extLst>
              <a:ext uri="{FF2B5EF4-FFF2-40B4-BE49-F238E27FC236}">
                <a16:creationId xmlns:a16="http://schemas.microsoft.com/office/drawing/2014/main" xmlns="" id="{C4047010-A7DB-4B62-9EB7-02B2D00D3300}"/>
              </a:ext>
            </a:extLst>
          </p:cNvPr>
          <p:cNvSpPr/>
          <p:nvPr/>
        </p:nvSpPr>
        <p:spPr>
          <a:xfrm>
            <a:off x="0" y="6524625"/>
            <a:ext cx="4572000" cy="293688"/>
          </a:xfrm>
          <a:prstGeom prst="rect">
            <a:avLst/>
          </a:prstGeom>
          <a:solidFill>
            <a:schemeClr val="tx1"/>
          </a:solidFill>
          <a:ln>
            <a:noFill/>
          </a:ln>
        </p:spPr>
        <p:style>
          <a:lnRef idx="0">
            <a:scrgbClr r="0" g="0" b="0"/>
          </a:lnRef>
          <a:fillRef idx="0">
            <a:scrgbClr r="0" g="0" b="0"/>
          </a:fillRef>
          <a:effectRef idx="0">
            <a:scrgbClr r="0" g="0" b="0"/>
          </a:effectRef>
          <a:fontRef idx="minor"/>
        </p:style>
        <p:txBody>
          <a:bodyPr lIns="90000" tIns="45000" rIns="90000" bIns="45000" anchor="ctr"/>
          <a:lstStyle/>
          <a:p>
            <a:pPr lvl="0" algn="ctr" defTabSz="914400">
              <a:defRPr/>
            </a:pPr>
            <a:r>
              <a:rPr lang="en-IN" sz="2400" b="1" spc="-1" dirty="0">
                <a:solidFill>
                  <a:srgbClr val="FFFFFF"/>
                </a:solidFill>
                <a:latin typeface="Calibri"/>
              </a:rPr>
              <a:t>Big Data Computing</a:t>
            </a:r>
            <a:endParaRPr kumimoji="0" lang="en-IN" sz="2400" b="0" i="0" u="none" strike="noStrike" kern="1200" cap="none" spc="-1" normalizeH="0" baseline="0" noProof="0" dirty="0">
              <a:ln>
                <a:noFill/>
              </a:ln>
              <a:solidFill>
                <a:prstClr val="black"/>
              </a:solidFill>
              <a:effectLst/>
              <a:uLnTx/>
              <a:uFillTx/>
              <a:latin typeface="Arial"/>
            </a:endParaRPr>
          </a:p>
        </p:txBody>
      </p:sp>
      <p:sp>
        <p:nvSpPr>
          <p:cNvPr id="8" name="Footer Placeholder 3">
            <a:extLst>
              <a:ext uri="{FF2B5EF4-FFF2-40B4-BE49-F238E27FC236}">
                <a16:creationId xmlns:a16="http://schemas.microsoft.com/office/drawing/2014/main" xmlns="" id="{7F0C1884-0853-4B7D-BE30-2A4FF46DDDCD}"/>
              </a:ext>
            </a:extLst>
          </p:cNvPr>
          <p:cNvSpPr txBox="1">
            <a:spLocks/>
          </p:cNvSpPr>
          <p:nvPr/>
        </p:nvSpPr>
        <p:spPr bwMode="auto">
          <a:xfrm>
            <a:off x="4572000" y="6453188"/>
            <a:ext cx="4572000" cy="3651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lvl="0" algn="ctr" defTabSz="914400" fontAlgn="base">
              <a:spcBef>
                <a:spcPct val="0"/>
              </a:spcBef>
              <a:spcAft>
                <a:spcPct val="0"/>
              </a:spcAft>
            </a:pPr>
            <a:r>
              <a:rPr lang="en-US" b="1" dirty="0">
                <a:solidFill>
                  <a:schemeClr val="bg1"/>
                </a:solidFill>
                <a:latin typeface="Calibri" panose="020F0502020204030204" pitchFamily="34" charset="0"/>
                <a:cs typeface="Calibri" panose="020F0502020204030204" pitchFamily="34" charset="0"/>
              </a:rPr>
              <a:t>Spark Streaming</a:t>
            </a:r>
            <a:endParaRPr kumimoji="0" lang="en-US" altLang="en-US" b="1" i="0" u="none" strike="noStrike" kern="1200" cap="none" spc="0" normalizeH="0" baseline="0" noProof="0" dirty="0">
              <a:ln>
                <a:noFill/>
              </a:ln>
              <a:solidFill>
                <a:prstClr val="white"/>
              </a:solidFill>
              <a:effectLst/>
              <a:uLnTx/>
              <a:uFillTx/>
              <a:latin typeface="Calibri" panose="020F0502020204030204" pitchFamily="34" charset="0"/>
              <a:ea typeface="MS PGothic" panose="020B0600070205080204" pitchFamily="34" charset="-128"/>
            </a:endParaRPr>
          </a:p>
        </p:txBody>
      </p:sp>
      <mc:AlternateContent xmlns:mc="http://schemas.openxmlformats.org/markup-compatibility/2006">
        <mc:Choice xmlns:p14="http://schemas.microsoft.com/office/powerpoint/2010/main" xmlns="" Requires="p14">
          <p:contentPart p14:bwMode="auto" r:id="rId5">
            <p14:nvContentPartPr>
              <p14:cNvPr id="5" name="Ink 4"/>
              <p14:cNvContentPartPr/>
              <p14:nvPr/>
            </p14:nvContentPartPr>
            <p14:xfrm>
              <a:off x="4959360" y="1419480"/>
              <a:ext cx="1674360" cy="833040"/>
            </p14:xfrm>
          </p:contentPart>
        </mc:Choice>
        <mc:Fallback>
          <p:pic>
            <p:nvPicPr>
              <p:cNvPr id="5" name="Ink 4"/>
              <p:cNvPicPr/>
              <p:nvPr/>
            </p:nvPicPr>
            <p:blipFill>
              <a:blip r:embed="rId6"/>
              <a:stretch>
                <a:fillRect/>
              </a:stretch>
            </p:blipFill>
            <p:spPr>
              <a:xfrm>
                <a:off x="4950720" y="1406520"/>
                <a:ext cx="1695600" cy="854640"/>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9218">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9218">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9218">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218">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9218">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9218">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xmlns="" id="{7B428BFB-E162-4EBB-8789-876C4CD9B168}"/>
              </a:ext>
            </a:extLst>
          </p:cNvPr>
          <p:cNvSpPr>
            <a:spLocks noGrp="1"/>
          </p:cNvSpPr>
          <p:nvPr>
            <p:ph idx="1"/>
          </p:nvPr>
        </p:nvSpPr>
        <p:spPr>
          <a:xfrm>
            <a:off x="266700" y="762000"/>
            <a:ext cx="8382000" cy="5059363"/>
          </a:xfrm>
        </p:spPr>
        <p:txBody>
          <a:bodyPr/>
          <a:lstStyle/>
          <a:p>
            <a:pPr algn="just"/>
            <a:endParaRPr lang="en-US" sz="2600" dirty="0"/>
          </a:p>
          <a:p>
            <a:pPr algn="just"/>
            <a:r>
              <a:rPr lang="en-US" sz="2600" dirty="0"/>
              <a:t>We can use Spark Streaming to stream real-time data from various sources like Twitter, Stock Market and Geographical Systems and perform powerful analytics to help businesses.</a:t>
            </a:r>
            <a:endParaRPr lang="en-IN" sz="2600" dirty="0"/>
          </a:p>
        </p:txBody>
      </p:sp>
      <p:sp>
        <p:nvSpPr>
          <p:cNvPr id="3" name="Title 2">
            <a:extLst>
              <a:ext uri="{FF2B5EF4-FFF2-40B4-BE49-F238E27FC236}">
                <a16:creationId xmlns:a16="http://schemas.microsoft.com/office/drawing/2014/main" xmlns="" id="{D91C5890-86EF-4F46-B637-6160AB733381}"/>
              </a:ext>
            </a:extLst>
          </p:cNvPr>
          <p:cNvSpPr>
            <a:spLocks noGrp="1"/>
          </p:cNvSpPr>
          <p:nvPr>
            <p:ph type="title"/>
          </p:nvPr>
        </p:nvSpPr>
        <p:spPr/>
        <p:txBody>
          <a:bodyPr/>
          <a:lstStyle/>
          <a:p>
            <a:r>
              <a:rPr lang="en-IN" b="1" dirty="0"/>
              <a:t>Why Spark Streaming ?</a:t>
            </a:r>
            <a:endParaRPr lang="en-IN" dirty="0"/>
          </a:p>
        </p:txBody>
      </p:sp>
      <p:pic>
        <p:nvPicPr>
          <p:cNvPr id="4" name="Picture 3">
            <a:extLst>
              <a:ext uri="{FF2B5EF4-FFF2-40B4-BE49-F238E27FC236}">
                <a16:creationId xmlns:a16="http://schemas.microsoft.com/office/drawing/2014/main" xmlns="" id="{1DC10147-D766-44A1-8368-12F19E0BC43B}"/>
              </a:ext>
            </a:extLst>
          </p:cNvPr>
          <p:cNvPicPr>
            <a:picLocks noChangeAspect="1"/>
          </p:cNvPicPr>
          <p:nvPr/>
        </p:nvPicPr>
        <p:blipFill>
          <a:blip r:embed="rId2"/>
          <a:stretch>
            <a:fillRect/>
          </a:stretch>
        </p:blipFill>
        <p:spPr>
          <a:xfrm>
            <a:off x="0" y="3061251"/>
            <a:ext cx="9144000" cy="3254201"/>
          </a:xfrm>
          <a:prstGeom prst="rect">
            <a:avLst/>
          </a:prstGeom>
        </p:spPr>
      </p:pic>
      <p:sp>
        <p:nvSpPr>
          <p:cNvPr id="5" name="CustomShape 4">
            <a:extLst>
              <a:ext uri="{FF2B5EF4-FFF2-40B4-BE49-F238E27FC236}">
                <a16:creationId xmlns:a16="http://schemas.microsoft.com/office/drawing/2014/main" xmlns="" id="{FB2D714A-CF3D-4F1A-9727-45B335B7AC72}"/>
              </a:ext>
            </a:extLst>
          </p:cNvPr>
          <p:cNvSpPr/>
          <p:nvPr/>
        </p:nvSpPr>
        <p:spPr>
          <a:xfrm>
            <a:off x="0" y="6524625"/>
            <a:ext cx="4572000" cy="293688"/>
          </a:xfrm>
          <a:prstGeom prst="rect">
            <a:avLst/>
          </a:prstGeom>
          <a:solidFill>
            <a:schemeClr val="tx1"/>
          </a:solidFill>
          <a:ln>
            <a:noFill/>
          </a:ln>
        </p:spPr>
        <p:style>
          <a:lnRef idx="0">
            <a:scrgbClr r="0" g="0" b="0"/>
          </a:lnRef>
          <a:fillRef idx="0">
            <a:scrgbClr r="0" g="0" b="0"/>
          </a:fillRef>
          <a:effectRef idx="0">
            <a:scrgbClr r="0" g="0" b="0"/>
          </a:effectRef>
          <a:fontRef idx="minor"/>
        </p:style>
        <p:txBody>
          <a:bodyPr lIns="90000" tIns="45000" rIns="90000" bIns="45000" anchor="ctr"/>
          <a:lstStyle/>
          <a:p>
            <a:pPr lvl="0" algn="ctr" defTabSz="914400">
              <a:defRPr/>
            </a:pPr>
            <a:r>
              <a:rPr lang="en-IN" sz="2400" b="1" spc="-1" dirty="0">
                <a:solidFill>
                  <a:srgbClr val="FFFFFF"/>
                </a:solidFill>
                <a:latin typeface="Calibri"/>
              </a:rPr>
              <a:t>Big Data Computing</a:t>
            </a:r>
            <a:endParaRPr kumimoji="0" lang="en-IN" sz="2400" b="0" i="0" u="none" strike="noStrike" kern="1200" cap="none" spc="-1" normalizeH="0" baseline="0" noProof="0" dirty="0">
              <a:ln>
                <a:noFill/>
              </a:ln>
              <a:solidFill>
                <a:prstClr val="black"/>
              </a:solidFill>
              <a:effectLst/>
              <a:uLnTx/>
              <a:uFillTx/>
              <a:latin typeface="Arial"/>
            </a:endParaRPr>
          </a:p>
        </p:txBody>
      </p:sp>
      <p:sp>
        <p:nvSpPr>
          <p:cNvPr id="6" name="Footer Placeholder 3">
            <a:extLst>
              <a:ext uri="{FF2B5EF4-FFF2-40B4-BE49-F238E27FC236}">
                <a16:creationId xmlns:a16="http://schemas.microsoft.com/office/drawing/2014/main" xmlns="" id="{5D29D2F7-EF6F-4E58-AD58-1DB1FD83A40F}"/>
              </a:ext>
            </a:extLst>
          </p:cNvPr>
          <p:cNvSpPr txBox="1">
            <a:spLocks/>
          </p:cNvSpPr>
          <p:nvPr/>
        </p:nvSpPr>
        <p:spPr bwMode="auto">
          <a:xfrm>
            <a:off x="4572000" y="6453188"/>
            <a:ext cx="4572000" cy="3651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lvl="0" algn="ctr" defTabSz="914400" fontAlgn="base">
              <a:spcBef>
                <a:spcPct val="0"/>
              </a:spcBef>
              <a:spcAft>
                <a:spcPct val="0"/>
              </a:spcAft>
            </a:pPr>
            <a:r>
              <a:rPr lang="en-US" b="1" dirty="0">
                <a:solidFill>
                  <a:schemeClr val="bg1"/>
                </a:solidFill>
                <a:latin typeface="Calibri" panose="020F0502020204030204" pitchFamily="34" charset="0"/>
                <a:cs typeface="Calibri" panose="020F0502020204030204" pitchFamily="34" charset="0"/>
              </a:rPr>
              <a:t>Spark Streaming</a:t>
            </a:r>
            <a:endParaRPr kumimoji="0" lang="en-US" altLang="en-US" b="1" i="0" u="none" strike="noStrike" kern="1200" cap="none" spc="0" normalizeH="0" baseline="0" noProof="0" dirty="0">
              <a:ln>
                <a:noFill/>
              </a:ln>
              <a:solidFill>
                <a:prstClr val="white"/>
              </a:solidFill>
              <a:effectLst/>
              <a:uLnTx/>
              <a:uFillTx/>
              <a:latin typeface="Calibri" panose="020F0502020204030204" pitchFamily="34" charset="0"/>
              <a:ea typeface="MS PGothic" panose="020B0600070205080204" pitchFamily="34" charset="-128"/>
            </a:endParaRPr>
          </a:p>
        </p:txBody>
      </p:sp>
    </p:spTree>
    <p:extLst>
      <p:ext uri="{BB962C8B-B14F-4D97-AF65-F5344CB8AC3E}">
        <p14:creationId xmlns:p14="http://schemas.microsoft.com/office/powerpoint/2010/main" xmlns="" val="199975514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prstGeom prst="rect">
            <a:avLst/>
          </a:prstGeom>
        </p:spPr>
        <p:txBody>
          <a:bodyPr>
            <a:normAutofit/>
          </a:bodyPr>
          <a:lstStyle/>
          <a:p>
            <a:pPr marL="111125" indent="0" algn="ctr">
              <a:spcBef>
                <a:spcPts val="0"/>
              </a:spcBef>
              <a:spcAft>
                <a:spcPts val="0"/>
              </a:spcAft>
              <a:buNone/>
            </a:pPr>
            <a:r>
              <a:rPr lang="en-US" dirty="0">
                <a:solidFill>
                  <a:schemeClr val="tx1"/>
                </a:solidFill>
              </a:rPr>
              <a:t>Need a framework for big data </a:t>
            </a:r>
          </a:p>
          <a:p>
            <a:pPr marL="111125" indent="0" algn="ctr">
              <a:spcBef>
                <a:spcPts val="0"/>
              </a:spcBef>
              <a:spcAft>
                <a:spcPts val="0"/>
              </a:spcAft>
              <a:buNone/>
            </a:pPr>
            <a:r>
              <a:rPr lang="en-US" dirty="0">
                <a:solidFill>
                  <a:schemeClr val="tx1"/>
                </a:solidFill>
              </a:rPr>
              <a:t>stream processing that</a:t>
            </a:r>
          </a:p>
          <a:p>
            <a:pPr marL="0" indent="0">
              <a:spcBef>
                <a:spcPts val="0"/>
              </a:spcBef>
              <a:spcAft>
                <a:spcPts val="0"/>
              </a:spcAft>
              <a:buNone/>
            </a:pPr>
            <a:endParaRPr lang="en-US" dirty="0"/>
          </a:p>
        </p:txBody>
      </p:sp>
      <p:sp>
        <p:nvSpPr>
          <p:cNvPr id="2" name="Title 1"/>
          <p:cNvSpPr>
            <a:spLocks noGrp="1"/>
          </p:cNvSpPr>
          <p:nvPr>
            <p:ph type="title"/>
          </p:nvPr>
        </p:nvSpPr>
        <p:spPr/>
        <p:txBody>
          <a:bodyPr/>
          <a:lstStyle/>
          <a:p>
            <a:r>
              <a:rPr lang="en-US" b="1" dirty="0"/>
              <a:t>Why Spark Streaming?</a:t>
            </a:r>
          </a:p>
        </p:txBody>
      </p:sp>
      <p:pic>
        <p:nvPicPr>
          <p:cNvPr id="5" name="Picture 4"/>
          <p:cNvPicPr>
            <a:picLocks noChangeAspect="1"/>
          </p:cNvPicPr>
          <p:nvPr/>
        </p:nvPicPr>
        <p:blipFill rotWithShape="1">
          <a:blip r:embed="rId3"/>
          <a:srcRect r="17203" b="5375"/>
          <a:stretch/>
        </p:blipFill>
        <p:spPr>
          <a:xfrm>
            <a:off x="546212" y="3342215"/>
            <a:ext cx="2696084" cy="2088896"/>
          </a:xfrm>
          <a:prstGeom prst="rect">
            <a:avLst/>
          </a:prstGeom>
          <a:ln>
            <a:solidFill>
              <a:schemeClr val="tx1">
                <a:lumMod val="50000"/>
                <a:lumOff val="50000"/>
              </a:schemeClr>
            </a:solidFill>
          </a:ln>
          <a:effectLst>
            <a:outerShdw blurRad="50800" dist="38100" dir="2700000" algn="tl" rotWithShape="0">
              <a:prstClr val="black">
                <a:alpha val="40000"/>
              </a:prstClr>
            </a:outerShdw>
          </a:effectLst>
        </p:spPr>
      </p:pic>
      <p:sp>
        <p:nvSpPr>
          <p:cNvPr id="7" name="TextBox 6"/>
          <p:cNvSpPr txBox="1"/>
          <p:nvPr/>
        </p:nvSpPr>
        <p:spPr>
          <a:xfrm>
            <a:off x="680993" y="2914303"/>
            <a:ext cx="2347876" cy="400110"/>
          </a:xfrm>
          <a:prstGeom prst="rect">
            <a:avLst/>
          </a:prstGeom>
          <a:noFill/>
        </p:spPr>
        <p:txBody>
          <a:bodyPr wrap="square" lIns="0" rIns="91440" rtlCol="0" anchor="ctr">
            <a:spAutoFit/>
          </a:bodyPr>
          <a:lstStyle/>
          <a:p>
            <a:pPr algn="ctr"/>
            <a:r>
              <a:rPr lang="en-US" sz="2000" dirty="0"/>
              <a:t>Website monitoring</a:t>
            </a:r>
          </a:p>
        </p:txBody>
      </p:sp>
      <p:grpSp>
        <p:nvGrpSpPr>
          <p:cNvPr id="15" name="Group 14"/>
          <p:cNvGrpSpPr/>
          <p:nvPr/>
        </p:nvGrpSpPr>
        <p:grpSpPr>
          <a:xfrm>
            <a:off x="3026841" y="3272348"/>
            <a:ext cx="2775884" cy="2525302"/>
            <a:chOff x="5699008" y="3521698"/>
            <a:chExt cx="2959178" cy="2692051"/>
          </a:xfrm>
        </p:grpSpPr>
        <p:sp>
          <p:nvSpPr>
            <p:cNvPr id="9" name="TextBox 8"/>
            <p:cNvSpPr txBox="1"/>
            <p:nvPr/>
          </p:nvSpPr>
          <p:spPr>
            <a:xfrm>
              <a:off x="6219677" y="3521698"/>
              <a:ext cx="2074057" cy="400110"/>
            </a:xfrm>
            <a:prstGeom prst="rect">
              <a:avLst/>
            </a:prstGeom>
            <a:noFill/>
          </p:spPr>
          <p:txBody>
            <a:bodyPr wrap="square" lIns="0" rIns="91440" rtlCol="0" anchor="ctr">
              <a:spAutoFit/>
            </a:bodyPr>
            <a:lstStyle/>
            <a:p>
              <a:pPr algn="ctr"/>
              <a:r>
                <a:rPr lang="en-US" sz="2000" dirty="0"/>
                <a:t>Fraud detection</a:t>
              </a:r>
            </a:p>
          </p:txBody>
        </p:sp>
        <p:pic>
          <p:nvPicPr>
            <p:cNvPr id="13" name="Picture 12"/>
            <p:cNvPicPr>
              <a:picLocks noChangeAspect="1"/>
            </p:cNvPicPr>
            <p:nvPr/>
          </p:nvPicPr>
          <p:blipFill>
            <a:blip r:embed="rId4"/>
            <a:stretch>
              <a:fillRect/>
            </a:stretch>
          </p:blipFill>
          <p:spPr>
            <a:xfrm>
              <a:off x="5699008" y="3935182"/>
              <a:ext cx="2959178" cy="2278567"/>
            </a:xfrm>
            <a:prstGeom prst="rect">
              <a:avLst/>
            </a:prstGeom>
          </p:spPr>
        </p:pic>
      </p:grpSp>
      <p:grpSp>
        <p:nvGrpSpPr>
          <p:cNvPr id="14" name="Group 13"/>
          <p:cNvGrpSpPr/>
          <p:nvPr/>
        </p:nvGrpSpPr>
        <p:grpSpPr>
          <a:xfrm>
            <a:off x="5594610" y="3672807"/>
            <a:ext cx="2939796" cy="2535888"/>
            <a:chOff x="2813509" y="3129941"/>
            <a:chExt cx="3133913" cy="2703335"/>
          </a:xfrm>
        </p:grpSpPr>
        <p:pic>
          <p:nvPicPr>
            <p:cNvPr id="10" name="Picture 9"/>
            <p:cNvPicPr>
              <a:picLocks noChangeAspect="1"/>
            </p:cNvPicPr>
            <p:nvPr/>
          </p:nvPicPr>
          <p:blipFill>
            <a:blip r:embed="rId5"/>
            <a:stretch>
              <a:fillRect/>
            </a:stretch>
          </p:blipFill>
          <p:spPr>
            <a:xfrm>
              <a:off x="2813509" y="3569127"/>
              <a:ext cx="3133913" cy="2264149"/>
            </a:xfrm>
            <a:prstGeom prst="rect">
              <a:avLst/>
            </a:prstGeom>
            <a:ln>
              <a:solidFill>
                <a:schemeClr val="bg1"/>
              </a:solidFill>
            </a:ln>
            <a:effectLst>
              <a:outerShdw blurRad="50800" dist="38100" dir="2700000" algn="tl" rotWithShape="0">
                <a:prstClr val="black">
                  <a:alpha val="40000"/>
                </a:prstClr>
              </a:outerShdw>
            </a:effectLst>
          </p:spPr>
        </p:pic>
        <p:sp>
          <p:nvSpPr>
            <p:cNvPr id="8" name="TextBox 7"/>
            <p:cNvSpPr txBox="1"/>
            <p:nvPr/>
          </p:nvSpPr>
          <p:spPr>
            <a:xfrm>
              <a:off x="3423494" y="3129941"/>
              <a:ext cx="2074057" cy="400110"/>
            </a:xfrm>
            <a:prstGeom prst="rect">
              <a:avLst/>
            </a:prstGeom>
            <a:noFill/>
          </p:spPr>
          <p:txBody>
            <a:bodyPr wrap="square" lIns="0" rIns="91440" rtlCol="0" anchor="ctr">
              <a:spAutoFit/>
            </a:bodyPr>
            <a:lstStyle/>
            <a:p>
              <a:pPr algn="ctr"/>
              <a:r>
                <a:rPr lang="en-US" sz="2000" dirty="0"/>
                <a:t>Ad monetization</a:t>
              </a:r>
            </a:p>
          </p:txBody>
        </p:sp>
      </p:grpSp>
      <p:sp>
        <p:nvSpPr>
          <p:cNvPr id="12" name="Rectangle 11"/>
          <p:cNvSpPr/>
          <p:nvPr/>
        </p:nvSpPr>
        <p:spPr>
          <a:xfrm>
            <a:off x="457200" y="2847574"/>
            <a:ext cx="8224926" cy="3620388"/>
          </a:xfrm>
          <a:prstGeom prst="rect">
            <a:avLst/>
          </a:prstGeom>
          <a:solidFill>
            <a:srgbClr val="FFFFFF">
              <a:alpha val="91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1200"/>
              </a:spcBef>
              <a:spcAft>
                <a:spcPts val="1200"/>
              </a:spcAft>
            </a:pPr>
            <a:endParaRPr lang="en-US" sz="1200" dirty="0">
              <a:solidFill>
                <a:srgbClr val="000000"/>
              </a:solidFill>
              <a:latin typeface="Helvetica Neue Light"/>
              <a:cs typeface="Helvetica Neue Light"/>
            </a:endParaRPr>
          </a:p>
        </p:txBody>
      </p:sp>
      <p:sp>
        <p:nvSpPr>
          <p:cNvPr id="4" name="Rectangle 3"/>
          <p:cNvSpPr/>
          <p:nvPr/>
        </p:nvSpPr>
        <p:spPr>
          <a:xfrm>
            <a:off x="457200" y="3238651"/>
            <a:ext cx="8220252" cy="2970044"/>
          </a:xfrm>
          <a:prstGeom prst="rect">
            <a:avLst/>
          </a:prstGeom>
        </p:spPr>
        <p:txBody>
          <a:bodyPr wrap="square">
            <a:spAutoFit/>
          </a:bodyPr>
          <a:lstStyle/>
          <a:p>
            <a:pPr algn="ctr">
              <a:spcBef>
                <a:spcPts val="1200"/>
              </a:spcBef>
              <a:spcAft>
                <a:spcPts val="1200"/>
              </a:spcAft>
            </a:pPr>
            <a:r>
              <a:rPr lang="en-US" sz="2400" dirty="0">
                <a:solidFill>
                  <a:srgbClr val="FF0000"/>
                </a:solidFill>
                <a:latin typeface="+mj-lt"/>
                <a:cs typeface="Helvetica Neue Light"/>
              </a:rPr>
              <a:t>Scales to hundreds of nodes</a:t>
            </a:r>
          </a:p>
          <a:p>
            <a:pPr algn="ctr">
              <a:spcBef>
                <a:spcPts val="1200"/>
              </a:spcBef>
              <a:spcAft>
                <a:spcPts val="1200"/>
              </a:spcAft>
            </a:pPr>
            <a:r>
              <a:rPr lang="en-US" sz="2400" dirty="0">
                <a:solidFill>
                  <a:schemeClr val="accent6">
                    <a:lumMod val="75000"/>
                  </a:schemeClr>
                </a:solidFill>
                <a:latin typeface="+mj-lt"/>
                <a:cs typeface="Helvetica Neue Light"/>
              </a:rPr>
              <a:t>Achieves second-scale latencies</a:t>
            </a:r>
          </a:p>
          <a:p>
            <a:pPr algn="ctr">
              <a:spcBef>
                <a:spcPts val="1200"/>
              </a:spcBef>
              <a:spcAft>
                <a:spcPts val="1200"/>
              </a:spcAft>
            </a:pPr>
            <a:r>
              <a:rPr lang="en-US" sz="2400" dirty="0">
                <a:solidFill>
                  <a:srgbClr val="FF6600"/>
                </a:solidFill>
                <a:latin typeface="+mj-lt"/>
                <a:cs typeface="Helvetica Neue Light"/>
              </a:rPr>
              <a:t>Efficiently recover from failures</a:t>
            </a:r>
          </a:p>
          <a:p>
            <a:pPr algn="ctr">
              <a:spcBef>
                <a:spcPts val="1200"/>
              </a:spcBef>
              <a:spcAft>
                <a:spcPts val="1200"/>
              </a:spcAft>
            </a:pPr>
            <a:r>
              <a:rPr lang="en-US" sz="2400" dirty="0">
                <a:solidFill>
                  <a:srgbClr val="0000FF"/>
                </a:solidFill>
                <a:latin typeface="+mj-lt"/>
                <a:cs typeface="Helvetica Neue Light"/>
              </a:rPr>
              <a:t>Integrates with batch and interactive processing</a:t>
            </a:r>
          </a:p>
          <a:p>
            <a:pPr algn="ctr">
              <a:spcBef>
                <a:spcPts val="1200"/>
              </a:spcBef>
              <a:spcAft>
                <a:spcPts val="1200"/>
              </a:spcAft>
            </a:pPr>
            <a:endParaRPr lang="en-US" sz="1200" dirty="0">
              <a:solidFill>
                <a:srgbClr val="000000"/>
              </a:solidFill>
              <a:latin typeface="+mj-lt"/>
              <a:cs typeface="Helvetica Neue Light"/>
            </a:endParaRPr>
          </a:p>
        </p:txBody>
      </p:sp>
      <p:sp>
        <p:nvSpPr>
          <p:cNvPr id="16" name="CustomShape 4">
            <a:extLst>
              <a:ext uri="{FF2B5EF4-FFF2-40B4-BE49-F238E27FC236}">
                <a16:creationId xmlns:a16="http://schemas.microsoft.com/office/drawing/2014/main" xmlns="" id="{D176C451-8AE3-46E3-8E87-6FE44A20162A}"/>
              </a:ext>
            </a:extLst>
          </p:cNvPr>
          <p:cNvSpPr/>
          <p:nvPr/>
        </p:nvSpPr>
        <p:spPr>
          <a:xfrm>
            <a:off x="0" y="6524625"/>
            <a:ext cx="4572000" cy="293688"/>
          </a:xfrm>
          <a:prstGeom prst="rect">
            <a:avLst/>
          </a:prstGeom>
          <a:solidFill>
            <a:schemeClr val="tx1"/>
          </a:solidFill>
          <a:ln>
            <a:noFill/>
          </a:ln>
        </p:spPr>
        <p:style>
          <a:lnRef idx="0">
            <a:scrgbClr r="0" g="0" b="0"/>
          </a:lnRef>
          <a:fillRef idx="0">
            <a:scrgbClr r="0" g="0" b="0"/>
          </a:fillRef>
          <a:effectRef idx="0">
            <a:scrgbClr r="0" g="0" b="0"/>
          </a:effectRef>
          <a:fontRef idx="minor"/>
        </p:style>
        <p:txBody>
          <a:bodyPr lIns="90000" tIns="45000" rIns="90000" bIns="45000" anchor="ctr"/>
          <a:lstStyle/>
          <a:p>
            <a:pPr lvl="0" algn="ctr" defTabSz="914400">
              <a:defRPr/>
            </a:pPr>
            <a:r>
              <a:rPr lang="en-IN" sz="2400" b="1" spc="-1" dirty="0">
                <a:solidFill>
                  <a:srgbClr val="FFFFFF"/>
                </a:solidFill>
                <a:latin typeface="Calibri"/>
              </a:rPr>
              <a:t>Big Data Computing</a:t>
            </a:r>
            <a:endParaRPr kumimoji="0" lang="en-IN" sz="2400" b="0" i="0" u="none" strike="noStrike" kern="1200" cap="none" spc="-1" normalizeH="0" baseline="0" noProof="0" dirty="0">
              <a:ln>
                <a:noFill/>
              </a:ln>
              <a:solidFill>
                <a:prstClr val="black"/>
              </a:solidFill>
              <a:effectLst/>
              <a:uLnTx/>
              <a:uFillTx/>
              <a:latin typeface="Arial"/>
            </a:endParaRPr>
          </a:p>
        </p:txBody>
      </p:sp>
      <p:sp>
        <p:nvSpPr>
          <p:cNvPr id="17" name="Footer Placeholder 3">
            <a:extLst>
              <a:ext uri="{FF2B5EF4-FFF2-40B4-BE49-F238E27FC236}">
                <a16:creationId xmlns:a16="http://schemas.microsoft.com/office/drawing/2014/main" xmlns="" id="{C12D8A37-2CBE-4239-A849-B1B5FBF88863}"/>
              </a:ext>
            </a:extLst>
          </p:cNvPr>
          <p:cNvSpPr txBox="1">
            <a:spLocks/>
          </p:cNvSpPr>
          <p:nvPr/>
        </p:nvSpPr>
        <p:spPr bwMode="auto">
          <a:xfrm>
            <a:off x="4572000" y="6453188"/>
            <a:ext cx="4572000" cy="3651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lvl="0" algn="ctr" defTabSz="914400" fontAlgn="base">
              <a:spcBef>
                <a:spcPct val="0"/>
              </a:spcBef>
              <a:spcAft>
                <a:spcPct val="0"/>
              </a:spcAft>
            </a:pPr>
            <a:r>
              <a:rPr lang="en-US" b="1" dirty="0">
                <a:solidFill>
                  <a:schemeClr val="bg1"/>
                </a:solidFill>
                <a:latin typeface="Calibri" panose="020F0502020204030204" pitchFamily="34" charset="0"/>
                <a:cs typeface="Calibri" panose="020F0502020204030204" pitchFamily="34" charset="0"/>
              </a:rPr>
              <a:t>Spark Streaming</a:t>
            </a:r>
            <a:endParaRPr kumimoji="0" lang="en-US" altLang="en-US" b="1" i="0" u="none" strike="noStrike" kern="1200" cap="none" spc="0" normalizeH="0" baseline="0" noProof="0" dirty="0">
              <a:ln>
                <a:noFill/>
              </a:ln>
              <a:solidFill>
                <a:prstClr val="white"/>
              </a:solidFill>
              <a:effectLst/>
              <a:uLnTx/>
              <a:uFillTx/>
              <a:latin typeface="Calibri" panose="020F0502020204030204" pitchFamily="34" charset="0"/>
              <a:ea typeface="MS PGothic" panose="020B0600070205080204" pitchFamily="34" charset="-128"/>
            </a:endParaRPr>
          </a:p>
        </p:txBody>
      </p:sp>
    </p:spTree>
    <p:extLst>
      <p:ext uri="{BB962C8B-B14F-4D97-AF65-F5344CB8AC3E}">
        <p14:creationId xmlns:p14="http://schemas.microsoft.com/office/powerpoint/2010/main" xmlns="" val="333619292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xmlns="" id="{83F98031-DFBF-4886-B487-07433E0CD3E0}"/>
              </a:ext>
            </a:extLst>
          </p:cNvPr>
          <p:cNvSpPr>
            <a:spLocks noGrp="1"/>
          </p:cNvSpPr>
          <p:nvPr>
            <p:ph idx="1"/>
          </p:nvPr>
        </p:nvSpPr>
        <p:spPr>
          <a:xfrm>
            <a:off x="-62948" y="381000"/>
            <a:ext cx="8915400" cy="3460267"/>
          </a:xfrm>
        </p:spPr>
        <p:txBody>
          <a:bodyPr/>
          <a:lstStyle/>
          <a:p>
            <a:endParaRPr lang="en-US" sz="2400" dirty="0"/>
          </a:p>
          <a:p>
            <a:r>
              <a:rPr lang="en-US" sz="2400" b="1" dirty="0">
                <a:solidFill>
                  <a:srgbClr val="FF0000"/>
                </a:solidFill>
              </a:rPr>
              <a:t>Scaling: </a:t>
            </a:r>
            <a:r>
              <a:rPr lang="en-US" sz="2400" dirty="0"/>
              <a:t>Spark Streaming can easily scale to hundreds of nodes.</a:t>
            </a:r>
          </a:p>
          <a:p>
            <a:r>
              <a:rPr lang="en-US" sz="2400" b="1" dirty="0">
                <a:solidFill>
                  <a:srgbClr val="FF0000"/>
                </a:solidFill>
              </a:rPr>
              <a:t>Speed: </a:t>
            </a:r>
            <a:r>
              <a:rPr lang="en-US" sz="2400" dirty="0"/>
              <a:t>It achieves low latency.</a:t>
            </a:r>
          </a:p>
          <a:p>
            <a:r>
              <a:rPr lang="en-US" sz="2400" b="1" dirty="0">
                <a:solidFill>
                  <a:srgbClr val="FF0000"/>
                </a:solidFill>
              </a:rPr>
              <a:t>Fault Tolerance: </a:t>
            </a:r>
            <a:r>
              <a:rPr lang="en-US" sz="2400" dirty="0"/>
              <a:t>Spark has the ability to efficiently recover from failures.</a:t>
            </a:r>
          </a:p>
          <a:p>
            <a:r>
              <a:rPr lang="en-US" sz="2400" b="1" dirty="0">
                <a:solidFill>
                  <a:srgbClr val="FF0000"/>
                </a:solidFill>
              </a:rPr>
              <a:t>Integration: </a:t>
            </a:r>
            <a:r>
              <a:rPr lang="en-US" sz="2400" dirty="0"/>
              <a:t>Spark integrates with batch and real-time processing.</a:t>
            </a:r>
          </a:p>
          <a:p>
            <a:r>
              <a:rPr lang="en-US" sz="2400" b="1" dirty="0">
                <a:solidFill>
                  <a:srgbClr val="FF0000"/>
                </a:solidFill>
              </a:rPr>
              <a:t>Business Analysis: </a:t>
            </a:r>
            <a:r>
              <a:rPr lang="en-US" sz="2400" dirty="0"/>
              <a:t>Spark Streaming is used to track the behavior of customers which can be used in business analysis</a:t>
            </a:r>
            <a:endParaRPr lang="en-IN" sz="2400" dirty="0"/>
          </a:p>
        </p:txBody>
      </p:sp>
      <p:sp>
        <p:nvSpPr>
          <p:cNvPr id="3" name="Title 2">
            <a:extLst>
              <a:ext uri="{FF2B5EF4-FFF2-40B4-BE49-F238E27FC236}">
                <a16:creationId xmlns:a16="http://schemas.microsoft.com/office/drawing/2014/main" xmlns="" id="{B89AAEF5-1775-4F85-96D1-FA2431F57922}"/>
              </a:ext>
            </a:extLst>
          </p:cNvPr>
          <p:cNvSpPr>
            <a:spLocks noGrp="1"/>
          </p:cNvSpPr>
          <p:nvPr>
            <p:ph type="title"/>
          </p:nvPr>
        </p:nvSpPr>
        <p:spPr/>
        <p:txBody>
          <a:bodyPr/>
          <a:lstStyle/>
          <a:p>
            <a:r>
              <a:rPr lang="en-IN" b="1" dirty="0"/>
              <a:t>Spark Streaming Features</a:t>
            </a:r>
            <a:endParaRPr lang="en-IN" dirty="0"/>
          </a:p>
        </p:txBody>
      </p:sp>
      <p:sp>
        <p:nvSpPr>
          <p:cNvPr id="5" name="CustomShape 4">
            <a:extLst>
              <a:ext uri="{FF2B5EF4-FFF2-40B4-BE49-F238E27FC236}">
                <a16:creationId xmlns:a16="http://schemas.microsoft.com/office/drawing/2014/main" xmlns="" id="{8664581A-A562-4514-A876-AABC35832CE8}"/>
              </a:ext>
            </a:extLst>
          </p:cNvPr>
          <p:cNvSpPr/>
          <p:nvPr/>
        </p:nvSpPr>
        <p:spPr>
          <a:xfrm>
            <a:off x="0" y="6524625"/>
            <a:ext cx="4572000" cy="293688"/>
          </a:xfrm>
          <a:prstGeom prst="rect">
            <a:avLst/>
          </a:prstGeom>
          <a:solidFill>
            <a:schemeClr val="tx1"/>
          </a:solidFill>
          <a:ln>
            <a:noFill/>
          </a:ln>
        </p:spPr>
        <p:style>
          <a:lnRef idx="0">
            <a:scrgbClr r="0" g="0" b="0"/>
          </a:lnRef>
          <a:fillRef idx="0">
            <a:scrgbClr r="0" g="0" b="0"/>
          </a:fillRef>
          <a:effectRef idx="0">
            <a:scrgbClr r="0" g="0" b="0"/>
          </a:effectRef>
          <a:fontRef idx="minor"/>
        </p:style>
        <p:txBody>
          <a:bodyPr lIns="90000" tIns="45000" rIns="90000" bIns="45000" anchor="ctr"/>
          <a:lstStyle/>
          <a:p>
            <a:pPr lvl="0" algn="ctr" defTabSz="914400">
              <a:defRPr/>
            </a:pPr>
            <a:r>
              <a:rPr lang="en-IN" sz="2400" b="1" spc="-1" dirty="0">
                <a:solidFill>
                  <a:srgbClr val="FFFFFF"/>
                </a:solidFill>
                <a:latin typeface="Calibri"/>
              </a:rPr>
              <a:t>Big Data Computing</a:t>
            </a:r>
            <a:endParaRPr kumimoji="0" lang="en-IN" sz="2400" b="0" i="0" u="none" strike="noStrike" kern="1200" cap="none" spc="-1" normalizeH="0" baseline="0" noProof="0" dirty="0">
              <a:ln>
                <a:noFill/>
              </a:ln>
              <a:solidFill>
                <a:prstClr val="black"/>
              </a:solidFill>
              <a:effectLst/>
              <a:uLnTx/>
              <a:uFillTx/>
              <a:latin typeface="Arial"/>
            </a:endParaRPr>
          </a:p>
        </p:txBody>
      </p:sp>
      <p:sp>
        <p:nvSpPr>
          <p:cNvPr id="6" name="Footer Placeholder 3">
            <a:extLst>
              <a:ext uri="{FF2B5EF4-FFF2-40B4-BE49-F238E27FC236}">
                <a16:creationId xmlns:a16="http://schemas.microsoft.com/office/drawing/2014/main" xmlns="" id="{DE610AD8-3001-4BBB-A14B-5AC66C9E5A6A}"/>
              </a:ext>
            </a:extLst>
          </p:cNvPr>
          <p:cNvSpPr txBox="1">
            <a:spLocks/>
          </p:cNvSpPr>
          <p:nvPr/>
        </p:nvSpPr>
        <p:spPr bwMode="auto">
          <a:xfrm>
            <a:off x="4572000" y="6453188"/>
            <a:ext cx="4572000" cy="3651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lvl="0" algn="ctr" defTabSz="914400" fontAlgn="base">
              <a:spcBef>
                <a:spcPct val="0"/>
              </a:spcBef>
              <a:spcAft>
                <a:spcPct val="0"/>
              </a:spcAft>
            </a:pPr>
            <a:r>
              <a:rPr lang="en-US" b="1" dirty="0">
                <a:solidFill>
                  <a:schemeClr val="bg1"/>
                </a:solidFill>
                <a:latin typeface="Calibri" panose="020F0502020204030204" pitchFamily="34" charset="0"/>
                <a:cs typeface="Calibri" panose="020F0502020204030204" pitchFamily="34" charset="0"/>
              </a:rPr>
              <a:t>Spark Streaming</a:t>
            </a:r>
            <a:endParaRPr kumimoji="0" lang="en-US" altLang="en-US" b="1" i="0" u="none" strike="noStrike" kern="1200" cap="none" spc="0" normalizeH="0" baseline="0" noProof="0" dirty="0">
              <a:ln>
                <a:noFill/>
              </a:ln>
              <a:solidFill>
                <a:prstClr val="white"/>
              </a:solidFill>
              <a:effectLst/>
              <a:uLnTx/>
              <a:uFillTx/>
              <a:latin typeface="Calibri" panose="020F0502020204030204" pitchFamily="34" charset="0"/>
              <a:ea typeface="MS PGothic" panose="020B0600070205080204" pitchFamily="34" charset="-128"/>
            </a:endParaRPr>
          </a:p>
        </p:txBody>
      </p:sp>
      <p:pic>
        <p:nvPicPr>
          <p:cNvPr id="9" name="Picture 8">
            <a:extLst>
              <a:ext uri="{FF2B5EF4-FFF2-40B4-BE49-F238E27FC236}">
                <a16:creationId xmlns:a16="http://schemas.microsoft.com/office/drawing/2014/main" xmlns="" id="{4E545A92-EC7A-4907-9EF4-3AC8B330F500}"/>
              </a:ext>
            </a:extLst>
          </p:cNvPr>
          <p:cNvPicPr>
            <a:picLocks noChangeAspect="1"/>
          </p:cNvPicPr>
          <p:nvPr/>
        </p:nvPicPr>
        <p:blipFill rotWithShape="1">
          <a:blip r:embed="rId2">
            <a:extLst>
              <a:ext uri="{BEBA8EAE-BF5A-486C-A8C5-ECC9F3942E4B}">
                <a14:imgProps xmlns:a14="http://schemas.microsoft.com/office/drawing/2010/main" xmlns="">
                  <a14:imgLayer r:embed="rId3">
                    <a14:imgEffect>
                      <a14:sharpenSoften amount="25000"/>
                    </a14:imgEffect>
                  </a14:imgLayer>
                </a14:imgProps>
              </a:ext>
            </a:extLst>
          </a:blip>
          <a:srcRect l="4675" t="13285" r="7173" b="11546"/>
          <a:stretch/>
        </p:blipFill>
        <p:spPr>
          <a:xfrm>
            <a:off x="506895" y="3837954"/>
            <a:ext cx="7613374" cy="2615234"/>
          </a:xfrm>
          <a:prstGeom prst="rect">
            <a:avLst/>
          </a:prstGeom>
          <a:ln>
            <a:solidFill>
              <a:srgbClr val="FF0000"/>
            </a:solidFill>
          </a:ln>
        </p:spPr>
      </p:pic>
    </p:spTree>
    <p:extLst>
      <p:ext uri="{BB962C8B-B14F-4D97-AF65-F5344CB8AC3E}">
        <p14:creationId xmlns:p14="http://schemas.microsoft.com/office/powerpoint/2010/main" xmlns="" val="290476300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E3855DD-BC2A-4B27-8392-84B3839C399B}"/>
              </a:ext>
            </a:extLst>
          </p:cNvPr>
          <p:cNvSpPr>
            <a:spLocks noGrp="1"/>
          </p:cNvSpPr>
          <p:nvPr>
            <p:ph type="title"/>
          </p:nvPr>
        </p:nvSpPr>
        <p:spPr/>
        <p:txBody>
          <a:bodyPr/>
          <a:lstStyle/>
          <a:p>
            <a:pPr>
              <a:defRPr/>
            </a:pPr>
            <a:r>
              <a:rPr lang="en-US" b="1" dirty="0">
                <a:sym typeface="Arial" charset="0"/>
              </a:rPr>
              <a:t>Requirements</a:t>
            </a:r>
          </a:p>
        </p:txBody>
      </p:sp>
      <p:sp>
        <p:nvSpPr>
          <p:cNvPr id="3" name="Content Placeholder 2">
            <a:extLst>
              <a:ext uri="{FF2B5EF4-FFF2-40B4-BE49-F238E27FC236}">
                <a16:creationId xmlns:a16="http://schemas.microsoft.com/office/drawing/2014/main" xmlns="" id="{E42E9A77-664F-485F-B6EF-AF24E802600F}"/>
              </a:ext>
            </a:extLst>
          </p:cNvPr>
          <p:cNvSpPr>
            <a:spLocks noGrp="1"/>
          </p:cNvSpPr>
          <p:nvPr>
            <p:ph idx="1"/>
          </p:nvPr>
        </p:nvSpPr>
        <p:spPr>
          <a:xfrm>
            <a:off x="373856" y="1493395"/>
            <a:ext cx="8396288" cy="3343275"/>
          </a:xfrm>
        </p:spPr>
        <p:txBody>
          <a:bodyPr/>
          <a:lstStyle/>
          <a:p>
            <a:pPr marL="571500" indent="-571500">
              <a:lnSpc>
                <a:spcPct val="120000"/>
              </a:lnSpc>
              <a:buFont typeface="Wingdings" charset="0"/>
              <a:buChar char="§"/>
              <a:defRPr/>
            </a:pPr>
            <a:r>
              <a:rPr lang="en-US" sz="2800" b="1" dirty="0">
                <a:solidFill>
                  <a:srgbClr val="FF0000"/>
                </a:solidFill>
                <a:sym typeface="Arial" charset="0"/>
              </a:rPr>
              <a:t>Scalable</a:t>
            </a:r>
            <a:r>
              <a:rPr lang="en-US" sz="2800" dirty="0">
                <a:sym typeface="Arial" charset="0"/>
              </a:rPr>
              <a:t> to large clusters </a:t>
            </a:r>
          </a:p>
          <a:p>
            <a:pPr marL="571500" indent="-571500">
              <a:lnSpc>
                <a:spcPct val="120000"/>
              </a:lnSpc>
              <a:buFont typeface="Wingdings" charset="0"/>
              <a:buChar char="§"/>
              <a:defRPr/>
            </a:pPr>
            <a:r>
              <a:rPr lang="en-US" sz="2800" b="1" dirty="0">
                <a:solidFill>
                  <a:srgbClr val="FF0000"/>
                </a:solidFill>
                <a:sym typeface="Arial" charset="0"/>
              </a:rPr>
              <a:t>Second-scale</a:t>
            </a:r>
            <a:r>
              <a:rPr lang="en-US" sz="2800" dirty="0">
                <a:sym typeface="Arial" charset="0"/>
              </a:rPr>
              <a:t> latencies</a:t>
            </a:r>
          </a:p>
          <a:p>
            <a:pPr marL="571500" indent="-571500">
              <a:lnSpc>
                <a:spcPct val="120000"/>
              </a:lnSpc>
              <a:buFont typeface="Wingdings" charset="0"/>
              <a:buChar char="§"/>
              <a:defRPr/>
            </a:pPr>
            <a:r>
              <a:rPr lang="en-US" sz="2800" b="1" dirty="0">
                <a:solidFill>
                  <a:srgbClr val="FF0000"/>
                </a:solidFill>
                <a:sym typeface="Arial" charset="0"/>
              </a:rPr>
              <a:t>Simple</a:t>
            </a:r>
            <a:r>
              <a:rPr lang="en-US" sz="2800" dirty="0">
                <a:sym typeface="Arial" charset="0"/>
              </a:rPr>
              <a:t> programming model </a:t>
            </a:r>
          </a:p>
          <a:p>
            <a:pPr marL="571500" indent="-571500">
              <a:lnSpc>
                <a:spcPct val="120000"/>
              </a:lnSpc>
              <a:buFont typeface="Wingdings" charset="0"/>
              <a:buChar char="§"/>
              <a:defRPr/>
            </a:pPr>
            <a:r>
              <a:rPr lang="en-US" sz="2800" b="1" dirty="0">
                <a:solidFill>
                  <a:srgbClr val="FF0000"/>
                </a:solidFill>
                <a:sym typeface="Arial" charset="0"/>
              </a:rPr>
              <a:t>Integrated</a:t>
            </a:r>
            <a:r>
              <a:rPr lang="en-US" sz="2800" dirty="0">
                <a:sym typeface="Arial" charset="0"/>
              </a:rPr>
              <a:t> with batch &amp; interactive processing</a:t>
            </a:r>
          </a:p>
          <a:p>
            <a:pPr marL="571500" indent="-571500">
              <a:lnSpc>
                <a:spcPct val="120000"/>
              </a:lnSpc>
              <a:buFont typeface="Wingdings" charset="0"/>
              <a:buChar char="§"/>
              <a:defRPr/>
            </a:pPr>
            <a:r>
              <a:rPr lang="en-US" sz="2800" b="1" dirty="0">
                <a:solidFill>
                  <a:srgbClr val="FF0000"/>
                </a:solidFill>
                <a:sym typeface="Arial" charset="0"/>
              </a:rPr>
              <a:t>Efficient fault-tolerance</a:t>
            </a:r>
            <a:r>
              <a:rPr lang="en-US" sz="2800" dirty="0">
                <a:solidFill>
                  <a:srgbClr val="FF0000"/>
                </a:solidFill>
                <a:sym typeface="Arial" charset="0"/>
              </a:rPr>
              <a:t> </a:t>
            </a:r>
            <a:r>
              <a:rPr lang="en-US" sz="2800" dirty="0">
                <a:sym typeface="Arial" charset="0"/>
              </a:rPr>
              <a:t>in stateful computations</a:t>
            </a:r>
          </a:p>
        </p:txBody>
      </p:sp>
      <p:sp>
        <p:nvSpPr>
          <p:cNvPr id="4" name="CustomShape 4">
            <a:extLst>
              <a:ext uri="{FF2B5EF4-FFF2-40B4-BE49-F238E27FC236}">
                <a16:creationId xmlns:a16="http://schemas.microsoft.com/office/drawing/2014/main" xmlns="" id="{1251A7E2-2CDB-4501-9FCE-D59FA220006C}"/>
              </a:ext>
            </a:extLst>
          </p:cNvPr>
          <p:cNvSpPr/>
          <p:nvPr/>
        </p:nvSpPr>
        <p:spPr>
          <a:xfrm>
            <a:off x="0" y="6524625"/>
            <a:ext cx="4572000" cy="293688"/>
          </a:xfrm>
          <a:prstGeom prst="rect">
            <a:avLst/>
          </a:prstGeom>
          <a:solidFill>
            <a:schemeClr val="tx1"/>
          </a:solidFill>
          <a:ln>
            <a:noFill/>
          </a:ln>
        </p:spPr>
        <p:style>
          <a:lnRef idx="0">
            <a:scrgbClr r="0" g="0" b="0"/>
          </a:lnRef>
          <a:fillRef idx="0">
            <a:scrgbClr r="0" g="0" b="0"/>
          </a:fillRef>
          <a:effectRef idx="0">
            <a:scrgbClr r="0" g="0" b="0"/>
          </a:effectRef>
          <a:fontRef idx="minor"/>
        </p:style>
        <p:txBody>
          <a:bodyPr lIns="90000" tIns="45000" rIns="90000" bIns="45000" anchor="ctr"/>
          <a:lstStyle/>
          <a:p>
            <a:pPr lvl="0" algn="ctr" defTabSz="914400">
              <a:defRPr/>
            </a:pPr>
            <a:r>
              <a:rPr lang="en-IN" sz="2400" b="1" spc="-1" dirty="0">
                <a:solidFill>
                  <a:srgbClr val="FFFFFF"/>
                </a:solidFill>
                <a:latin typeface="Calibri"/>
              </a:rPr>
              <a:t>Big Data Computing</a:t>
            </a:r>
            <a:endParaRPr kumimoji="0" lang="en-IN" sz="2400" b="0" i="0" u="none" strike="noStrike" kern="1200" cap="none" spc="-1" normalizeH="0" baseline="0" noProof="0" dirty="0">
              <a:ln>
                <a:noFill/>
              </a:ln>
              <a:solidFill>
                <a:prstClr val="black"/>
              </a:solidFill>
              <a:effectLst/>
              <a:uLnTx/>
              <a:uFillTx/>
              <a:latin typeface="Arial"/>
            </a:endParaRPr>
          </a:p>
        </p:txBody>
      </p:sp>
      <p:sp>
        <p:nvSpPr>
          <p:cNvPr id="5" name="Footer Placeholder 3">
            <a:extLst>
              <a:ext uri="{FF2B5EF4-FFF2-40B4-BE49-F238E27FC236}">
                <a16:creationId xmlns:a16="http://schemas.microsoft.com/office/drawing/2014/main" xmlns="" id="{A86FD092-1E04-4477-ADCF-4A001258F7E5}"/>
              </a:ext>
            </a:extLst>
          </p:cNvPr>
          <p:cNvSpPr txBox="1">
            <a:spLocks/>
          </p:cNvSpPr>
          <p:nvPr/>
        </p:nvSpPr>
        <p:spPr bwMode="auto">
          <a:xfrm>
            <a:off x="4572000" y="6453188"/>
            <a:ext cx="4572000" cy="3651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lvl="0" algn="ctr" defTabSz="914400" fontAlgn="base">
              <a:spcBef>
                <a:spcPct val="0"/>
              </a:spcBef>
              <a:spcAft>
                <a:spcPct val="0"/>
              </a:spcAft>
            </a:pPr>
            <a:r>
              <a:rPr lang="en-US" b="1" dirty="0">
                <a:solidFill>
                  <a:schemeClr val="bg1"/>
                </a:solidFill>
                <a:latin typeface="Calibri" panose="020F0502020204030204" pitchFamily="34" charset="0"/>
                <a:cs typeface="Calibri" panose="020F0502020204030204" pitchFamily="34" charset="0"/>
              </a:rPr>
              <a:t>Spark Streaming</a:t>
            </a:r>
            <a:endParaRPr kumimoji="0" lang="en-US" altLang="en-US" b="1" i="0" u="none" strike="noStrike" kern="1200" cap="none" spc="0" normalizeH="0" baseline="0" noProof="0" dirty="0">
              <a:ln>
                <a:noFill/>
              </a:ln>
              <a:solidFill>
                <a:prstClr val="white"/>
              </a:solidFill>
              <a:effectLst/>
              <a:uLnTx/>
              <a:uFillTx/>
              <a:latin typeface="Calibri" panose="020F0502020204030204" pitchFamily="34" charset="0"/>
              <a:ea typeface="MS PGothic" panose="020B0600070205080204" pitchFamily="34" charset="-128"/>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xmlns="" id="{E5784D5B-EC0D-46B1-9FDE-7D44D66364C8}"/>
              </a:ext>
            </a:extLst>
          </p:cNvPr>
          <p:cNvSpPr>
            <a:spLocks noGrp="1"/>
          </p:cNvSpPr>
          <p:nvPr>
            <p:ph idx="1"/>
          </p:nvPr>
        </p:nvSpPr>
        <p:spPr>
          <a:xfrm>
            <a:off x="0" y="762000"/>
            <a:ext cx="8382000" cy="5059363"/>
          </a:xfrm>
        </p:spPr>
        <p:txBody>
          <a:bodyPr/>
          <a:lstStyle/>
          <a:p>
            <a:pPr marL="0" indent="0">
              <a:buNone/>
            </a:pPr>
            <a:r>
              <a:rPr lang="en-IN" sz="2200" b="1" dirty="0">
                <a:solidFill>
                  <a:srgbClr val="FF0000"/>
                </a:solidFill>
              </a:rPr>
              <a:t>Batch Processing</a:t>
            </a:r>
          </a:p>
          <a:p>
            <a:r>
              <a:rPr lang="en-US" sz="2200" dirty="0"/>
              <a:t>Ability to process and analyze data at-rest (stored data)</a:t>
            </a:r>
          </a:p>
          <a:p>
            <a:r>
              <a:rPr lang="en-US" sz="2200" dirty="0"/>
              <a:t>Request-based, bulk evaluation and short-lived processing</a:t>
            </a:r>
          </a:p>
          <a:p>
            <a:r>
              <a:rPr lang="en-US" sz="2200" dirty="0"/>
              <a:t>Enabler for </a:t>
            </a:r>
            <a:r>
              <a:rPr lang="en-US" sz="2200" b="1" dirty="0">
                <a:solidFill>
                  <a:srgbClr val="FF0000"/>
                </a:solidFill>
              </a:rPr>
              <a:t>Retrospective, Reactive and On-demand Analytics</a:t>
            </a:r>
          </a:p>
          <a:p>
            <a:pPr marL="0" indent="0">
              <a:buNone/>
            </a:pPr>
            <a:endParaRPr lang="en-IN" sz="2200" b="1" dirty="0"/>
          </a:p>
          <a:p>
            <a:pPr marL="0" indent="0">
              <a:buNone/>
            </a:pPr>
            <a:r>
              <a:rPr lang="en-IN" sz="2200" b="1" dirty="0">
                <a:solidFill>
                  <a:srgbClr val="FF0000"/>
                </a:solidFill>
              </a:rPr>
              <a:t>Stream Processing</a:t>
            </a:r>
          </a:p>
          <a:p>
            <a:r>
              <a:rPr lang="en-US" sz="2200" dirty="0"/>
              <a:t>Ability to ingest, process and analyze data in-motion in real- or near-real-time</a:t>
            </a:r>
          </a:p>
          <a:p>
            <a:r>
              <a:rPr lang="en-US" sz="2200" dirty="0"/>
              <a:t>Event or micro-batch driven, continuous evaluation and long-lived processing</a:t>
            </a:r>
          </a:p>
          <a:p>
            <a:r>
              <a:rPr lang="en-US" sz="2200" dirty="0"/>
              <a:t>Enabler for </a:t>
            </a:r>
            <a:r>
              <a:rPr lang="en-US" sz="2200" b="1" dirty="0">
                <a:solidFill>
                  <a:srgbClr val="FF0000"/>
                </a:solidFill>
              </a:rPr>
              <a:t>real-time Prospective, Proactive and Predictive Analytics </a:t>
            </a:r>
            <a:r>
              <a:rPr lang="en-US" sz="2200" dirty="0"/>
              <a:t>for Next Best </a:t>
            </a:r>
            <a:r>
              <a:rPr lang="en-IN" sz="2200" dirty="0"/>
              <a:t>Action</a:t>
            </a:r>
          </a:p>
          <a:p>
            <a:pPr marL="0" indent="0">
              <a:buNone/>
            </a:pPr>
            <a:r>
              <a:rPr lang="en-US" sz="2200" b="1" dirty="0">
                <a:solidFill>
                  <a:srgbClr val="FF0000"/>
                </a:solidFill>
              </a:rPr>
              <a:t>           Stream Processing + Batch Processing = All Data Analytics</a:t>
            </a:r>
          </a:p>
          <a:p>
            <a:pPr marL="0" indent="0">
              <a:buNone/>
            </a:pPr>
            <a:r>
              <a:rPr lang="en-IN" sz="2200" b="1" dirty="0">
                <a:solidFill>
                  <a:srgbClr val="FF0000"/>
                </a:solidFill>
              </a:rPr>
              <a:t>                real-time (now)           historical (past)</a:t>
            </a:r>
            <a:endParaRPr lang="en-IN" sz="2200" dirty="0">
              <a:solidFill>
                <a:srgbClr val="FF0000"/>
              </a:solidFill>
            </a:endParaRPr>
          </a:p>
        </p:txBody>
      </p:sp>
      <p:sp>
        <p:nvSpPr>
          <p:cNvPr id="3" name="Title 2">
            <a:extLst>
              <a:ext uri="{FF2B5EF4-FFF2-40B4-BE49-F238E27FC236}">
                <a16:creationId xmlns:a16="http://schemas.microsoft.com/office/drawing/2014/main" xmlns="" id="{C1C85818-F58F-4556-A02A-5376576E8802}"/>
              </a:ext>
            </a:extLst>
          </p:cNvPr>
          <p:cNvSpPr>
            <a:spLocks noGrp="1"/>
          </p:cNvSpPr>
          <p:nvPr>
            <p:ph type="title"/>
          </p:nvPr>
        </p:nvSpPr>
        <p:spPr/>
        <p:txBody>
          <a:bodyPr/>
          <a:lstStyle/>
          <a:p>
            <a:r>
              <a:rPr lang="en-IN" b="1" dirty="0"/>
              <a:t>Batch vs Stream Processing</a:t>
            </a:r>
            <a:endParaRPr lang="en-IN" dirty="0"/>
          </a:p>
        </p:txBody>
      </p:sp>
      <p:sp>
        <p:nvSpPr>
          <p:cNvPr id="4" name="CustomShape 4">
            <a:extLst>
              <a:ext uri="{FF2B5EF4-FFF2-40B4-BE49-F238E27FC236}">
                <a16:creationId xmlns:a16="http://schemas.microsoft.com/office/drawing/2014/main" xmlns="" id="{1B9B5268-6BC6-49E4-BC7B-6DBE34135438}"/>
              </a:ext>
            </a:extLst>
          </p:cNvPr>
          <p:cNvSpPr/>
          <p:nvPr/>
        </p:nvSpPr>
        <p:spPr>
          <a:xfrm>
            <a:off x="0" y="6524625"/>
            <a:ext cx="4572000" cy="293688"/>
          </a:xfrm>
          <a:prstGeom prst="rect">
            <a:avLst/>
          </a:prstGeom>
          <a:solidFill>
            <a:schemeClr val="tx1"/>
          </a:solidFill>
          <a:ln>
            <a:noFill/>
          </a:ln>
        </p:spPr>
        <p:style>
          <a:lnRef idx="0">
            <a:scrgbClr r="0" g="0" b="0"/>
          </a:lnRef>
          <a:fillRef idx="0">
            <a:scrgbClr r="0" g="0" b="0"/>
          </a:fillRef>
          <a:effectRef idx="0">
            <a:scrgbClr r="0" g="0" b="0"/>
          </a:effectRef>
          <a:fontRef idx="minor"/>
        </p:style>
        <p:txBody>
          <a:bodyPr lIns="90000" tIns="45000" rIns="90000" bIns="45000" anchor="ctr"/>
          <a:lstStyle/>
          <a:p>
            <a:pPr lvl="0" algn="ctr" defTabSz="914400">
              <a:defRPr/>
            </a:pPr>
            <a:r>
              <a:rPr lang="en-IN" sz="2400" b="1" spc="-1" dirty="0">
                <a:solidFill>
                  <a:srgbClr val="FFFFFF"/>
                </a:solidFill>
                <a:latin typeface="Calibri"/>
              </a:rPr>
              <a:t>Big Data Computing</a:t>
            </a:r>
            <a:endParaRPr kumimoji="0" lang="en-IN" sz="2400" b="0" i="0" u="none" strike="noStrike" kern="1200" cap="none" spc="-1" normalizeH="0" baseline="0" noProof="0" dirty="0">
              <a:ln>
                <a:noFill/>
              </a:ln>
              <a:solidFill>
                <a:prstClr val="black"/>
              </a:solidFill>
              <a:effectLst/>
              <a:uLnTx/>
              <a:uFillTx/>
              <a:latin typeface="Arial"/>
            </a:endParaRPr>
          </a:p>
        </p:txBody>
      </p:sp>
      <p:sp>
        <p:nvSpPr>
          <p:cNvPr id="5" name="Footer Placeholder 3">
            <a:extLst>
              <a:ext uri="{FF2B5EF4-FFF2-40B4-BE49-F238E27FC236}">
                <a16:creationId xmlns:a16="http://schemas.microsoft.com/office/drawing/2014/main" xmlns="" id="{1D118D9F-B918-4462-B82A-15E6869E8702}"/>
              </a:ext>
            </a:extLst>
          </p:cNvPr>
          <p:cNvSpPr txBox="1">
            <a:spLocks/>
          </p:cNvSpPr>
          <p:nvPr/>
        </p:nvSpPr>
        <p:spPr bwMode="auto">
          <a:xfrm>
            <a:off x="4572000" y="6453188"/>
            <a:ext cx="4572000" cy="3651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lvl="0" algn="ctr" defTabSz="914400" fontAlgn="base">
              <a:spcBef>
                <a:spcPct val="0"/>
              </a:spcBef>
              <a:spcAft>
                <a:spcPct val="0"/>
              </a:spcAft>
            </a:pPr>
            <a:r>
              <a:rPr lang="en-US" b="1" dirty="0">
                <a:solidFill>
                  <a:schemeClr val="bg1"/>
                </a:solidFill>
                <a:latin typeface="Calibri" panose="020F0502020204030204" pitchFamily="34" charset="0"/>
                <a:cs typeface="Calibri" panose="020F0502020204030204" pitchFamily="34" charset="0"/>
              </a:rPr>
              <a:t>Spark Streaming</a:t>
            </a:r>
            <a:endParaRPr kumimoji="0" lang="en-US" altLang="en-US" b="1" i="0" u="none" strike="noStrike" kern="1200" cap="none" spc="0" normalizeH="0" baseline="0" noProof="0" dirty="0">
              <a:ln>
                <a:noFill/>
              </a:ln>
              <a:solidFill>
                <a:prstClr val="white"/>
              </a:solidFill>
              <a:effectLst/>
              <a:uLnTx/>
              <a:uFillTx/>
              <a:latin typeface="Calibri" panose="020F0502020204030204" pitchFamily="34" charset="0"/>
              <a:ea typeface="MS PGothic" panose="020B0600070205080204" pitchFamily="34" charset="-128"/>
            </a:endParaRPr>
          </a:p>
        </p:txBody>
      </p:sp>
    </p:spTree>
    <p:extLst>
      <p:ext uri="{BB962C8B-B14F-4D97-AF65-F5344CB8AC3E}">
        <p14:creationId xmlns:p14="http://schemas.microsoft.com/office/powerpoint/2010/main" xmlns="" val="12948580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a:t>Preface</a:t>
            </a:r>
            <a:endParaRPr lang="en-IN" b="1" dirty="0"/>
          </a:p>
        </p:txBody>
      </p:sp>
      <p:sp>
        <p:nvSpPr>
          <p:cNvPr id="6" name="Content Placeholder 1"/>
          <p:cNvSpPr>
            <a:spLocks noGrp="1"/>
          </p:cNvSpPr>
          <p:nvPr>
            <p:ph idx="1"/>
          </p:nvPr>
        </p:nvSpPr>
        <p:spPr>
          <a:xfrm>
            <a:off x="304800" y="892630"/>
            <a:ext cx="8069943" cy="5059363"/>
          </a:xfrm>
        </p:spPr>
        <p:txBody>
          <a:bodyPr/>
          <a:lstStyle/>
          <a:p>
            <a:pPr algn="just">
              <a:buNone/>
            </a:pPr>
            <a:r>
              <a:rPr lang="en-US" sz="2800" b="1" dirty="0">
                <a:solidFill>
                  <a:srgbClr val="FF0000"/>
                </a:solidFill>
                <a:latin typeface="Calibri" pitchFamily="34" charset="0"/>
              </a:rPr>
              <a:t>Content of this Lecture:</a:t>
            </a:r>
          </a:p>
          <a:p>
            <a:pPr algn="just">
              <a:buNone/>
            </a:pPr>
            <a:endParaRPr lang="en-US" sz="2600" dirty="0">
              <a:solidFill>
                <a:prstClr val="black"/>
              </a:solidFill>
            </a:endParaRPr>
          </a:p>
          <a:p>
            <a:pPr algn="just"/>
            <a:r>
              <a:rPr lang="en-US" sz="2600" dirty="0">
                <a:solidFill>
                  <a:prstClr val="black"/>
                </a:solidFill>
              </a:rPr>
              <a:t>In this lecture, we will discuss Real-time big data processing with Spark Streaming and Sliding Window Analytics.</a:t>
            </a:r>
          </a:p>
          <a:p>
            <a:pPr algn="just"/>
            <a:endParaRPr lang="en-US" sz="2600" dirty="0">
              <a:solidFill>
                <a:prstClr val="black"/>
              </a:solidFill>
            </a:endParaRPr>
          </a:p>
          <a:p>
            <a:pPr algn="just"/>
            <a:r>
              <a:rPr lang="en-US" sz="2600" dirty="0">
                <a:solidFill>
                  <a:prstClr val="black"/>
                </a:solidFill>
              </a:rPr>
              <a:t>We will also discuss a case study based on Twitter Sentiment Analysis with using Streaming.  </a:t>
            </a:r>
            <a:endParaRPr lang="en-IN" sz="2600" dirty="0"/>
          </a:p>
        </p:txBody>
      </p:sp>
      <p:pic>
        <p:nvPicPr>
          <p:cNvPr id="1026" name="Picture 2" descr="Image result for apache spark streaming logo">
            <a:extLst>
              <a:ext uri="{FF2B5EF4-FFF2-40B4-BE49-F238E27FC236}">
                <a16:creationId xmlns:a16="http://schemas.microsoft.com/office/drawing/2014/main" xmlns="" id="{5F681D52-3899-470E-A031-5DEF500A3C84}"/>
              </a:ext>
            </a:extLst>
          </p:cNvPr>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7017026" y="5268133"/>
            <a:ext cx="2126974" cy="1107060"/>
          </a:xfrm>
          <a:prstGeom prst="rect">
            <a:avLst/>
          </a:prstGeom>
          <a:noFill/>
          <a:extLst>
            <a:ext uri="{909E8E84-426E-40DD-AFC4-6F175D3DCCD1}">
              <a14:hiddenFill xmlns:a14="http://schemas.microsoft.com/office/drawing/2010/main" xmlns="">
                <a:solidFill>
                  <a:srgbClr val="FFFFFF"/>
                </a:solidFill>
              </a14:hiddenFill>
            </a:ext>
          </a:extLst>
        </p:spPr>
      </p:pic>
      <p:sp>
        <p:nvSpPr>
          <p:cNvPr id="5" name="CustomShape 4">
            <a:extLst>
              <a:ext uri="{FF2B5EF4-FFF2-40B4-BE49-F238E27FC236}">
                <a16:creationId xmlns:a16="http://schemas.microsoft.com/office/drawing/2014/main" xmlns="" id="{A0300FBF-5D08-46FF-96F6-80EE5668F79B}"/>
              </a:ext>
            </a:extLst>
          </p:cNvPr>
          <p:cNvSpPr/>
          <p:nvPr/>
        </p:nvSpPr>
        <p:spPr>
          <a:xfrm>
            <a:off x="0" y="6524625"/>
            <a:ext cx="4572000" cy="293688"/>
          </a:xfrm>
          <a:prstGeom prst="rect">
            <a:avLst/>
          </a:prstGeom>
          <a:solidFill>
            <a:schemeClr val="tx1"/>
          </a:solidFill>
          <a:ln>
            <a:noFill/>
          </a:ln>
        </p:spPr>
        <p:style>
          <a:lnRef idx="0">
            <a:scrgbClr r="0" g="0" b="0"/>
          </a:lnRef>
          <a:fillRef idx="0">
            <a:scrgbClr r="0" g="0" b="0"/>
          </a:fillRef>
          <a:effectRef idx="0">
            <a:scrgbClr r="0" g="0" b="0"/>
          </a:effectRef>
          <a:fontRef idx="minor"/>
        </p:style>
        <p:txBody>
          <a:bodyPr lIns="90000" tIns="45000" rIns="90000" bIns="45000" anchor="ctr"/>
          <a:lstStyle/>
          <a:p>
            <a:pPr lvl="0" algn="ctr" defTabSz="914400">
              <a:defRPr/>
            </a:pPr>
            <a:r>
              <a:rPr lang="en-IN" sz="2400" b="1" spc="-1" dirty="0">
                <a:solidFill>
                  <a:srgbClr val="FFFFFF"/>
                </a:solidFill>
                <a:latin typeface="Calibri"/>
              </a:rPr>
              <a:t>Big Data Computing</a:t>
            </a:r>
            <a:endParaRPr kumimoji="0" lang="en-IN" sz="2400" b="0" i="0" u="none" strike="noStrike" kern="1200" cap="none" spc="-1" normalizeH="0" baseline="0" noProof="0" dirty="0">
              <a:ln>
                <a:noFill/>
              </a:ln>
              <a:solidFill>
                <a:prstClr val="black"/>
              </a:solidFill>
              <a:effectLst/>
              <a:uLnTx/>
              <a:uFillTx/>
              <a:latin typeface="Arial"/>
            </a:endParaRPr>
          </a:p>
        </p:txBody>
      </p:sp>
      <p:sp>
        <p:nvSpPr>
          <p:cNvPr id="7" name="Footer Placeholder 3">
            <a:extLst>
              <a:ext uri="{FF2B5EF4-FFF2-40B4-BE49-F238E27FC236}">
                <a16:creationId xmlns:a16="http://schemas.microsoft.com/office/drawing/2014/main" xmlns="" id="{E95F56CF-7233-4A5C-B320-BA3EB66DC66A}"/>
              </a:ext>
            </a:extLst>
          </p:cNvPr>
          <p:cNvSpPr txBox="1">
            <a:spLocks/>
          </p:cNvSpPr>
          <p:nvPr/>
        </p:nvSpPr>
        <p:spPr bwMode="auto">
          <a:xfrm>
            <a:off x="4572000" y="6453188"/>
            <a:ext cx="4572000" cy="3651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lvl="0" algn="ctr" defTabSz="914400" fontAlgn="base">
              <a:spcBef>
                <a:spcPct val="0"/>
              </a:spcBef>
              <a:spcAft>
                <a:spcPct val="0"/>
              </a:spcAft>
            </a:pPr>
            <a:r>
              <a:rPr lang="en-US" b="1" dirty="0">
                <a:solidFill>
                  <a:schemeClr val="bg1"/>
                </a:solidFill>
                <a:latin typeface="Calibri" panose="020F0502020204030204" pitchFamily="34" charset="0"/>
                <a:cs typeface="Calibri" panose="020F0502020204030204" pitchFamily="34" charset="0"/>
              </a:rPr>
              <a:t>Spark Streaming</a:t>
            </a:r>
            <a:endParaRPr kumimoji="0" lang="en-US" altLang="en-US" b="1" i="0" u="none" strike="noStrike" kern="1200" cap="none" spc="0" normalizeH="0" baseline="0" noProof="0" dirty="0">
              <a:ln>
                <a:noFill/>
              </a:ln>
              <a:solidFill>
                <a:prstClr val="white"/>
              </a:solidFill>
              <a:effectLst/>
              <a:uLnTx/>
              <a:uFillTx/>
              <a:latin typeface="Calibri" panose="020F0502020204030204" pitchFamily="34" charset="0"/>
              <a:ea typeface="MS PGothic" panose="020B0600070205080204" pitchFamily="34" charset="-128"/>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idx="1"/>
          </p:nvPr>
        </p:nvSpPr>
        <p:spPr/>
        <p:txBody>
          <a:bodyPr/>
          <a:lstStyle/>
          <a:p>
            <a:r>
              <a:rPr lang="en-US" sz="2400" dirty="0"/>
              <a:t>Many environments require processing same data in live streaming as well as batch post-processing</a:t>
            </a:r>
          </a:p>
          <a:p>
            <a:pPr lvl="1"/>
            <a:endParaRPr lang="en-US" sz="2400" dirty="0"/>
          </a:p>
          <a:p>
            <a:r>
              <a:rPr lang="en-US" sz="2400" dirty="0"/>
              <a:t>Existing frameworks cannot do both</a:t>
            </a:r>
          </a:p>
          <a:p>
            <a:pPr lvl="1"/>
            <a:r>
              <a:rPr lang="en-US" sz="2400" dirty="0"/>
              <a:t>Either, stream processing of 100s of MB/s with low latency </a:t>
            </a:r>
          </a:p>
          <a:p>
            <a:pPr lvl="1"/>
            <a:r>
              <a:rPr lang="en-US" sz="2400" dirty="0"/>
              <a:t>Or, batch processing of TBs of data with high latency</a:t>
            </a:r>
          </a:p>
          <a:p>
            <a:pPr lvl="1"/>
            <a:endParaRPr lang="en-US" sz="2400" dirty="0"/>
          </a:p>
          <a:p>
            <a:r>
              <a:rPr lang="en-US" sz="2400" dirty="0"/>
              <a:t>Extremely painful to maintain two different  stacks </a:t>
            </a:r>
          </a:p>
          <a:p>
            <a:pPr lvl="1"/>
            <a:r>
              <a:rPr lang="en-US" sz="2400" dirty="0"/>
              <a:t>Different programming models</a:t>
            </a:r>
          </a:p>
          <a:p>
            <a:pPr lvl="1"/>
            <a:r>
              <a:rPr lang="en-US" sz="2400" dirty="0"/>
              <a:t>Double implementation effort</a:t>
            </a:r>
          </a:p>
        </p:txBody>
      </p:sp>
      <p:sp>
        <p:nvSpPr>
          <p:cNvPr id="2" name="Title 1"/>
          <p:cNvSpPr>
            <a:spLocks noGrp="1"/>
          </p:cNvSpPr>
          <p:nvPr>
            <p:ph type="title"/>
          </p:nvPr>
        </p:nvSpPr>
        <p:spPr/>
        <p:txBody>
          <a:bodyPr/>
          <a:lstStyle/>
          <a:p>
            <a:r>
              <a:rPr lang="en-US" b="1" dirty="0"/>
              <a:t>Integration with Batch Processing</a:t>
            </a:r>
          </a:p>
        </p:txBody>
      </p:sp>
      <p:pic>
        <p:nvPicPr>
          <p:cNvPr id="4" name="Picture 3"/>
          <p:cNvPicPr>
            <a:picLocks noChangeAspect="1"/>
          </p:cNvPicPr>
          <p:nvPr/>
        </p:nvPicPr>
        <p:blipFill>
          <a:blip r:embed="rId2"/>
          <a:stretch>
            <a:fillRect/>
          </a:stretch>
        </p:blipFill>
        <p:spPr bwMode="auto">
          <a:xfrm>
            <a:off x="5409898" y="3894040"/>
            <a:ext cx="3049192" cy="2534994"/>
          </a:xfrm>
          <a:prstGeom prst="ellipse">
            <a:avLst/>
          </a:prstGeom>
          <a:ln>
            <a:noFill/>
          </a:ln>
          <a:effectLst>
            <a:softEdge rad="112500"/>
          </a:effectLst>
        </p:spPr>
      </p:pic>
      <p:sp>
        <p:nvSpPr>
          <p:cNvPr id="5" name="CustomShape 4">
            <a:extLst>
              <a:ext uri="{FF2B5EF4-FFF2-40B4-BE49-F238E27FC236}">
                <a16:creationId xmlns:a16="http://schemas.microsoft.com/office/drawing/2014/main" xmlns="" id="{8AE0EECB-D2C1-4826-9215-79CBEE6790A6}"/>
              </a:ext>
            </a:extLst>
          </p:cNvPr>
          <p:cNvSpPr/>
          <p:nvPr/>
        </p:nvSpPr>
        <p:spPr>
          <a:xfrm>
            <a:off x="0" y="6524625"/>
            <a:ext cx="4572000" cy="293688"/>
          </a:xfrm>
          <a:prstGeom prst="rect">
            <a:avLst/>
          </a:prstGeom>
          <a:solidFill>
            <a:schemeClr val="tx1"/>
          </a:solidFill>
          <a:ln>
            <a:noFill/>
          </a:ln>
        </p:spPr>
        <p:style>
          <a:lnRef idx="0">
            <a:scrgbClr r="0" g="0" b="0"/>
          </a:lnRef>
          <a:fillRef idx="0">
            <a:scrgbClr r="0" g="0" b="0"/>
          </a:fillRef>
          <a:effectRef idx="0">
            <a:scrgbClr r="0" g="0" b="0"/>
          </a:effectRef>
          <a:fontRef idx="minor"/>
        </p:style>
        <p:txBody>
          <a:bodyPr lIns="90000" tIns="45000" rIns="90000" bIns="45000" anchor="ctr"/>
          <a:lstStyle/>
          <a:p>
            <a:pPr lvl="0" algn="ctr" defTabSz="914400">
              <a:defRPr/>
            </a:pPr>
            <a:r>
              <a:rPr lang="en-IN" sz="2400" b="1" spc="-1" dirty="0">
                <a:solidFill>
                  <a:srgbClr val="FFFFFF"/>
                </a:solidFill>
                <a:latin typeface="Calibri"/>
              </a:rPr>
              <a:t>Big Data Computing</a:t>
            </a:r>
            <a:endParaRPr kumimoji="0" lang="en-IN" sz="2400" b="0" i="0" u="none" strike="noStrike" kern="1200" cap="none" spc="-1" normalizeH="0" baseline="0" noProof="0" dirty="0">
              <a:ln>
                <a:noFill/>
              </a:ln>
              <a:solidFill>
                <a:prstClr val="black"/>
              </a:solidFill>
              <a:effectLst/>
              <a:uLnTx/>
              <a:uFillTx/>
              <a:latin typeface="Arial"/>
            </a:endParaRPr>
          </a:p>
        </p:txBody>
      </p:sp>
      <p:sp>
        <p:nvSpPr>
          <p:cNvPr id="6" name="Footer Placeholder 3">
            <a:extLst>
              <a:ext uri="{FF2B5EF4-FFF2-40B4-BE49-F238E27FC236}">
                <a16:creationId xmlns:a16="http://schemas.microsoft.com/office/drawing/2014/main" xmlns="" id="{6C032243-9AD6-43B1-8578-958850B8D9E8}"/>
              </a:ext>
            </a:extLst>
          </p:cNvPr>
          <p:cNvSpPr txBox="1">
            <a:spLocks/>
          </p:cNvSpPr>
          <p:nvPr/>
        </p:nvSpPr>
        <p:spPr bwMode="auto">
          <a:xfrm>
            <a:off x="4572000" y="6453188"/>
            <a:ext cx="4572000" cy="3651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lvl="0" algn="ctr" defTabSz="914400" fontAlgn="base">
              <a:spcBef>
                <a:spcPct val="0"/>
              </a:spcBef>
              <a:spcAft>
                <a:spcPct val="0"/>
              </a:spcAft>
            </a:pPr>
            <a:r>
              <a:rPr lang="en-US" b="1" dirty="0">
                <a:solidFill>
                  <a:schemeClr val="bg1"/>
                </a:solidFill>
                <a:latin typeface="Calibri" panose="020F0502020204030204" pitchFamily="34" charset="0"/>
                <a:cs typeface="Calibri" panose="020F0502020204030204" pitchFamily="34" charset="0"/>
              </a:rPr>
              <a:t>Spark Streaming</a:t>
            </a:r>
            <a:endParaRPr kumimoji="0" lang="en-US" altLang="en-US" b="1" i="0" u="none" strike="noStrike" kern="1200" cap="none" spc="0" normalizeH="0" baseline="0" noProof="0" dirty="0">
              <a:ln>
                <a:noFill/>
              </a:ln>
              <a:solidFill>
                <a:prstClr val="white"/>
              </a:solidFill>
              <a:effectLst/>
              <a:uLnTx/>
              <a:uFillTx/>
              <a:latin typeface="Calibri" panose="020F0502020204030204" pitchFamily="34" charset="0"/>
              <a:ea typeface="MS PGothic" panose="020B0600070205080204" pitchFamily="34" charset="-128"/>
            </a:endParaRPr>
          </a:p>
        </p:txBody>
      </p:sp>
    </p:spTree>
    <p:extLst>
      <p:ext uri="{BB962C8B-B14F-4D97-AF65-F5344CB8AC3E}">
        <p14:creationId xmlns:p14="http://schemas.microsoft.com/office/powerpoint/2010/main" xmlns="" val="4020872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prstGeom prst="rect">
            <a:avLst/>
          </a:prstGeom>
        </p:spPr>
        <p:txBody>
          <a:bodyPr>
            <a:normAutofit/>
          </a:bodyPr>
          <a:lstStyle/>
          <a:p>
            <a:r>
              <a:rPr lang="en-US" sz="2800" dirty="0"/>
              <a:t>Traditional model</a:t>
            </a:r>
          </a:p>
          <a:p>
            <a:endParaRPr lang="en-US" sz="2800" dirty="0"/>
          </a:p>
          <a:p>
            <a:endParaRPr lang="en-US" sz="2800" dirty="0"/>
          </a:p>
          <a:p>
            <a:endParaRPr lang="en-US" sz="2800" dirty="0"/>
          </a:p>
          <a:p>
            <a:endParaRPr lang="en-US" sz="2800" dirty="0"/>
          </a:p>
          <a:p>
            <a:endParaRPr lang="en-US" sz="2800" dirty="0"/>
          </a:p>
          <a:p>
            <a:r>
              <a:rPr lang="en-US" sz="2800" dirty="0"/>
              <a:t>Mutable state is lost if node fails</a:t>
            </a:r>
          </a:p>
          <a:p>
            <a:endParaRPr lang="en-US" sz="2800" dirty="0"/>
          </a:p>
          <a:p>
            <a:r>
              <a:rPr lang="en-US" sz="2800" dirty="0"/>
              <a:t>Making stateful stream processing fault tolerant is challenging!</a:t>
            </a:r>
          </a:p>
          <a:p>
            <a:endParaRPr lang="en-US" sz="2800" dirty="0"/>
          </a:p>
        </p:txBody>
      </p:sp>
      <p:sp>
        <p:nvSpPr>
          <p:cNvPr id="2" name="Title 1"/>
          <p:cNvSpPr>
            <a:spLocks noGrp="1"/>
          </p:cNvSpPr>
          <p:nvPr>
            <p:ph type="title"/>
          </p:nvPr>
        </p:nvSpPr>
        <p:spPr/>
        <p:txBody>
          <a:bodyPr/>
          <a:lstStyle/>
          <a:p>
            <a:r>
              <a:rPr lang="en-US" b="1" dirty="0"/>
              <a:t>Stateful Stream Processing</a:t>
            </a:r>
          </a:p>
        </p:txBody>
      </p:sp>
      <p:sp>
        <p:nvSpPr>
          <p:cNvPr id="54" name="Content Placeholder 2"/>
          <p:cNvSpPr txBox="1">
            <a:spLocks/>
          </p:cNvSpPr>
          <p:nvPr/>
        </p:nvSpPr>
        <p:spPr>
          <a:xfrm>
            <a:off x="457200" y="3470632"/>
            <a:ext cx="3837222" cy="1652480"/>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28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0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18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18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dirty="0"/>
          </a:p>
        </p:txBody>
      </p:sp>
      <p:sp>
        <p:nvSpPr>
          <p:cNvPr id="67" name="Content Placeholder 2"/>
          <p:cNvSpPr txBox="1">
            <a:spLocks/>
          </p:cNvSpPr>
          <p:nvPr/>
        </p:nvSpPr>
        <p:spPr>
          <a:xfrm>
            <a:off x="257880" y="2030787"/>
            <a:ext cx="5002537" cy="266626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28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0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18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18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lvl="1"/>
            <a:r>
              <a:rPr lang="en-US" sz="2200" dirty="0">
                <a:latin typeface="+mj-lt"/>
                <a:cs typeface="Helvetica Neue Light"/>
              </a:rPr>
              <a:t>Processing pipeline of nodes</a:t>
            </a:r>
          </a:p>
          <a:p>
            <a:pPr lvl="1"/>
            <a:r>
              <a:rPr lang="en-US" sz="2200" dirty="0">
                <a:latin typeface="+mj-lt"/>
                <a:cs typeface="Helvetica Neue Light"/>
              </a:rPr>
              <a:t>Each node maintains mutable state</a:t>
            </a:r>
          </a:p>
          <a:p>
            <a:pPr lvl="1"/>
            <a:r>
              <a:rPr lang="en-US" sz="2200" dirty="0">
                <a:latin typeface="+mj-lt"/>
                <a:cs typeface="Helvetica Neue Light"/>
              </a:rPr>
              <a:t>Each input record updates the state and new records are sent out </a:t>
            </a:r>
          </a:p>
        </p:txBody>
      </p:sp>
      <p:sp>
        <p:nvSpPr>
          <p:cNvPr id="69" name="Content Placeholder 2"/>
          <p:cNvSpPr txBox="1">
            <a:spLocks/>
          </p:cNvSpPr>
          <p:nvPr/>
        </p:nvSpPr>
        <p:spPr>
          <a:xfrm>
            <a:off x="453677" y="4702097"/>
            <a:ext cx="8333372" cy="1540436"/>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28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0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18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18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dirty="0"/>
          </a:p>
        </p:txBody>
      </p:sp>
      <p:grpSp>
        <p:nvGrpSpPr>
          <p:cNvPr id="40" name="Group 39"/>
          <p:cNvGrpSpPr/>
          <p:nvPr/>
        </p:nvGrpSpPr>
        <p:grpSpPr>
          <a:xfrm>
            <a:off x="5229939" y="1782391"/>
            <a:ext cx="3569841" cy="2662060"/>
            <a:chOff x="4864845" y="3451681"/>
            <a:chExt cx="3569841" cy="2662060"/>
          </a:xfrm>
        </p:grpSpPr>
        <p:cxnSp>
          <p:nvCxnSpPr>
            <p:cNvPr id="41" name="Straight Arrow Connector 40"/>
            <p:cNvCxnSpPr>
              <a:endCxn id="43" idx="1"/>
            </p:cNvCxnSpPr>
            <p:nvPr/>
          </p:nvCxnSpPr>
          <p:spPr>
            <a:xfrm flipV="1">
              <a:off x="6454445" y="4827119"/>
              <a:ext cx="871451" cy="737092"/>
            </a:xfrm>
            <a:prstGeom prst="straightConnector1">
              <a:avLst/>
            </a:prstGeom>
            <a:noFill/>
            <a:ln w="12700" cap="flat" cmpd="sng" algn="ctr">
              <a:solidFill>
                <a:sysClr val="windowText" lastClr="000000"/>
              </a:solidFill>
              <a:prstDash val="solid"/>
              <a:tailEnd type="triangle" w="med" len="lg"/>
            </a:ln>
            <a:effectLst/>
          </p:spPr>
        </p:cxnSp>
        <p:pic>
          <p:nvPicPr>
            <p:cNvPr id="43" name="Picture 42"/>
            <p:cNvPicPr>
              <a:picLocks/>
            </p:cNvPicPr>
            <p:nvPr/>
          </p:nvPicPr>
          <p:blipFill>
            <a:blip r:embed="rId3"/>
            <a:stretch>
              <a:fillRect/>
            </a:stretch>
          </p:blipFill>
          <p:spPr>
            <a:xfrm>
              <a:off x="7325896" y="4451120"/>
              <a:ext cx="801492" cy="751998"/>
            </a:xfrm>
            <a:prstGeom prst="rect">
              <a:avLst/>
            </a:prstGeom>
          </p:spPr>
        </p:pic>
        <p:pic>
          <p:nvPicPr>
            <p:cNvPr id="44" name="Picture 43"/>
            <p:cNvPicPr>
              <a:picLocks/>
            </p:cNvPicPr>
            <p:nvPr/>
          </p:nvPicPr>
          <p:blipFill>
            <a:blip r:embed="rId3"/>
            <a:stretch>
              <a:fillRect/>
            </a:stretch>
          </p:blipFill>
          <p:spPr>
            <a:xfrm>
              <a:off x="5831007" y="3864364"/>
              <a:ext cx="801492" cy="751998"/>
            </a:xfrm>
            <a:prstGeom prst="rect">
              <a:avLst/>
            </a:prstGeom>
          </p:spPr>
        </p:pic>
        <p:sp>
          <p:nvSpPr>
            <p:cNvPr id="45" name="Rectangle 44"/>
            <p:cNvSpPr/>
            <p:nvPr/>
          </p:nvSpPr>
          <p:spPr>
            <a:xfrm>
              <a:off x="6152655" y="3818589"/>
              <a:ext cx="372336" cy="363750"/>
            </a:xfrm>
            <a:prstGeom prst="rect">
              <a:avLst/>
            </a:prstGeom>
            <a:gradFill rotWithShape="1">
              <a:gsLst>
                <a:gs pos="0">
                  <a:srgbClr val="9BBB59">
                    <a:tint val="100000"/>
                    <a:shade val="100000"/>
                    <a:satMod val="130000"/>
                  </a:srgbClr>
                </a:gs>
                <a:gs pos="100000">
                  <a:srgbClr val="9BBB59">
                    <a:tint val="50000"/>
                    <a:shade val="100000"/>
                    <a:satMod val="350000"/>
                  </a:srgbClr>
                </a:gs>
              </a:gsLst>
              <a:lin ang="16200000" scaled="0"/>
            </a:gradFill>
            <a:ln w="12700" cap="flat" cmpd="sng" algn="ctr">
              <a:solidFill>
                <a:srgbClr val="77933C"/>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ysClr val="window" lastClr="FFFFFF"/>
                </a:solidFill>
                <a:effectLst/>
                <a:uLnTx/>
                <a:uFillTx/>
                <a:latin typeface="Corbel"/>
                <a:ea typeface="+mn-ea"/>
                <a:cs typeface="Corbel"/>
              </a:endParaRPr>
            </a:p>
          </p:txBody>
        </p:sp>
        <p:cxnSp>
          <p:nvCxnSpPr>
            <p:cNvPr id="46" name="Straight Connector 45"/>
            <p:cNvCxnSpPr/>
            <p:nvPr/>
          </p:nvCxnSpPr>
          <p:spPr>
            <a:xfrm>
              <a:off x="6152655" y="4039066"/>
              <a:ext cx="372336" cy="0"/>
            </a:xfrm>
            <a:prstGeom prst="line">
              <a:avLst/>
            </a:prstGeom>
            <a:noFill/>
            <a:ln w="12700" cap="flat" cmpd="sng" algn="ctr">
              <a:solidFill>
                <a:srgbClr val="77933C"/>
              </a:solidFill>
              <a:prstDash val="solid"/>
            </a:ln>
            <a:effectLst/>
          </p:spPr>
        </p:cxnSp>
        <p:cxnSp>
          <p:nvCxnSpPr>
            <p:cNvPr id="47" name="Straight Connector 46"/>
            <p:cNvCxnSpPr/>
            <p:nvPr/>
          </p:nvCxnSpPr>
          <p:spPr>
            <a:xfrm>
              <a:off x="6152655" y="3964865"/>
              <a:ext cx="372336" cy="0"/>
            </a:xfrm>
            <a:prstGeom prst="line">
              <a:avLst/>
            </a:prstGeom>
            <a:noFill/>
            <a:ln w="12700" cap="flat" cmpd="sng" algn="ctr">
              <a:solidFill>
                <a:srgbClr val="77933C"/>
              </a:solidFill>
              <a:prstDash val="solid"/>
            </a:ln>
            <a:effectLst/>
          </p:spPr>
        </p:cxnSp>
        <p:cxnSp>
          <p:nvCxnSpPr>
            <p:cNvPr id="48" name="Straight Connector 47"/>
            <p:cNvCxnSpPr/>
            <p:nvPr/>
          </p:nvCxnSpPr>
          <p:spPr>
            <a:xfrm>
              <a:off x="6152655" y="4113266"/>
              <a:ext cx="372336" cy="0"/>
            </a:xfrm>
            <a:prstGeom prst="line">
              <a:avLst/>
            </a:prstGeom>
            <a:noFill/>
            <a:ln w="12700" cap="flat" cmpd="sng" algn="ctr">
              <a:solidFill>
                <a:srgbClr val="77933C"/>
              </a:solidFill>
              <a:prstDash val="solid"/>
            </a:ln>
            <a:effectLst/>
          </p:spPr>
        </p:cxnSp>
        <p:cxnSp>
          <p:nvCxnSpPr>
            <p:cNvPr id="50" name="Straight Connector 49"/>
            <p:cNvCxnSpPr/>
            <p:nvPr/>
          </p:nvCxnSpPr>
          <p:spPr>
            <a:xfrm>
              <a:off x="6152655" y="3890665"/>
              <a:ext cx="372336" cy="0"/>
            </a:xfrm>
            <a:prstGeom prst="line">
              <a:avLst/>
            </a:prstGeom>
            <a:noFill/>
            <a:ln w="12700" cap="flat" cmpd="sng" algn="ctr">
              <a:solidFill>
                <a:srgbClr val="77933C"/>
              </a:solidFill>
              <a:prstDash val="solid"/>
            </a:ln>
            <a:effectLst/>
          </p:spPr>
        </p:cxnSp>
        <p:sp>
          <p:nvSpPr>
            <p:cNvPr id="51" name="Rectangle 50"/>
            <p:cNvSpPr/>
            <p:nvPr/>
          </p:nvSpPr>
          <p:spPr>
            <a:xfrm>
              <a:off x="7648329" y="4388829"/>
              <a:ext cx="372336" cy="363750"/>
            </a:xfrm>
            <a:prstGeom prst="rect">
              <a:avLst/>
            </a:prstGeom>
            <a:gradFill rotWithShape="1">
              <a:gsLst>
                <a:gs pos="0">
                  <a:srgbClr val="9BBB59">
                    <a:tint val="100000"/>
                    <a:shade val="100000"/>
                    <a:satMod val="130000"/>
                  </a:srgbClr>
                </a:gs>
                <a:gs pos="100000">
                  <a:srgbClr val="9BBB59">
                    <a:tint val="50000"/>
                    <a:shade val="100000"/>
                    <a:satMod val="350000"/>
                  </a:srgbClr>
                </a:gs>
              </a:gsLst>
              <a:lin ang="16200000" scaled="0"/>
            </a:gradFill>
            <a:ln w="12700" cap="flat" cmpd="sng" algn="ctr">
              <a:solidFill>
                <a:srgbClr val="77933C"/>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ysClr val="window" lastClr="FFFFFF"/>
                </a:solidFill>
                <a:effectLst/>
                <a:uLnTx/>
                <a:uFillTx/>
                <a:latin typeface="Corbel"/>
                <a:ea typeface="+mn-ea"/>
                <a:cs typeface="Corbel"/>
              </a:endParaRPr>
            </a:p>
          </p:txBody>
        </p:sp>
        <p:cxnSp>
          <p:nvCxnSpPr>
            <p:cNvPr id="52" name="Straight Connector 51"/>
            <p:cNvCxnSpPr/>
            <p:nvPr/>
          </p:nvCxnSpPr>
          <p:spPr>
            <a:xfrm>
              <a:off x="7648329" y="4609306"/>
              <a:ext cx="372336" cy="0"/>
            </a:xfrm>
            <a:prstGeom prst="line">
              <a:avLst/>
            </a:prstGeom>
            <a:noFill/>
            <a:ln w="12700" cap="flat" cmpd="sng" algn="ctr">
              <a:solidFill>
                <a:srgbClr val="77933C"/>
              </a:solidFill>
              <a:prstDash val="solid"/>
            </a:ln>
            <a:effectLst/>
          </p:spPr>
        </p:cxnSp>
        <p:cxnSp>
          <p:nvCxnSpPr>
            <p:cNvPr id="53" name="Straight Connector 52"/>
            <p:cNvCxnSpPr/>
            <p:nvPr/>
          </p:nvCxnSpPr>
          <p:spPr>
            <a:xfrm>
              <a:off x="7648329" y="4535105"/>
              <a:ext cx="372336" cy="0"/>
            </a:xfrm>
            <a:prstGeom prst="line">
              <a:avLst/>
            </a:prstGeom>
            <a:noFill/>
            <a:ln w="12700" cap="flat" cmpd="sng" algn="ctr">
              <a:solidFill>
                <a:srgbClr val="77933C"/>
              </a:solidFill>
              <a:prstDash val="solid"/>
            </a:ln>
            <a:effectLst/>
          </p:spPr>
        </p:cxnSp>
        <p:cxnSp>
          <p:nvCxnSpPr>
            <p:cNvPr id="55" name="Straight Connector 54"/>
            <p:cNvCxnSpPr/>
            <p:nvPr/>
          </p:nvCxnSpPr>
          <p:spPr>
            <a:xfrm>
              <a:off x="7648329" y="4683507"/>
              <a:ext cx="372336" cy="0"/>
            </a:xfrm>
            <a:prstGeom prst="line">
              <a:avLst/>
            </a:prstGeom>
            <a:noFill/>
            <a:ln w="12700" cap="flat" cmpd="sng" algn="ctr">
              <a:solidFill>
                <a:srgbClr val="77933C"/>
              </a:solidFill>
              <a:prstDash val="solid"/>
            </a:ln>
            <a:effectLst/>
          </p:spPr>
        </p:cxnSp>
        <p:cxnSp>
          <p:nvCxnSpPr>
            <p:cNvPr id="56" name="Straight Connector 55"/>
            <p:cNvCxnSpPr/>
            <p:nvPr/>
          </p:nvCxnSpPr>
          <p:spPr>
            <a:xfrm>
              <a:off x="7648329" y="4460906"/>
              <a:ext cx="372336" cy="0"/>
            </a:xfrm>
            <a:prstGeom prst="line">
              <a:avLst/>
            </a:prstGeom>
            <a:noFill/>
            <a:ln w="12700" cap="flat" cmpd="sng" algn="ctr">
              <a:solidFill>
                <a:srgbClr val="77933C"/>
              </a:solidFill>
              <a:prstDash val="solid"/>
            </a:ln>
            <a:effectLst/>
          </p:spPr>
        </p:cxnSp>
        <p:cxnSp>
          <p:nvCxnSpPr>
            <p:cNvPr id="57" name="Straight Arrow Connector 56"/>
            <p:cNvCxnSpPr/>
            <p:nvPr/>
          </p:nvCxnSpPr>
          <p:spPr>
            <a:xfrm>
              <a:off x="5447542" y="4243269"/>
              <a:ext cx="484499" cy="0"/>
            </a:xfrm>
            <a:prstGeom prst="straightConnector1">
              <a:avLst/>
            </a:prstGeom>
            <a:noFill/>
            <a:ln w="12700" cap="flat" cmpd="sng" algn="ctr">
              <a:solidFill>
                <a:sysClr val="windowText" lastClr="000000"/>
              </a:solidFill>
              <a:prstDash val="solid"/>
              <a:tailEnd type="triangle" w="med" len="lg"/>
            </a:ln>
            <a:effectLst/>
          </p:spPr>
        </p:cxnSp>
        <p:sp>
          <p:nvSpPr>
            <p:cNvPr id="59" name="Arc 58"/>
            <p:cNvSpPr/>
            <p:nvPr/>
          </p:nvSpPr>
          <p:spPr>
            <a:xfrm>
              <a:off x="5840131" y="3837156"/>
              <a:ext cx="300442" cy="287871"/>
            </a:xfrm>
            <a:prstGeom prst="arc">
              <a:avLst>
                <a:gd name="adj1" fmla="val 2504094"/>
                <a:gd name="adj2" fmla="val 19406337"/>
              </a:avLst>
            </a:prstGeom>
            <a:noFill/>
            <a:ln w="12700" cap="flat" cmpd="sng" algn="ctr">
              <a:solidFill>
                <a:sysClr val="windowText" lastClr="000000"/>
              </a:solidFill>
              <a:prstDash val="solid"/>
              <a:tailEnd type="triangl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ysClr val="windowText" lastClr="000000"/>
                </a:solidFill>
                <a:effectLst/>
                <a:uLnTx/>
                <a:uFillTx/>
                <a:latin typeface="Corbel"/>
                <a:ea typeface="+mn-ea"/>
                <a:cs typeface="Corbel"/>
              </a:endParaRPr>
            </a:p>
          </p:txBody>
        </p:sp>
        <p:cxnSp>
          <p:nvCxnSpPr>
            <p:cNvPr id="60" name="Straight Arrow Connector 59"/>
            <p:cNvCxnSpPr>
              <a:endCxn id="43" idx="1"/>
            </p:cNvCxnSpPr>
            <p:nvPr/>
          </p:nvCxnSpPr>
          <p:spPr>
            <a:xfrm>
              <a:off x="6454445" y="4316301"/>
              <a:ext cx="871451" cy="510818"/>
            </a:xfrm>
            <a:prstGeom prst="straightConnector1">
              <a:avLst/>
            </a:prstGeom>
            <a:noFill/>
            <a:ln w="12700" cap="flat" cmpd="sng" algn="ctr">
              <a:solidFill>
                <a:sysClr val="windowText" lastClr="000000"/>
              </a:solidFill>
              <a:prstDash val="solid"/>
              <a:tailEnd type="triangle" w="med" len="lg"/>
            </a:ln>
            <a:effectLst/>
          </p:spPr>
        </p:cxnSp>
        <p:sp>
          <p:nvSpPr>
            <p:cNvPr id="61" name="Arc 60"/>
            <p:cNvSpPr/>
            <p:nvPr/>
          </p:nvSpPr>
          <p:spPr>
            <a:xfrm>
              <a:off x="7337248" y="4409178"/>
              <a:ext cx="300442" cy="287871"/>
            </a:xfrm>
            <a:prstGeom prst="arc">
              <a:avLst>
                <a:gd name="adj1" fmla="val 2504094"/>
                <a:gd name="adj2" fmla="val 19406337"/>
              </a:avLst>
            </a:prstGeom>
            <a:noFill/>
            <a:ln w="12700" cap="flat" cmpd="sng" algn="ctr">
              <a:solidFill>
                <a:sysClr val="windowText" lastClr="000000"/>
              </a:solidFill>
              <a:prstDash val="solid"/>
              <a:tailEnd type="triangl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ysClr val="windowText" lastClr="000000"/>
                </a:solidFill>
                <a:effectLst/>
                <a:uLnTx/>
                <a:uFillTx/>
                <a:latin typeface="Corbel"/>
                <a:ea typeface="+mn-ea"/>
                <a:cs typeface="Corbel"/>
              </a:endParaRPr>
            </a:p>
          </p:txBody>
        </p:sp>
        <p:sp>
          <p:nvSpPr>
            <p:cNvPr id="62" name="TextBox 61"/>
            <p:cNvSpPr txBox="1"/>
            <p:nvPr/>
          </p:nvSpPr>
          <p:spPr>
            <a:xfrm>
              <a:off x="5570712" y="3451681"/>
              <a:ext cx="1508346" cy="369332"/>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orbel"/>
                  <a:cs typeface="Corbel"/>
                </a:rPr>
                <a:t>mutable state</a:t>
              </a:r>
            </a:p>
          </p:txBody>
        </p:sp>
        <p:sp>
          <p:nvSpPr>
            <p:cNvPr id="63" name="TextBox 62"/>
            <p:cNvSpPr txBox="1"/>
            <p:nvPr/>
          </p:nvSpPr>
          <p:spPr>
            <a:xfrm>
              <a:off x="5704338" y="4537845"/>
              <a:ext cx="916808" cy="332399"/>
            </a:xfrm>
            <a:prstGeom prst="rect">
              <a:avLst/>
            </a:prstGeom>
            <a:noFill/>
            <a:ln w="6350" cmpd="sng">
              <a:noFill/>
            </a:ln>
            <a:effectLst/>
          </p:spPr>
          <p:txBody>
            <a:bodyPr wrap="square" lIns="0" tIns="27432" rIns="0" bIns="27432"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orbel"/>
                  <a:cs typeface="Corbel"/>
                </a:rPr>
                <a:t>node 1</a:t>
              </a:r>
            </a:p>
          </p:txBody>
        </p:sp>
        <p:sp>
          <p:nvSpPr>
            <p:cNvPr id="64" name="TextBox 63"/>
            <p:cNvSpPr txBox="1"/>
            <p:nvPr/>
          </p:nvSpPr>
          <p:spPr>
            <a:xfrm>
              <a:off x="7199788" y="5204923"/>
              <a:ext cx="927600" cy="332399"/>
            </a:xfrm>
            <a:prstGeom prst="rect">
              <a:avLst/>
            </a:prstGeom>
            <a:solidFill>
              <a:srgbClr val="FFFFFF"/>
            </a:solidFill>
            <a:ln w="6350" cmpd="sng">
              <a:solidFill>
                <a:srgbClr val="FFFFFF"/>
              </a:solidFill>
            </a:ln>
            <a:effectLst/>
          </p:spPr>
          <p:txBody>
            <a:bodyPr wrap="square" lIns="0" tIns="27432" rIns="0" bIns="27432"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orbel"/>
                  <a:cs typeface="Corbel"/>
                </a:rPr>
                <a:t>node 3</a:t>
              </a:r>
            </a:p>
          </p:txBody>
        </p:sp>
        <p:sp>
          <p:nvSpPr>
            <p:cNvPr id="65" name="TextBox 64"/>
            <p:cNvSpPr txBox="1"/>
            <p:nvPr/>
          </p:nvSpPr>
          <p:spPr>
            <a:xfrm>
              <a:off x="4864845" y="3920104"/>
              <a:ext cx="803089" cy="646331"/>
            </a:xfrm>
            <a:prstGeom prst="rect">
              <a:avLst/>
            </a:prstGeom>
            <a:noFill/>
          </p:spPr>
          <p:txBody>
            <a:bodyPr wrap="none" lIns="0" rIns="91440" rtlCol="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orbel"/>
                  <a:cs typeface="Corbel"/>
                </a:rPr>
                <a:t>input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orbel"/>
                  <a:cs typeface="Corbel"/>
                </a:rPr>
                <a:t>records</a:t>
              </a:r>
            </a:p>
          </p:txBody>
        </p:sp>
        <p:cxnSp>
          <p:nvCxnSpPr>
            <p:cNvPr id="66" name="Straight Arrow Connector 65"/>
            <p:cNvCxnSpPr/>
            <p:nvPr/>
          </p:nvCxnSpPr>
          <p:spPr>
            <a:xfrm>
              <a:off x="7955291" y="4827119"/>
              <a:ext cx="479395" cy="0"/>
            </a:xfrm>
            <a:prstGeom prst="straightConnector1">
              <a:avLst/>
            </a:prstGeom>
            <a:noFill/>
            <a:ln w="12700" cap="flat" cmpd="sng" algn="ctr">
              <a:solidFill>
                <a:sysClr val="windowText" lastClr="000000"/>
              </a:solidFill>
              <a:prstDash val="solid"/>
              <a:tailEnd type="triangle" w="med" len="lg"/>
            </a:ln>
            <a:effectLst/>
          </p:spPr>
        </p:cxnSp>
        <p:pic>
          <p:nvPicPr>
            <p:cNvPr id="68" name="Picture 67"/>
            <p:cNvPicPr>
              <a:picLocks/>
            </p:cNvPicPr>
            <p:nvPr/>
          </p:nvPicPr>
          <p:blipFill>
            <a:blip r:embed="rId3"/>
            <a:stretch>
              <a:fillRect/>
            </a:stretch>
          </p:blipFill>
          <p:spPr>
            <a:xfrm>
              <a:off x="5819654" y="5113433"/>
              <a:ext cx="801492" cy="751998"/>
            </a:xfrm>
            <a:prstGeom prst="rect">
              <a:avLst/>
            </a:prstGeom>
          </p:spPr>
        </p:pic>
        <p:sp>
          <p:nvSpPr>
            <p:cNvPr id="70" name="Rectangle 69"/>
            <p:cNvSpPr/>
            <p:nvPr/>
          </p:nvSpPr>
          <p:spPr>
            <a:xfrm>
              <a:off x="6142087" y="5051142"/>
              <a:ext cx="372336" cy="363750"/>
            </a:xfrm>
            <a:prstGeom prst="rect">
              <a:avLst/>
            </a:prstGeom>
            <a:gradFill rotWithShape="1">
              <a:gsLst>
                <a:gs pos="0">
                  <a:srgbClr val="9BBB59">
                    <a:tint val="100000"/>
                    <a:shade val="100000"/>
                    <a:satMod val="130000"/>
                  </a:srgbClr>
                </a:gs>
                <a:gs pos="100000">
                  <a:srgbClr val="9BBB59">
                    <a:tint val="50000"/>
                    <a:shade val="100000"/>
                    <a:satMod val="350000"/>
                  </a:srgbClr>
                </a:gs>
              </a:gsLst>
              <a:lin ang="16200000" scaled="0"/>
            </a:gradFill>
            <a:ln w="12700" cap="flat" cmpd="sng" algn="ctr">
              <a:solidFill>
                <a:srgbClr val="77933C"/>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ysClr val="window" lastClr="FFFFFF"/>
                </a:solidFill>
                <a:effectLst/>
                <a:uLnTx/>
                <a:uFillTx/>
                <a:latin typeface="Corbel"/>
                <a:ea typeface="+mn-ea"/>
                <a:cs typeface="Corbel"/>
              </a:endParaRPr>
            </a:p>
          </p:txBody>
        </p:sp>
        <p:cxnSp>
          <p:nvCxnSpPr>
            <p:cNvPr id="71" name="Straight Connector 70"/>
            <p:cNvCxnSpPr/>
            <p:nvPr/>
          </p:nvCxnSpPr>
          <p:spPr>
            <a:xfrm>
              <a:off x="6142087" y="5271618"/>
              <a:ext cx="372336" cy="0"/>
            </a:xfrm>
            <a:prstGeom prst="line">
              <a:avLst/>
            </a:prstGeom>
            <a:noFill/>
            <a:ln w="12700" cap="flat" cmpd="sng" algn="ctr">
              <a:solidFill>
                <a:srgbClr val="77933C"/>
              </a:solidFill>
              <a:prstDash val="solid"/>
            </a:ln>
            <a:effectLst/>
          </p:spPr>
        </p:cxnSp>
        <p:cxnSp>
          <p:nvCxnSpPr>
            <p:cNvPr id="72" name="Straight Connector 71"/>
            <p:cNvCxnSpPr/>
            <p:nvPr/>
          </p:nvCxnSpPr>
          <p:spPr>
            <a:xfrm>
              <a:off x="6142087" y="5197418"/>
              <a:ext cx="372336" cy="0"/>
            </a:xfrm>
            <a:prstGeom prst="line">
              <a:avLst/>
            </a:prstGeom>
            <a:noFill/>
            <a:ln w="12700" cap="flat" cmpd="sng" algn="ctr">
              <a:solidFill>
                <a:srgbClr val="77933C"/>
              </a:solidFill>
              <a:prstDash val="solid"/>
            </a:ln>
            <a:effectLst/>
          </p:spPr>
        </p:cxnSp>
        <p:cxnSp>
          <p:nvCxnSpPr>
            <p:cNvPr id="73" name="Straight Connector 72"/>
            <p:cNvCxnSpPr/>
            <p:nvPr/>
          </p:nvCxnSpPr>
          <p:spPr>
            <a:xfrm>
              <a:off x="6142087" y="5345819"/>
              <a:ext cx="372336" cy="0"/>
            </a:xfrm>
            <a:prstGeom prst="line">
              <a:avLst/>
            </a:prstGeom>
            <a:noFill/>
            <a:ln w="12700" cap="flat" cmpd="sng" algn="ctr">
              <a:solidFill>
                <a:srgbClr val="77933C"/>
              </a:solidFill>
              <a:prstDash val="solid"/>
            </a:ln>
            <a:effectLst/>
          </p:spPr>
        </p:cxnSp>
        <p:cxnSp>
          <p:nvCxnSpPr>
            <p:cNvPr id="74" name="Straight Connector 73"/>
            <p:cNvCxnSpPr/>
            <p:nvPr/>
          </p:nvCxnSpPr>
          <p:spPr>
            <a:xfrm>
              <a:off x="6142087" y="5123218"/>
              <a:ext cx="372336" cy="0"/>
            </a:xfrm>
            <a:prstGeom prst="line">
              <a:avLst/>
            </a:prstGeom>
            <a:noFill/>
            <a:ln w="12700" cap="flat" cmpd="sng" algn="ctr">
              <a:solidFill>
                <a:srgbClr val="77933C"/>
              </a:solidFill>
              <a:prstDash val="solid"/>
            </a:ln>
            <a:effectLst/>
          </p:spPr>
        </p:cxnSp>
        <p:sp>
          <p:nvSpPr>
            <p:cNvPr id="75" name="Arc 74"/>
            <p:cNvSpPr/>
            <p:nvPr/>
          </p:nvSpPr>
          <p:spPr>
            <a:xfrm>
              <a:off x="5831006" y="5071491"/>
              <a:ext cx="300442" cy="287871"/>
            </a:xfrm>
            <a:prstGeom prst="arc">
              <a:avLst>
                <a:gd name="adj1" fmla="val 2504094"/>
                <a:gd name="adj2" fmla="val 19406337"/>
              </a:avLst>
            </a:prstGeom>
            <a:noFill/>
            <a:ln w="12700" cap="flat" cmpd="sng" algn="ctr">
              <a:solidFill>
                <a:sysClr val="windowText" lastClr="000000"/>
              </a:solidFill>
              <a:prstDash val="solid"/>
              <a:tailEnd type="triangl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ysClr val="windowText" lastClr="000000"/>
                </a:solidFill>
                <a:effectLst/>
                <a:uLnTx/>
                <a:uFillTx/>
                <a:latin typeface="Corbel"/>
                <a:ea typeface="+mn-ea"/>
                <a:cs typeface="Corbel"/>
              </a:endParaRPr>
            </a:p>
          </p:txBody>
        </p:sp>
        <p:sp>
          <p:nvSpPr>
            <p:cNvPr id="76" name="TextBox 75"/>
            <p:cNvSpPr txBox="1"/>
            <p:nvPr/>
          </p:nvSpPr>
          <p:spPr>
            <a:xfrm>
              <a:off x="5682195" y="5781342"/>
              <a:ext cx="950304" cy="332399"/>
            </a:xfrm>
            <a:prstGeom prst="rect">
              <a:avLst/>
            </a:prstGeom>
            <a:noFill/>
            <a:ln w="6350" cmpd="sng">
              <a:noFill/>
            </a:ln>
            <a:effectLst/>
          </p:spPr>
          <p:txBody>
            <a:bodyPr wrap="square" lIns="0" tIns="27432" rIns="0" bIns="27432"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orbel"/>
                  <a:cs typeface="Corbel"/>
                </a:rPr>
                <a:t>node 2</a:t>
              </a:r>
            </a:p>
          </p:txBody>
        </p:sp>
        <p:cxnSp>
          <p:nvCxnSpPr>
            <p:cNvPr id="77" name="Straight Arrow Connector 76"/>
            <p:cNvCxnSpPr/>
            <p:nvPr/>
          </p:nvCxnSpPr>
          <p:spPr>
            <a:xfrm>
              <a:off x="5447542" y="5492616"/>
              <a:ext cx="484499" cy="0"/>
            </a:xfrm>
            <a:prstGeom prst="straightConnector1">
              <a:avLst/>
            </a:prstGeom>
            <a:noFill/>
            <a:ln w="12700" cap="flat" cmpd="sng" algn="ctr">
              <a:solidFill>
                <a:sysClr val="windowText" lastClr="000000"/>
              </a:solidFill>
              <a:prstDash val="solid"/>
              <a:tailEnd type="triangle" w="med" len="lg"/>
            </a:ln>
            <a:effectLst/>
          </p:spPr>
        </p:cxnSp>
        <p:sp>
          <p:nvSpPr>
            <p:cNvPr id="78" name="TextBox 77"/>
            <p:cNvSpPr txBox="1"/>
            <p:nvPr/>
          </p:nvSpPr>
          <p:spPr>
            <a:xfrm>
              <a:off x="4864845" y="5169451"/>
              <a:ext cx="803089" cy="646331"/>
            </a:xfrm>
            <a:prstGeom prst="rect">
              <a:avLst/>
            </a:prstGeom>
            <a:noFill/>
          </p:spPr>
          <p:txBody>
            <a:bodyPr wrap="none" lIns="0" rIns="91440" rtlCol="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orbel"/>
                  <a:cs typeface="Corbel"/>
                </a:rPr>
                <a:t>input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orbel"/>
                  <a:cs typeface="Corbel"/>
                </a:rPr>
                <a:t>records</a:t>
              </a:r>
            </a:p>
          </p:txBody>
        </p:sp>
      </p:grpSp>
      <p:sp>
        <p:nvSpPr>
          <p:cNvPr id="42" name="CustomShape 4">
            <a:extLst>
              <a:ext uri="{FF2B5EF4-FFF2-40B4-BE49-F238E27FC236}">
                <a16:creationId xmlns:a16="http://schemas.microsoft.com/office/drawing/2014/main" xmlns="" id="{1068ADC2-0FE0-47B6-A426-78B3D640D1B4}"/>
              </a:ext>
            </a:extLst>
          </p:cNvPr>
          <p:cNvSpPr/>
          <p:nvPr/>
        </p:nvSpPr>
        <p:spPr>
          <a:xfrm>
            <a:off x="0" y="6524625"/>
            <a:ext cx="4572000" cy="293688"/>
          </a:xfrm>
          <a:prstGeom prst="rect">
            <a:avLst/>
          </a:prstGeom>
          <a:solidFill>
            <a:schemeClr val="tx1"/>
          </a:solidFill>
          <a:ln>
            <a:noFill/>
          </a:ln>
        </p:spPr>
        <p:style>
          <a:lnRef idx="0">
            <a:scrgbClr r="0" g="0" b="0"/>
          </a:lnRef>
          <a:fillRef idx="0">
            <a:scrgbClr r="0" g="0" b="0"/>
          </a:fillRef>
          <a:effectRef idx="0">
            <a:scrgbClr r="0" g="0" b="0"/>
          </a:effectRef>
          <a:fontRef idx="minor"/>
        </p:style>
        <p:txBody>
          <a:bodyPr lIns="90000" tIns="45000" rIns="90000" bIns="45000" anchor="ctr"/>
          <a:lstStyle/>
          <a:p>
            <a:pPr lvl="0" algn="ctr" defTabSz="914400">
              <a:defRPr/>
            </a:pPr>
            <a:r>
              <a:rPr lang="en-IN" sz="2400" b="1" spc="-1" dirty="0">
                <a:solidFill>
                  <a:srgbClr val="FFFFFF"/>
                </a:solidFill>
                <a:latin typeface="Calibri"/>
              </a:rPr>
              <a:t>Big Data Computing</a:t>
            </a:r>
            <a:endParaRPr kumimoji="0" lang="en-IN" sz="2400" b="0" i="0" u="none" strike="noStrike" kern="1200" cap="none" spc="-1" normalizeH="0" baseline="0" noProof="0" dirty="0">
              <a:ln>
                <a:noFill/>
              </a:ln>
              <a:solidFill>
                <a:prstClr val="black"/>
              </a:solidFill>
              <a:effectLst/>
              <a:uLnTx/>
              <a:uFillTx/>
              <a:latin typeface="Arial"/>
            </a:endParaRPr>
          </a:p>
        </p:txBody>
      </p:sp>
      <p:sp>
        <p:nvSpPr>
          <p:cNvPr id="49" name="Footer Placeholder 3">
            <a:extLst>
              <a:ext uri="{FF2B5EF4-FFF2-40B4-BE49-F238E27FC236}">
                <a16:creationId xmlns:a16="http://schemas.microsoft.com/office/drawing/2014/main" xmlns="" id="{E567B0FE-3797-4AFF-9D73-691A02150F50}"/>
              </a:ext>
            </a:extLst>
          </p:cNvPr>
          <p:cNvSpPr txBox="1">
            <a:spLocks/>
          </p:cNvSpPr>
          <p:nvPr/>
        </p:nvSpPr>
        <p:spPr bwMode="auto">
          <a:xfrm>
            <a:off x="4572000" y="6453188"/>
            <a:ext cx="4572000" cy="3651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lvl="0" algn="ctr" defTabSz="914400" fontAlgn="base">
              <a:spcBef>
                <a:spcPct val="0"/>
              </a:spcBef>
              <a:spcAft>
                <a:spcPct val="0"/>
              </a:spcAft>
            </a:pPr>
            <a:r>
              <a:rPr lang="en-US" b="1" dirty="0">
                <a:solidFill>
                  <a:schemeClr val="bg1"/>
                </a:solidFill>
                <a:latin typeface="Calibri" panose="020F0502020204030204" pitchFamily="34" charset="0"/>
                <a:cs typeface="Calibri" panose="020F0502020204030204" pitchFamily="34" charset="0"/>
              </a:rPr>
              <a:t>Spark Streaming</a:t>
            </a:r>
            <a:endParaRPr kumimoji="0" lang="en-US" altLang="en-US" b="1" i="0" u="none" strike="noStrike" kern="1200" cap="none" spc="0" normalizeH="0" baseline="0" noProof="0" dirty="0">
              <a:ln>
                <a:noFill/>
              </a:ln>
              <a:solidFill>
                <a:prstClr val="white"/>
              </a:solidFill>
              <a:effectLst/>
              <a:uLnTx/>
              <a:uFillTx/>
              <a:latin typeface="Calibri" panose="020F0502020204030204" pitchFamily="34" charset="0"/>
              <a:ea typeface="MS PGothic" panose="020B0600070205080204" pitchFamily="34" charset="-128"/>
            </a:endParaRPr>
          </a:p>
        </p:txBody>
      </p:sp>
    </p:spTree>
    <p:extLst>
      <p:ext uri="{BB962C8B-B14F-4D97-AF65-F5344CB8AC3E}">
        <p14:creationId xmlns:p14="http://schemas.microsoft.com/office/powerpoint/2010/main" xmlns="" val="2415005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0E469170-A5C5-48A9-AB27-3F175303B905}"/>
              </a:ext>
            </a:extLst>
          </p:cNvPr>
          <p:cNvSpPr>
            <a:spLocks noGrp="1"/>
          </p:cNvSpPr>
          <p:nvPr>
            <p:ph type="title"/>
          </p:nvPr>
        </p:nvSpPr>
        <p:spPr/>
        <p:txBody>
          <a:bodyPr/>
          <a:lstStyle/>
          <a:p>
            <a:r>
              <a:rPr lang="en-US" sz="3400" b="1" dirty="0"/>
              <a:t>Modern Data Applications approach to Insights</a:t>
            </a:r>
            <a:endParaRPr lang="en-IN" sz="3400" dirty="0"/>
          </a:p>
        </p:txBody>
      </p:sp>
      <p:pic>
        <p:nvPicPr>
          <p:cNvPr id="5" name="Picture 4">
            <a:extLst>
              <a:ext uri="{FF2B5EF4-FFF2-40B4-BE49-F238E27FC236}">
                <a16:creationId xmlns:a16="http://schemas.microsoft.com/office/drawing/2014/main" xmlns="" id="{78D0CE8B-06BD-4F98-B810-C1600B794841}"/>
              </a:ext>
            </a:extLst>
          </p:cNvPr>
          <p:cNvPicPr>
            <a:picLocks noChangeAspect="1"/>
          </p:cNvPicPr>
          <p:nvPr/>
        </p:nvPicPr>
        <p:blipFill>
          <a:blip r:embed="rId2"/>
          <a:stretch>
            <a:fillRect/>
          </a:stretch>
        </p:blipFill>
        <p:spPr>
          <a:xfrm>
            <a:off x="0" y="1038616"/>
            <a:ext cx="9144000" cy="5197292"/>
          </a:xfrm>
          <a:prstGeom prst="rect">
            <a:avLst/>
          </a:prstGeom>
        </p:spPr>
      </p:pic>
      <p:sp>
        <p:nvSpPr>
          <p:cNvPr id="6" name="CustomShape 4">
            <a:extLst>
              <a:ext uri="{FF2B5EF4-FFF2-40B4-BE49-F238E27FC236}">
                <a16:creationId xmlns:a16="http://schemas.microsoft.com/office/drawing/2014/main" xmlns="" id="{FD6121E1-0C92-4202-8C8D-E04B2BC68868}"/>
              </a:ext>
            </a:extLst>
          </p:cNvPr>
          <p:cNvSpPr/>
          <p:nvPr/>
        </p:nvSpPr>
        <p:spPr>
          <a:xfrm>
            <a:off x="0" y="6524625"/>
            <a:ext cx="4572000" cy="293688"/>
          </a:xfrm>
          <a:prstGeom prst="rect">
            <a:avLst/>
          </a:prstGeom>
          <a:solidFill>
            <a:schemeClr val="tx1"/>
          </a:solidFill>
          <a:ln>
            <a:noFill/>
          </a:ln>
        </p:spPr>
        <p:style>
          <a:lnRef idx="0">
            <a:scrgbClr r="0" g="0" b="0"/>
          </a:lnRef>
          <a:fillRef idx="0">
            <a:scrgbClr r="0" g="0" b="0"/>
          </a:fillRef>
          <a:effectRef idx="0">
            <a:scrgbClr r="0" g="0" b="0"/>
          </a:effectRef>
          <a:fontRef idx="minor"/>
        </p:style>
        <p:txBody>
          <a:bodyPr lIns="90000" tIns="45000" rIns="90000" bIns="45000" anchor="ctr"/>
          <a:lstStyle/>
          <a:p>
            <a:pPr lvl="0" algn="ctr" defTabSz="914400">
              <a:defRPr/>
            </a:pPr>
            <a:r>
              <a:rPr lang="en-IN" sz="2400" b="1" spc="-1" dirty="0">
                <a:solidFill>
                  <a:srgbClr val="FFFFFF"/>
                </a:solidFill>
                <a:latin typeface="Calibri"/>
              </a:rPr>
              <a:t>Big Data Computing</a:t>
            </a:r>
            <a:endParaRPr kumimoji="0" lang="en-IN" sz="2400" b="0" i="0" u="none" strike="noStrike" kern="1200" cap="none" spc="-1" normalizeH="0" baseline="0" noProof="0" dirty="0">
              <a:ln>
                <a:noFill/>
              </a:ln>
              <a:solidFill>
                <a:prstClr val="black"/>
              </a:solidFill>
              <a:effectLst/>
              <a:uLnTx/>
              <a:uFillTx/>
              <a:latin typeface="Arial"/>
            </a:endParaRPr>
          </a:p>
        </p:txBody>
      </p:sp>
      <p:sp>
        <p:nvSpPr>
          <p:cNvPr id="7" name="Footer Placeholder 3">
            <a:extLst>
              <a:ext uri="{FF2B5EF4-FFF2-40B4-BE49-F238E27FC236}">
                <a16:creationId xmlns:a16="http://schemas.microsoft.com/office/drawing/2014/main" xmlns="" id="{EEE104A1-188A-4D90-91F1-9CF5269299DA}"/>
              </a:ext>
            </a:extLst>
          </p:cNvPr>
          <p:cNvSpPr txBox="1">
            <a:spLocks/>
          </p:cNvSpPr>
          <p:nvPr/>
        </p:nvSpPr>
        <p:spPr bwMode="auto">
          <a:xfrm>
            <a:off x="4572000" y="6453188"/>
            <a:ext cx="4572000" cy="3651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lvl="0" algn="ctr" defTabSz="914400" fontAlgn="base">
              <a:spcBef>
                <a:spcPct val="0"/>
              </a:spcBef>
              <a:spcAft>
                <a:spcPct val="0"/>
              </a:spcAft>
            </a:pPr>
            <a:r>
              <a:rPr lang="en-US" b="1" dirty="0">
                <a:solidFill>
                  <a:schemeClr val="bg1"/>
                </a:solidFill>
                <a:latin typeface="Calibri" panose="020F0502020204030204" pitchFamily="34" charset="0"/>
                <a:cs typeface="Calibri" panose="020F0502020204030204" pitchFamily="34" charset="0"/>
              </a:rPr>
              <a:t>Spark Streaming</a:t>
            </a:r>
            <a:endParaRPr kumimoji="0" lang="en-US" altLang="en-US" b="1" i="0" u="none" strike="noStrike" kern="1200" cap="none" spc="0" normalizeH="0" baseline="0" noProof="0" dirty="0">
              <a:ln>
                <a:noFill/>
              </a:ln>
              <a:solidFill>
                <a:prstClr val="white"/>
              </a:solidFill>
              <a:effectLst/>
              <a:uLnTx/>
              <a:uFillTx/>
              <a:latin typeface="Calibri" panose="020F0502020204030204" pitchFamily="34" charset="0"/>
              <a:ea typeface="MS PGothic" panose="020B0600070205080204" pitchFamily="34" charset="-128"/>
            </a:endParaRPr>
          </a:p>
        </p:txBody>
      </p:sp>
    </p:spTree>
    <p:extLst>
      <p:ext uri="{BB962C8B-B14F-4D97-AF65-F5344CB8AC3E}">
        <p14:creationId xmlns:p14="http://schemas.microsoft.com/office/powerpoint/2010/main" xmlns="" val="285751447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66700" y="899318"/>
            <a:ext cx="8382000" cy="5059363"/>
          </a:xfrm>
        </p:spPr>
        <p:txBody>
          <a:bodyPr>
            <a:noAutofit/>
          </a:bodyPr>
          <a:lstStyle/>
          <a:p>
            <a:pPr marL="320040" lvl="1" indent="0">
              <a:buNone/>
              <a:defRPr/>
            </a:pPr>
            <a:endParaRPr lang="en-US" dirty="0"/>
          </a:p>
          <a:p>
            <a:pPr>
              <a:defRPr/>
            </a:pPr>
            <a:r>
              <a:rPr lang="en-US" sz="2800" dirty="0"/>
              <a:t>Storm</a:t>
            </a:r>
          </a:p>
          <a:p>
            <a:pPr lvl="1">
              <a:defRPr/>
            </a:pPr>
            <a:r>
              <a:rPr lang="en-US" dirty="0"/>
              <a:t>Replays record if not processed by a node</a:t>
            </a:r>
          </a:p>
          <a:p>
            <a:pPr lvl="1">
              <a:defRPr/>
            </a:pPr>
            <a:r>
              <a:rPr lang="en-US" dirty="0"/>
              <a:t>Processes each record </a:t>
            </a:r>
            <a:r>
              <a:rPr lang="en-US" i="1" dirty="0"/>
              <a:t>at least once</a:t>
            </a:r>
          </a:p>
          <a:p>
            <a:pPr lvl="1">
              <a:defRPr/>
            </a:pPr>
            <a:r>
              <a:rPr lang="en-US" dirty="0"/>
              <a:t>May update mutable state twice!</a:t>
            </a:r>
          </a:p>
          <a:p>
            <a:pPr lvl="1">
              <a:defRPr/>
            </a:pPr>
            <a:r>
              <a:rPr lang="en-US" dirty="0"/>
              <a:t>Mutable state can be lost due to failure!</a:t>
            </a:r>
          </a:p>
          <a:p>
            <a:pPr>
              <a:defRPr/>
            </a:pPr>
            <a:endParaRPr lang="en-US" sz="2800" dirty="0"/>
          </a:p>
          <a:p>
            <a:pPr>
              <a:defRPr/>
            </a:pPr>
            <a:r>
              <a:rPr lang="en-US" sz="2800" dirty="0"/>
              <a:t>Trident – Use transactions to update state</a:t>
            </a:r>
          </a:p>
          <a:p>
            <a:pPr lvl="1">
              <a:defRPr/>
            </a:pPr>
            <a:r>
              <a:rPr lang="en-US" dirty="0"/>
              <a:t>Processes each record </a:t>
            </a:r>
            <a:r>
              <a:rPr lang="en-US" i="1" dirty="0"/>
              <a:t>exactly once</a:t>
            </a:r>
          </a:p>
          <a:p>
            <a:pPr lvl="1">
              <a:defRPr/>
            </a:pPr>
            <a:r>
              <a:rPr lang="en-US" dirty="0"/>
              <a:t>Per-state transaction to external database is slow</a:t>
            </a:r>
          </a:p>
        </p:txBody>
      </p:sp>
      <p:sp>
        <p:nvSpPr>
          <p:cNvPr id="2" name="Title 1"/>
          <p:cNvSpPr>
            <a:spLocks noGrp="1"/>
          </p:cNvSpPr>
          <p:nvPr>
            <p:ph type="title"/>
          </p:nvPr>
        </p:nvSpPr>
        <p:spPr/>
        <p:txBody>
          <a:bodyPr/>
          <a:lstStyle/>
          <a:p>
            <a:pPr>
              <a:defRPr/>
            </a:pPr>
            <a:r>
              <a:rPr lang="en-US" b="1" dirty="0"/>
              <a:t>Existing Streaming Systems</a:t>
            </a:r>
          </a:p>
        </p:txBody>
      </p:sp>
      <p:sp>
        <p:nvSpPr>
          <p:cNvPr id="14339" name="Slide Number Placeholder 3"/>
          <p:cNvSpPr>
            <a:spLocks noGrp="1"/>
          </p:cNvSpPr>
          <p:nvPr>
            <p:ph type="sldNum" sz="quarter" idx="12"/>
          </p:nvPr>
        </p:nvSpPr>
        <p:spPr bwMode="auto">
          <a:prstGeom prst="rect">
            <a:avLst/>
          </a:prstGeo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1438" tIns="45719" rIns="91438" bIns="45719"/>
          <a:lstStyle>
            <a:lvl1pPr eaLnBrk="0" hangingPunct="0">
              <a:defRPr sz="500">
                <a:solidFill>
                  <a:srgbClr val="000000"/>
                </a:solidFill>
                <a:latin typeface="Gill Sans" charset="0"/>
                <a:ea typeface="ヒラギノ角ゴ ProN W3" charset="0"/>
                <a:cs typeface="ヒラギノ角ゴ ProN W3" charset="0"/>
                <a:sym typeface="Gill Sans" charset="0"/>
              </a:defRPr>
            </a:lvl1pPr>
            <a:lvl2pPr marL="312039" indent="-120015" eaLnBrk="0" hangingPunct="0">
              <a:defRPr sz="500">
                <a:solidFill>
                  <a:srgbClr val="000000"/>
                </a:solidFill>
                <a:latin typeface="Gill Sans" charset="0"/>
                <a:ea typeface="ヒラギノ角ゴ ProN W3" charset="0"/>
                <a:cs typeface="ヒラギノ角ゴ ProN W3" charset="0"/>
                <a:sym typeface="Gill Sans" charset="0"/>
              </a:defRPr>
            </a:lvl2pPr>
            <a:lvl3pPr marL="480060" indent="-96012" eaLnBrk="0" hangingPunct="0">
              <a:defRPr sz="500">
                <a:solidFill>
                  <a:srgbClr val="000000"/>
                </a:solidFill>
                <a:latin typeface="Gill Sans" charset="0"/>
                <a:ea typeface="ヒラギノ角ゴ ProN W3" charset="0"/>
                <a:cs typeface="ヒラギノ角ゴ ProN W3" charset="0"/>
                <a:sym typeface="Gill Sans" charset="0"/>
              </a:defRPr>
            </a:lvl3pPr>
            <a:lvl4pPr marL="672084" indent="-96012" eaLnBrk="0" hangingPunct="0">
              <a:defRPr sz="500">
                <a:solidFill>
                  <a:srgbClr val="000000"/>
                </a:solidFill>
                <a:latin typeface="Gill Sans" charset="0"/>
                <a:ea typeface="ヒラギノ角ゴ ProN W3" charset="0"/>
                <a:cs typeface="ヒラギノ角ゴ ProN W3" charset="0"/>
                <a:sym typeface="Gill Sans" charset="0"/>
              </a:defRPr>
            </a:lvl4pPr>
            <a:lvl5pPr marL="864108" indent="-96012" eaLnBrk="0" hangingPunct="0">
              <a:defRPr sz="500">
                <a:solidFill>
                  <a:srgbClr val="000000"/>
                </a:solidFill>
                <a:latin typeface="Gill Sans" charset="0"/>
                <a:ea typeface="ヒラギノ角ゴ ProN W3" charset="0"/>
                <a:cs typeface="ヒラギノ角ゴ ProN W3" charset="0"/>
                <a:sym typeface="Gill Sans" charset="0"/>
              </a:defRPr>
            </a:lvl5pPr>
            <a:lvl6pPr marL="1056132" indent="-96012" eaLnBrk="0" fontAlgn="base" hangingPunct="0">
              <a:spcBef>
                <a:spcPct val="0"/>
              </a:spcBef>
              <a:spcAft>
                <a:spcPct val="0"/>
              </a:spcAft>
              <a:defRPr sz="500">
                <a:solidFill>
                  <a:srgbClr val="000000"/>
                </a:solidFill>
                <a:latin typeface="Gill Sans" charset="0"/>
                <a:ea typeface="ヒラギノ角ゴ ProN W3" charset="0"/>
                <a:cs typeface="ヒラギノ角ゴ ProN W3" charset="0"/>
                <a:sym typeface="Gill Sans" charset="0"/>
              </a:defRPr>
            </a:lvl6pPr>
            <a:lvl7pPr marL="1248156" indent="-96012" eaLnBrk="0" fontAlgn="base" hangingPunct="0">
              <a:spcBef>
                <a:spcPct val="0"/>
              </a:spcBef>
              <a:spcAft>
                <a:spcPct val="0"/>
              </a:spcAft>
              <a:defRPr sz="500">
                <a:solidFill>
                  <a:srgbClr val="000000"/>
                </a:solidFill>
                <a:latin typeface="Gill Sans" charset="0"/>
                <a:ea typeface="ヒラギノ角ゴ ProN W3" charset="0"/>
                <a:cs typeface="ヒラギノ角ゴ ProN W3" charset="0"/>
                <a:sym typeface="Gill Sans" charset="0"/>
              </a:defRPr>
            </a:lvl7pPr>
            <a:lvl8pPr marL="1440180" indent="-96012" eaLnBrk="0" fontAlgn="base" hangingPunct="0">
              <a:spcBef>
                <a:spcPct val="0"/>
              </a:spcBef>
              <a:spcAft>
                <a:spcPct val="0"/>
              </a:spcAft>
              <a:defRPr sz="500">
                <a:solidFill>
                  <a:srgbClr val="000000"/>
                </a:solidFill>
                <a:latin typeface="Gill Sans" charset="0"/>
                <a:ea typeface="ヒラギノ角ゴ ProN W3" charset="0"/>
                <a:cs typeface="ヒラギノ角ゴ ProN W3" charset="0"/>
                <a:sym typeface="Gill Sans" charset="0"/>
              </a:defRPr>
            </a:lvl8pPr>
            <a:lvl9pPr marL="1632204" indent="-96012" eaLnBrk="0" fontAlgn="base" hangingPunct="0">
              <a:spcBef>
                <a:spcPct val="0"/>
              </a:spcBef>
              <a:spcAft>
                <a:spcPct val="0"/>
              </a:spcAft>
              <a:defRPr sz="500">
                <a:solidFill>
                  <a:srgbClr val="000000"/>
                </a:solidFill>
                <a:latin typeface="Gill Sans" charset="0"/>
                <a:ea typeface="ヒラギノ角ゴ ProN W3" charset="0"/>
                <a:cs typeface="ヒラギノ角ゴ ProN W3" charset="0"/>
                <a:sym typeface="Gill Sans" charset="0"/>
              </a:defRPr>
            </a:lvl9pPr>
          </a:lstStyle>
          <a:p>
            <a:pPr eaLnBrk="1" hangingPunct="1"/>
            <a:fld id="{C9C443C6-721A-D34C-B134-BC1E47B86545}" type="slidenum">
              <a:rPr lang="en-US"/>
              <a:pPr eaLnBrk="1" hangingPunct="1"/>
              <a:t>23</a:t>
            </a:fld>
            <a:endParaRPr lang="en-US"/>
          </a:p>
        </p:txBody>
      </p:sp>
      <p:sp>
        <p:nvSpPr>
          <p:cNvPr id="5" name="CustomShape 4">
            <a:extLst>
              <a:ext uri="{FF2B5EF4-FFF2-40B4-BE49-F238E27FC236}">
                <a16:creationId xmlns:a16="http://schemas.microsoft.com/office/drawing/2014/main" xmlns="" id="{7FA9B376-19D4-4968-BDB8-FCF91E9A7339}"/>
              </a:ext>
            </a:extLst>
          </p:cNvPr>
          <p:cNvSpPr/>
          <p:nvPr/>
        </p:nvSpPr>
        <p:spPr>
          <a:xfrm>
            <a:off x="0" y="6524625"/>
            <a:ext cx="4572000" cy="293688"/>
          </a:xfrm>
          <a:prstGeom prst="rect">
            <a:avLst/>
          </a:prstGeom>
          <a:solidFill>
            <a:schemeClr val="tx1"/>
          </a:solidFill>
          <a:ln>
            <a:noFill/>
          </a:ln>
        </p:spPr>
        <p:style>
          <a:lnRef idx="0">
            <a:scrgbClr r="0" g="0" b="0"/>
          </a:lnRef>
          <a:fillRef idx="0">
            <a:scrgbClr r="0" g="0" b="0"/>
          </a:fillRef>
          <a:effectRef idx="0">
            <a:scrgbClr r="0" g="0" b="0"/>
          </a:effectRef>
          <a:fontRef idx="minor"/>
        </p:style>
        <p:txBody>
          <a:bodyPr lIns="90000" tIns="45000" rIns="90000" bIns="45000" anchor="ctr"/>
          <a:lstStyle/>
          <a:p>
            <a:pPr lvl="0" algn="ctr" defTabSz="914400">
              <a:defRPr/>
            </a:pPr>
            <a:r>
              <a:rPr lang="en-IN" sz="2400" b="1" spc="-1" dirty="0">
                <a:solidFill>
                  <a:srgbClr val="FFFFFF"/>
                </a:solidFill>
                <a:latin typeface="Calibri"/>
              </a:rPr>
              <a:t>Big Data Computing</a:t>
            </a:r>
            <a:endParaRPr kumimoji="0" lang="en-IN" sz="2400" b="0" i="0" u="none" strike="noStrike" kern="1200" cap="none" spc="-1" normalizeH="0" baseline="0" noProof="0" dirty="0">
              <a:ln>
                <a:noFill/>
              </a:ln>
              <a:solidFill>
                <a:prstClr val="black"/>
              </a:solidFill>
              <a:effectLst/>
              <a:uLnTx/>
              <a:uFillTx/>
              <a:latin typeface="Arial"/>
            </a:endParaRPr>
          </a:p>
        </p:txBody>
      </p:sp>
      <p:sp>
        <p:nvSpPr>
          <p:cNvPr id="6" name="Footer Placeholder 3">
            <a:extLst>
              <a:ext uri="{FF2B5EF4-FFF2-40B4-BE49-F238E27FC236}">
                <a16:creationId xmlns:a16="http://schemas.microsoft.com/office/drawing/2014/main" xmlns="" id="{AACFE38F-9482-42F6-A164-7C937F630E83}"/>
              </a:ext>
            </a:extLst>
          </p:cNvPr>
          <p:cNvSpPr txBox="1">
            <a:spLocks/>
          </p:cNvSpPr>
          <p:nvPr/>
        </p:nvSpPr>
        <p:spPr bwMode="auto">
          <a:xfrm>
            <a:off x="4572000" y="6453188"/>
            <a:ext cx="4572000" cy="3651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lvl="0" algn="ctr" defTabSz="914400" fontAlgn="base">
              <a:spcBef>
                <a:spcPct val="0"/>
              </a:spcBef>
              <a:spcAft>
                <a:spcPct val="0"/>
              </a:spcAft>
            </a:pPr>
            <a:r>
              <a:rPr lang="en-US" b="1" dirty="0">
                <a:solidFill>
                  <a:schemeClr val="bg1"/>
                </a:solidFill>
                <a:latin typeface="Calibri" panose="020F0502020204030204" pitchFamily="34" charset="0"/>
                <a:cs typeface="Calibri" panose="020F0502020204030204" pitchFamily="34" charset="0"/>
              </a:rPr>
              <a:t>Spark Streaming</a:t>
            </a:r>
            <a:endParaRPr kumimoji="0" lang="en-US" altLang="en-US" b="1" i="0" u="none" strike="noStrike" kern="1200" cap="none" spc="0" normalizeH="0" baseline="0" noProof="0" dirty="0">
              <a:ln>
                <a:noFill/>
              </a:ln>
              <a:solidFill>
                <a:prstClr val="white"/>
              </a:solidFill>
              <a:effectLst/>
              <a:uLnTx/>
              <a:uFillTx/>
              <a:latin typeface="Calibri" panose="020F0502020204030204" pitchFamily="34" charset="0"/>
              <a:ea typeface="MS PGothic" panose="020B0600070205080204" pitchFamily="34" charset="-128"/>
            </a:endParaRPr>
          </a:p>
        </p:txBody>
      </p:sp>
      <mc:AlternateContent xmlns:mc="http://schemas.openxmlformats.org/markup-compatibility/2006">
        <mc:Choice xmlns:p14="http://schemas.microsoft.com/office/powerpoint/2010/main" xmlns="" Requires="p14">
          <p:contentPart p14:bwMode="auto" r:id="rId2">
            <p14:nvContentPartPr>
              <p14:cNvPr id="4" name="Ink 3"/>
              <p14:cNvContentPartPr/>
              <p14:nvPr/>
            </p14:nvContentPartPr>
            <p14:xfrm>
              <a:off x="1801800" y="1401120"/>
              <a:ext cx="4424040" cy="2009880"/>
            </p14:xfrm>
          </p:contentPart>
        </mc:Choice>
        <mc:Fallback>
          <p:pic>
            <p:nvPicPr>
              <p:cNvPr id="4" name="Ink 3"/>
              <p:cNvPicPr/>
              <p:nvPr/>
            </p:nvPicPr>
            <p:blipFill>
              <a:blip r:embed="rId3"/>
              <a:stretch>
                <a:fillRect/>
              </a:stretch>
            </p:blipFill>
            <p:spPr>
              <a:xfrm>
                <a:off x="1791360" y="1397520"/>
                <a:ext cx="4443840" cy="2021040"/>
              </a:xfrm>
              <a:prstGeom prst="rect">
                <a:avLst/>
              </a:prstGeom>
            </p:spPr>
          </p:pic>
        </mc:Fallback>
      </mc:AlternateContent>
    </p:spTree>
    <p:extLst>
      <p:ext uri="{BB962C8B-B14F-4D97-AF65-F5344CB8AC3E}">
        <p14:creationId xmlns:p14="http://schemas.microsoft.com/office/powerpoint/2010/main" xmlns="" val="413464680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8" end="8"/>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98897" y="791303"/>
            <a:ext cx="8382000" cy="5059363"/>
          </a:xfrm>
        </p:spPr>
        <p:txBody>
          <a:bodyPr>
            <a:noAutofit/>
          </a:bodyPr>
          <a:lstStyle/>
          <a:p>
            <a:pPr marL="133350" indent="0">
              <a:buNone/>
              <a:defRPr/>
            </a:pPr>
            <a:r>
              <a:rPr lang="en-US" sz="2400" dirty="0">
                <a:solidFill>
                  <a:schemeClr val="tx1"/>
                </a:solidFill>
              </a:rPr>
              <a:t>R</a:t>
            </a:r>
            <a:r>
              <a:rPr lang="en-US" sz="2400" dirty="0"/>
              <a:t>un a streaming computation as a </a:t>
            </a:r>
            <a:r>
              <a:rPr lang="en-US" sz="2400" b="1" dirty="0">
                <a:solidFill>
                  <a:srgbClr val="FF0000"/>
                </a:solidFill>
              </a:rPr>
              <a:t>series of very small, deterministic batch jobs</a:t>
            </a:r>
          </a:p>
        </p:txBody>
      </p:sp>
      <p:sp>
        <p:nvSpPr>
          <p:cNvPr id="2" name="Title 1"/>
          <p:cNvSpPr>
            <a:spLocks noGrp="1"/>
          </p:cNvSpPr>
          <p:nvPr>
            <p:ph type="title"/>
          </p:nvPr>
        </p:nvSpPr>
        <p:spPr/>
        <p:txBody>
          <a:bodyPr/>
          <a:lstStyle/>
          <a:p>
            <a:pPr>
              <a:defRPr/>
            </a:pPr>
            <a:r>
              <a:rPr lang="en-US" b="1" dirty="0"/>
              <a:t>How does Spark Streaming work?</a:t>
            </a:r>
          </a:p>
        </p:txBody>
      </p:sp>
      <p:sp>
        <p:nvSpPr>
          <p:cNvPr id="17411" name="Slide Number Placeholder 3"/>
          <p:cNvSpPr>
            <a:spLocks noGrp="1"/>
          </p:cNvSpPr>
          <p:nvPr>
            <p:ph type="sldNum" sz="quarter" idx="12"/>
          </p:nvPr>
        </p:nvSpPr>
        <p:spPr bwMode="auto">
          <a:prstGeom prst="rect">
            <a:avLst/>
          </a:prstGeo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1438" tIns="45719" rIns="91438" bIns="45719"/>
          <a:lstStyle>
            <a:lvl1pPr eaLnBrk="0" hangingPunct="0">
              <a:defRPr sz="500">
                <a:solidFill>
                  <a:srgbClr val="000000"/>
                </a:solidFill>
                <a:latin typeface="Gill Sans" charset="0"/>
                <a:ea typeface="ヒラギノ角ゴ ProN W3" charset="0"/>
                <a:cs typeface="ヒラギノ角ゴ ProN W3" charset="0"/>
                <a:sym typeface="Gill Sans" charset="0"/>
              </a:defRPr>
            </a:lvl1pPr>
            <a:lvl2pPr marL="312039" indent="-120015" eaLnBrk="0" hangingPunct="0">
              <a:defRPr sz="500">
                <a:solidFill>
                  <a:srgbClr val="000000"/>
                </a:solidFill>
                <a:latin typeface="Gill Sans" charset="0"/>
                <a:ea typeface="ヒラギノ角ゴ ProN W3" charset="0"/>
                <a:cs typeface="ヒラギノ角ゴ ProN W3" charset="0"/>
                <a:sym typeface="Gill Sans" charset="0"/>
              </a:defRPr>
            </a:lvl2pPr>
            <a:lvl3pPr marL="480060" indent="-96012" eaLnBrk="0" hangingPunct="0">
              <a:defRPr sz="500">
                <a:solidFill>
                  <a:srgbClr val="000000"/>
                </a:solidFill>
                <a:latin typeface="Gill Sans" charset="0"/>
                <a:ea typeface="ヒラギノ角ゴ ProN W3" charset="0"/>
                <a:cs typeface="ヒラギノ角ゴ ProN W3" charset="0"/>
                <a:sym typeface="Gill Sans" charset="0"/>
              </a:defRPr>
            </a:lvl3pPr>
            <a:lvl4pPr marL="672084" indent="-96012" eaLnBrk="0" hangingPunct="0">
              <a:defRPr sz="500">
                <a:solidFill>
                  <a:srgbClr val="000000"/>
                </a:solidFill>
                <a:latin typeface="Gill Sans" charset="0"/>
                <a:ea typeface="ヒラギノ角ゴ ProN W3" charset="0"/>
                <a:cs typeface="ヒラギノ角ゴ ProN W3" charset="0"/>
                <a:sym typeface="Gill Sans" charset="0"/>
              </a:defRPr>
            </a:lvl4pPr>
            <a:lvl5pPr marL="864108" indent="-96012" eaLnBrk="0" hangingPunct="0">
              <a:defRPr sz="500">
                <a:solidFill>
                  <a:srgbClr val="000000"/>
                </a:solidFill>
                <a:latin typeface="Gill Sans" charset="0"/>
                <a:ea typeface="ヒラギノ角ゴ ProN W3" charset="0"/>
                <a:cs typeface="ヒラギノ角ゴ ProN W3" charset="0"/>
                <a:sym typeface="Gill Sans" charset="0"/>
              </a:defRPr>
            </a:lvl5pPr>
            <a:lvl6pPr marL="1056132" indent="-96012" eaLnBrk="0" fontAlgn="base" hangingPunct="0">
              <a:spcBef>
                <a:spcPct val="0"/>
              </a:spcBef>
              <a:spcAft>
                <a:spcPct val="0"/>
              </a:spcAft>
              <a:defRPr sz="500">
                <a:solidFill>
                  <a:srgbClr val="000000"/>
                </a:solidFill>
                <a:latin typeface="Gill Sans" charset="0"/>
                <a:ea typeface="ヒラギノ角ゴ ProN W3" charset="0"/>
                <a:cs typeface="ヒラギノ角ゴ ProN W3" charset="0"/>
                <a:sym typeface="Gill Sans" charset="0"/>
              </a:defRPr>
            </a:lvl6pPr>
            <a:lvl7pPr marL="1248156" indent="-96012" eaLnBrk="0" fontAlgn="base" hangingPunct="0">
              <a:spcBef>
                <a:spcPct val="0"/>
              </a:spcBef>
              <a:spcAft>
                <a:spcPct val="0"/>
              </a:spcAft>
              <a:defRPr sz="500">
                <a:solidFill>
                  <a:srgbClr val="000000"/>
                </a:solidFill>
                <a:latin typeface="Gill Sans" charset="0"/>
                <a:ea typeface="ヒラギノ角ゴ ProN W3" charset="0"/>
                <a:cs typeface="ヒラギノ角ゴ ProN W3" charset="0"/>
                <a:sym typeface="Gill Sans" charset="0"/>
              </a:defRPr>
            </a:lvl7pPr>
            <a:lvl8pPr marL="1440180" indent="-96012" eaLnBrk="0" fontAlgn="base" hangingPunct="0">
              <a:spcBef>
                <a:spcPct val="0"/>
              </a:spcBef>
              <a:spcAft>
                <a:spcPct val="0"/>
              </a:spcAft>
              <a:defRPr sz="500">
                <a:solidFill>
                  <a:srgbClr val="000000"/>
                </a:solidFill>
                <a:latin typeface="Gill Sans" charset="0"/>
                <a:ea typeface="ヒラギノ角ゴ ProN W3" charset="0"/>
                <a:cs typeface="ヒラギノ角ゴ ProN W3" charset="0"/>
                <a:sym typeface="Gill Sans" charset="0"/>
              </a:defRPr>
            </a:lvl8pPr>
            <a:lvl9pPr marL="1632204" indent="-96012" eaLnBrk="0" fontAlgn="base" hangingPunct="0">
              <a:spcBef>
                <a:spcPct val="0"/>
              </a:spcBef>
              <a:spcAft>
                <a:spcPct val="0"/>
              </a:spcAft>
              <a:defRPr sz="500">
                <a:solidFill>
                  <a:srgbClr val="000000"/>
                </a:solidFill>
                <a:latin typeface="Gill Sans" charset="0"/>
                <a:ea typeface="ヒラギノ角ゴ ProN W3" charset="0"/>
                <a:cs typeface="ヒラギノ角ゴ ProN W3" charset="0"/>
                <a:sym typeface="Gill Sans" charset="0"/>
              </a:defRPr>
            </a:lvl9pPr>
          </a:lstStyle>
          <a:p>
            <a:pPr eaLnBrk="1" hangingPunct="1"/>
            <a:fld id="{D75595AB-65C7-5142-9668-FCCFF1DF220E}" type="slidenum">
              <a:rPr lang="en-US"/>
              <a:pPr eaLnBrk="1" hangingPunct="1"/>
              <a:t>24</a:t>
            </a:fld>
            <a:endParaRPr lang="en-US"/>
          </a:p>
        </p:txBody>
      </p:sp>
      <p:sp>
        <p:nvSpPr>
          <p:cNvPr id="61" name="Right Arrow 60"/>
          <p:cNvSpPr/>
          <p:nvPr/>
        </p:nvSpPr>
        <p:spPr>
          <a:xfrm>
            <a:off x="5900092" y="1736574"/>
            <a:ext cx="1561505" cy="280494"/>
          </a:xfrm>
          <a:prstGeom prst="rightArrow">
            <a:avLst/>
          </a:prstGeom>
          <a:ln/>
        </p:spPr>
        <p:style>
          <a:lnRef idx="1">
            <a:schemeClr val="accent6"/>
          </a:lnRef>
          <a:fillRef idx="3">
            <a:schemeClr val="accent6"/>
          </a:fillRef>
          <a:effectRef idx="2">
            <a:schemeClr val="accent6"/>
          </a:effectRef>
          <a:fontRef idx="minor">
            <a:schemeClr val="lt1"/>
          </a:fontRef>
        </p:style>
        <p:txBody>
          <a:bodyPr lIns="38405" tIns="19202" rIns="38405" bIns="19202" anchor="ctr"/>
          <a:lstStyle/>
          <a:p>
            <a:pPr algn="ctr">
              <a:defRPr/>
            </a:pPr>
            <a:endParaRPr lang="en-US" kern="0">
              <a:solidFill>
                <a:sysClr val="window" lastClr="FFFFFF"/>
              </a:solidFill>
              <a:latin typeface="Calibri"/>
              <a:ea typeface="ヒラギノ角ゴ ProN W3"/>
              <a:cs typeface="ヒラギノ角ゴ ProN W3"/>
            </a:endParaRPr>
          </a:p>
        </p:txBody>
      </p:sp>
      <p:grpSp>
        <p:nvGrpSpPr>
          <p:cNvPr id="62" name="Group 61"/>
          <p:cNvGrpSpPr>
            <a:grpSpLocks/>
          </p:cNvGrpSpPr>
          <p:nvPr/>
        </p:nvGrpSpPr>
        <p:grpSpPr bwMode="auto">
          <a:xfrm>
            <a:off x="5903664" y="1725461"/>
            <a:ext cx="1557338" cy="280494"/>
            <a:chOff x="3510080" y="4511951"/>
            <a:chExt cx="1875743" cy="322227"/>
          </a:xfrm>
        </p:grpSpPr>
        <p:sp>
          <p:nvSpPr>
            <p:cNvPr id="83" name="Right Arrow 82"/>
            <p:cNvSpPr/>
            <p:nvPr/>
          </p:nvSpPr>
          <p:spPr>
            <a:xfrm>
              <a:off x="5123391" y="4511951"/>
              <a:ext cx="262432" cy="322227"/>
            </a:xfrm>
            <a:prstGeom prst="rightArrow">
              <a:avLst/>
            </a:prstGeom>
            <a:ln/>
          </p:spPr>
          <p:style>
            <a:lnRef idx="1">
              <a:schemeClr val="accent6"/>
            </a:lnRef>
            <a:fillRef idx="3">
              <a:schemeClr val="accent6"/>
            </a:fillRef>
            <a:effectRef idx="2">
              <a:schemeClr val="accent6"/>
            </a:effectRef>
            <a:fontRef idx="minor">
              <a:schemeClr val="lt1"/>
            </a:fontRef>
          </p:style>
          <p:txBody>
            <a:bodyPr anchor="ctr"/>
            <a:lstStyle/>
            <a:p>
              <a:pPr algn="ctr">
                <a:defRPr/>
              </a:pPr>
              <a:endParaRPr lang="en-US" kern="0">
                <a:solidFill>
                  <a:sysClr val="window" lastClr="FFFFFF"/>
                </a:solidFill>
                <a:latin typeface="Calibri"/>
                <a:ea typeface="ヒラギノ角ゴ ProN W3"/>
                <a:cs typeface="ヒラギノ角ゴ ProN W3"/>
              </a:endParaRPr>
            </a:p>
          </p:txBody>
        </p:sp>
        <p:sp>
          <p:nvSpPr>
            <p:cNvPr id="84" name="Rectangle 83"/>
            <p:cNvSpPr/>
            <p:nvPr/>
          </p:nvSpPr>
          <p:spPr>
            <a:xfrm>
              <a:off x="4042831" y="4599904"/>
              <a:ext cx="397950" cy="155916"/>
            </a:xfrm>
            <a:prstGeom prst="rect">
              <a:avLst/>
            </a:prstGeom>
            <a:ln/>
          </p:spPr>
          <p:style>
            <a:lnRef idx="1">
              <a:schemeClr val="accent6"/>
            </a:lnRef>
            <a:fillRef idx="3">
              <a:schemeClr val="accent6"/>
            </a:fillRef>
            <a:effectRef idx="2">
              <a:schemeClr val="accent6"/>
            </a:effectRef>
            <a:fontRef idx="minor">
              <a:schemeClr val="lt1"/>
            </a:fontRef>
          </p:style>
          <p:txBody>
            <a:bodyPr anchor="ctr"/>
            <a:lstStyle/>
            <a:p>
              <a:pPr algn="ctr">
                <a:defRPr/>
              </a:pPr>
              <a:endParaRPr lang="en-US" kern="0">
                <a:solidFill>
                  <a:sysClr val="window" lastClr="FFFFFF"/>
                </a:solidFill>
                <a:latin typeface="Calibri"/>
                <a:ea typeface="ヒラギノ角ゴ ProN W3"/>
                <a:cs typeface="ヒラギノ角ゴ ProN W3"/>
              </a:endParaRPr>
            </a:p>
          </p:txBody>
        </p:sp>
        <p:sp>
          <p:nvSpPr>
            <p:cNvPr id="85" name="Rectangle 84"/>
            <p:cNvSpPr/>
            <p:nvPr/>
          </p:nvSpPr>
          <p:spPr>
            <a:xfrm>
              <a:off x="3510080" y="4603102"/>
              <a:ext cx="397950" cy="155916"/>
            </a:xfrm>
            <a:prstGeom prst="rect">
              <a:avLst/>
            </a:prstGeom>
            <a:ln/>
          </p:spPr>
          <p:style>
            <a:lnRef idx="1">
              <a:schemeClr val="accent6"/>
            </a:lnRef>
            <a:fillRef idx="3">
              <a:schemeClr val="accent6"/>
            </a:fillRef>
            <a:effectRef idx="2">
              <a:schemeClr val="accent6"/>
            </a:effectRef>
            <a:fontRef idx="minor">
              <a:schemeClr val="lt1"/>
            </a:fontRef>
          </p:style>
          <p:txBody>
            <a:bodyPr anchor="ctr"/>
            <a:lstStyle/>
            <a:p>
              <a:pPr algn="ctr">
                <a:defRPr/>
              </a:pPr>
              <a:endParaRPr lang="en-US" kern="0">
                <a:solidFill>
                  <a:sysClr val="window" lastClr="FFFFFF"/>
                </a:solidFill>
                <a:latin typeface="Calibri"/>
                <a:ea typeface="ヒラギノ角ゴ ProN W3"/>
                <a:cs typeface="ヒラギノ角ゴ ProN W3"/>
              </a:endParaRPr>
            </a:p>
          </p:txBody>
        </p:sp>
        <p:sp>
          <p:nvSpPr>
            <p:cNvPr id="87" name="Rectangle 86"/>
            <p:cNvSpPr/>
            <p:nvPr/>
          </p:nvSpPr>
          <p:spPr>
            <a:xfrm>
              <a:off x="4574148" y="4603102"/>
              <a:ext cx="397950" cy="155916"/>
            </a:xfrm>
            <a:prstGeom prst="rect">
              <a:avLst/>
            </a:prstGeom>
            <a:ln/>
          </p:spPr>
          <p:style>
            <a:lnRef idx="1">
              <a:schemeClr val="accent6"/>
            </a:lnRef>
            <a:fillRef idx="3">
              <a:schemeClr val="accent6"/>
            </a:fillRef>
            <a:effectRef idx="2">
              <a:schemeClr val="accent6"/>
            </a:effectRef>
            <a:fontRef idx="minor">
              <a:schemeClr val="lt1"/>
            </a:fontRef>
          </p:style>
          <p:txBody>
            <a:bodyPr anchor="ctr"/>
            <a:lstStyle/>
            <a:p>
              <a:pPr algn="ctr">
                <a:defRPr/>
              </a:pPr>
              <a:endParaRPr lang="en-US" kern="0">
                <a:solidFill>
                  <a:sysClr val="window" lastClr="FFFFFF"/>
                </a:solidFill>
                <a:latin typeface="Calibri"/>
                <a:ea typeface="ヒラギノ角ゴ ProN W3"/>
                <a:cs typeface="ヒラギノ角ゴ ProN W3"/>
              </a:endParaRPr>
            </a:p>
          </p:txBody>
        </p:sp>
      </p:grpSp>
      <p:sp>
        <p:nvSpPr>
          <p:cNvPr id="63" name="Rectangle 62"/>
          <p:cNvSpPr/>
          <p:nvPr/>
        </p:nvSpPr>
        <p:spPr>
          <a:xfrm>
            <a:off x="7586017" y="3405036"/>
            <a:ext cx="1259086" cy="746125"/>
          </a:xfrm>
          <a:prstGeom prst="rect">
            <a:avLst/>
          </a:prstGeom>
          <a:ln w="38100" cmpd="sng"/>
        </p:spPr>
        <p:style>
          <a:lnRef idx="2">
            <a:schemeClr val="accent3"/>
          </a:lnRef>
          <a:fillRef idx="1">
            <a:schemeClr val="lt1"/>
          </a:fillRef>
          <a:effectRef idx="0">
            <a:schemeClr val="accent3"/>
          </a:effectRef>
          <a:fontRef idx="minor">
            <a:schemeClr val="dk1"/>
          </a:fontRef>
        </p:style>
        <p:txBody>
          <a:bodyPr lIns="38405" tIns="19202" rIns="38405" bIns="19202" anchor="ctr"/>
          <a:lstStyle/>
          <a:p>
            <a:pPr algn="ctr">
              <a:defRPr/>
            </a:pPr>
            <a:r>
              <a:rPr lang="en-US" sz="2000" b="1" kern="0" dirty="0">
                <a:solidFill>
                  <a:srgbClr val="B50B1B"/>
                </a:solidFill>
                <a:latin typeface="Calibri"/>
                <a:ea typeface="ヒラギノ角ゴ ProN W3"/>
                <a:cs typeface="Calibri"/>
              </a:rPr>
              <a:t>Spark</a:t>
            </a:r>
          </a:p>
        </p:txBody>
      </p:sp>
      <p:sp>
        <p:nvSpPr>
          <p:cNvPr id="64" name="Rectangle 63"/>
          <p:cNvSpPr/>
          <p:nvPr/>
        </p:nvSpPr>
        <p:spPr>
          <a:xfrm>
            <a:off x="7586017" y="1475430"/>
            <a:ext cx="1259086" cy="746125"/>
          </a:xfrm>
          <a:prstGeom prst="rect">
            <a:avLst/>
          </a:prstGeom>
          <a:ln w="38100" cmpd="sng"/>
        </p:spPr>
        <p:style>
          <a:lnRef idx="2">
            <a:schemeClr val="accent3"/>
          </a:lnRef>
          <a:fillRef idx="1">
            <a:schemeClr val="lt1"/>
          </a:fillRef>
          <a:effectRef idx="0">
            <a:schemeClr val="accent3"/>
          </a:effectRef>
          <a:fontRef idx="minor">
            <a:schemeClr val="dk1"/>
          </a:fontRef>
        </p:style>
        <p:txBody>
          <a:bodyPr lIns="38405" tIns="19202" rIns="38405" bIns="19202" anchor="ctr"/>
          <a:lstStyle/>
          <a:p>
            <a:pPr algn="ctr">
              <a:defRPr/>
            </a:pPr>
            <a:r>
              <a:rPr lang="en-US" sz="2000" b="1" kern="0" dirty="0">
                <a:solidFill>
                  <a:srgbClr val="B50B1B"/>
                </a:solidFill>
                <a:latin typeface="Calibri"/>
                <a:ea typeface="ヒラギノ角ゴ ProN W3"/>
                <a:cs typeface="Calibri"/>
              </a:rPr>
              <a:t>Spark</a:t>
            </a:r>
          </a:p>
          <a:p>
            <a:pPr algn="ctr">
              <a:defRPr/>
            </a:pPr>
            <a:r>
              <a:rPr lang="en-US" sz="2000" b="1" kern="0" dirty="0">
                <a:solidFill>
                  <a:srgbClr val="B50B1B"/>
                </a:solidFill>
                <a:latin typeface="Calibri"/>
                <a:ea typeface="ヒラギノ角ゴ ProN W3"/>
                <a:cs typeface="Calibri"/>
              </a:rPr>
              <a:t>Streaming</a:t>
            </a:r>
          </a:p>
        </p:txBody>
      </p:sp>
      <p:grpSp>
        <p:nvGrpSpPr>
          <p:cNvPr id="65" name="Group 64"/>
          <p:cNvGrpSpPr>
            <a:grpSpLocks/>
          </p:cNvGrpSpPr>
          <p:nvPr/>
        </p:nvGrpSpPr>
        <p:grpSpPr bwMode="auto">
          <a:xfrm>
            <a:off x="8046789" y="2482700"/>
            <a:ext cx="330399" cy="671652"/>
            <a:chOff x="4377769" y="4618254"/>
            <a:chExt cx="398080" cy="771144"/>
          </a:xfrm>
        </p:grpSpPr>
        <p:sp>
          <p:nvSpPr>
            <p:cNvPr id="80" name="Rectangle 79"/>
            <p:cNvSpPr/>
            <p:nvPr/>
          </p:nvSpPr>
          <p:spPr>
            <a:xfrm>
              <a:off x="4377769" y="4618254"/>
              <a:ext cx="398080" cy="155827"/>
            </a:xfrm>
            <a:prstGeom prst="rect">
              <a:avLst/>
            </a:prstGeom>
            <a:ln/>
          </p:spPr>
          <p:style>
            <a:lnRef idx="1">
              <a:schemeClr val="accent6"/>
            </a:lnRef>
            <a:fillRef idx="3">
              <a:schemeClr val="accent6"/>
            </a:fillRef>
            <a:effectRef idx="2">
              <a:schemeClr val="accent6"/>
            </a:effectRef>
            <a:fontRef idx="minor">
              <a:schemeClr val="lt1"/>
            </a:fontRef>
          </p:style>
          <p:txBody>
            <a:bodyPr anchor="ctr"/>
            <a:lstStyle/>
            <a:p>
              <a:pPr algn="ctr">
                <a:defRPr/>
              </a:pPr>
              <a:endParaRPr lang="en-US" kern="0">
                <a:solidFill>
                  <a:sysClr val="window" lastClr="FFFFFF"/>
                </a:solidFill>
                <a:latin typeface="Calibri"/>
                <a:ea typeface="ヒラギノ角ゴ ProN W3"/>
                <a:cs typeface="Calibri"/>
              </a:endParaRPr>
            </a:p>
          </p:txBody>
        </p:sp>
        <p:sp>
          <p:nvSpPr>
            <p:cNvPr id="81" name="Rectangle 80"/>
            <p:cNvSpPr/>
            <p:nvPr/>
          </p:nvSpPr>
          <p:spPr>
            <a:xfrm>
              <a:off x="4377769" y="4925913"/>
              <a:ext cx="398080" cy="155827"/>
            </a:xfrm>
            <a:prstGeom prst="rect">
              <a:avLst/>
            </a:prstGeom>
            <a:ln/>
          </p:spPr>
          <p:style>
            <a:lnRef idx="1">
              <a:schemeClr val="accent6"/>
            </a:lnRef>
            <a:fillRef idx="3">
              <a:schemeClr val="accent6"/>
            </a:fillRef>
            <a:effectRef idx="2">
              <a:schemeClr val="accent6"/>
            </a:effectRef>
            <a:fontRef idx="minor">
              <a:schemeClr val="lt1"/>
            </a:fontRef>
          </p:style>
          <p:txBody>
            <a:bodyPr anchor="ctr"/>
            <a:lstStyle/>
            <a:p>
              <a:pPr algn="ctr">
                <a:defRPr/>
              </a:pPr>
              <a:endParaRPr lang="en-US" kern="0">
                <a:solidFill>
                  <a:sysClr val="window" lastClr="FFFFFF"/>
                </a:solidFill>
                <a:latin typeface="Calibri"/>
                <a:ea typeface="ヒラギノ角ゴ ProN W3"/>
                <a:cs typeface="Calibri"/>
              </a:endParaRPr>
            </a:p>
          </p:txBody>
        </p:sp>
        <p:sp>
          <p:nvSpPr>
            <p:cNvPr id="82" name="Rectangle 81"/>
            <p:cNvSpPr/>
            <p:nvPr/>
          </p:nvSpPr>
          <p:spPr>
            <a:xfrm>
              <a:off x="4377769" y="5233571"/>
              <a:ext cx="398080" cy="155827"/>
            </a:xfrm>
            <a:prstGeom prst="rect">
              <a:avLst/>
            </a:prstGeom>
            <a:ln/>
          </p:spPr>
          <p:style>
            <a:lnRef idx="1">
              <a:schemeClr val="accent6"/>
            </a:lnRef>
            <a:fillRef idx="3">
              <a:schemeClr val="accent6"/>
            </a:fillRef>
            <a:effectRef idx="2">
              <a:schemeClr val="accent6"/>
            </a:effectRef>
            <a:fontRef idx="minor">
              <a:schemeClr val="lt1"/>
            </a:fontRef>
          </p:style>
          <p:txBody>
            <a:bodyPr anchor="ctr"/>
            <a:lstStyle/>
            <a:p>
              <a:pPr algn="ctr">
                <a:defRPr/>
              </a:pPr>
              <a:endParaRPr lang="en-US" kern="0">
                <a:solidFill>
                  <a:sysClr val="window" lastClr="FFFFFF"/>
                </a:solidFill>
                <a:latin typeface="Calibri"/>
                <a:ea typeface="ヒラギノ角ゴ ProN W3"/>
                <a:cs typeface="Calibri"/>
              </a:endParaRPr>
            </a:p>
          </p:txBody>
        </p:sp>
      </p:grpSp>
      <p:grpSp>
        <p:nvGrpSpPr>
          <p:cNvPr id="67" name="Group 66"/>
          <p:cNvGrpSpPr>
            <a:grpSpLocks/>
          </p:cNvGrpSpPr>
          <p:nvPr/>
        </p:nvGrpSpPr>
        <p:grpSpPr bwMode="auto">
          <a:xfrm>
            <a:off x="6068864" y="1937746"/>
            <a:ext cx="883444" cy="1226629"/>
            <a:chOff x="2218170" y="2464924"/>
            <a:chExt cx="1064230" cy="1357876"/>
          </a:xfrm>
        </p:grpSpPr>
        <p:cxnSp>
          <p:nvCxnSpPr>
            <p:cNvPr id="72" name="Straight Arrow Connector 71"/>
            <p:cNvCxnSpPr>
              <a:stCxn id="68" idx="2"/>
              <a:endCxn id="85" idx="2"/>
            </p:cNvCxnSpPr>
            <p:nvPr/>
          </p:nvCxnSpPr>
          <p:spPr>
            <a:xfrm flipH="1" flipV="1">
              <a:off x="2218170" y="2468006"/>
              <a:ext cx="830086" cy="1354794"/>
            </a:xfrm>
            <a:prstGeom prst="straightConnector1">
              <a:avLst/>
            </a:prstGeom>
            <a:ln w="28575" cmpd="sng">
              <a:solidFill>
                <a:schemeClr val="accent6"/>
              </a:solidFill>
              <a:tailEnd type="arrow"/>
            </a:ln>
          </p:spPr>
          <p:style>
            <a:lnRef idx="1">
              <a:schemeClr val="dk1"/>
            </a:lnRef>
            <a:fillRef idx="0">
              <a:schemeClr val="dk1"/>
            </a:fillRef>
            <a:effectRef idx="0">
              <a:schemeClr val="dk1"/>
            </a:effectRef>
            <a:fontRef idx="minor">
              <a:schemeClr val="tx1"/>
            </a:fontRef>
          </p:style>
        </p:cxnSp>
        <p:cxnSp>
          <p:nvCxnSpPr>
            <p:cNvPr id="73" name="Straight Arrow Connector 72"/>
            <p:cNvCxnSpPr>
              <a:stCxn id="68" idx="2"/>
              <a:endCxn id="84" idx="2"/>
            </p:cNvCxnSpPr>
            <p:nvPr/>
          </p:nvCxnSpPr>
          <p:spPr>
            <a:xfrm flipH="1" flipV="1">
              <a:off x="2751002" y="2464924"/>
              <a:ext cx="297254" cy="1357876"/>
            </a:xfrm>
            <a:prstGeom prst="straightConnector1">
              <a:avLst/>
            </a:prstGeom>
            <a:ln w="28575" cmpd="sng">
              <a:solidFill>
                <a:schemeClr val="accent6"/>
              </a:solidFill>
              <a:tailEnd type="arrow"/>
            </a:ln>
          </p:spPr>
          <p:style>
            <a:lnRef idx="1">
              <a:schemeClr val="dk1"/>
            </a:lnRef>
            <a:fillRef idx="0">
              <a:schemeClr val="dk1"/>
            </a:fillRef>
            <a:effectRef idx="0">
              <a:schemeClr val="dk1"/>
            </a:effectRef>
            <a:fontRef idx="minor">
              <a:schemeClr val="tx1"/>
            </a:fontRef>
          </p:style>
        </p:cxnSp>
        <p:cxnSp>
          <p:nvCxnSpPr>
            <p:cNvPr id="74" name="Straight Arrow Connector 73"/>
            <p:cNvCxnSpPr>
              <a:stCxn id="68" idx="2"/>
              <a:endCxn id="87" idx="2"/>
            </p:cNvCxnSpPr>
            <p:nvPr/>
          </p:nvCxnSpPr>
          <p:spPr>
            <a:xfrm flipV="1">
              <a:off x="3048256" y="2468006"/>
              <a:ext cx="234144" cy="1354794"/>
            </a:xfrm>
            <a:prstGeom prst="straightConnector1">
              <a:avLst/>
            </a:prstGeom>
            <a:ln w="28575" cmpd="sng">
              <a:solidFill>
                <a:schemeClr val="accent6"/>
              </a:solidFill>
              <a:tailEnd type="arrow"/>
            </a:ln>
          </p:spPr>
          <p:style>
            <a:lnRef idx="1">
              <a:schemeClr val="dk1"/>
            </a:lnRef>
            <a:fillRef idx="0">
              <a:schemeClr val="dk1"/>
            </a:fillRef>
            <a:effectRef idx="0">
              <a:schemeClr val="dk1"/>
            </a:effectRef>
            <a:fontRef idx="minor">
              <a:schemeClr val="tx1"/>
            </a:fontRef>
          </p:style>
        </p:cxnSp>
      </p:grpSp>
      <p:sp>
        <p:nvSpPr>
          <p:cNvPr id="68" name="TextBox 67"/>
          <p:cNvSpPr txBox="1"/>
          <p:nvPr/>
        </p:nvSpPr>
        <p:spPr>
          <a:xfrm>
            <a:off x="5786983" y="2571598"/>
            <a:ext cx="1941909" cy="592777"/>
          </a:xfrm>
          <a:prstGeom prst="rect">
            <a:avLst/>
          </a:prstGeom>
          <a:solidFill>
            <a:sysClr val="window" lastClr="FFFFFF"/>
          </a:solidFill>
        </p:spPr>
        <p:txBody>
          <a:bodyPr lIns="38405" tIns="19202" rIns="38405" bIns="19202">
            <a:spAutoFit/>
          </a:bodyPr>
          <a:lstStyle/>
          <a:p>
            <a:pPr algn="ctr">
              <a:defRPr/>
            </a:pPr>
            <a:r>
              <a:rPr lang="en-US" kern="0" dirty="0">
                <a:solidFill>
                  <a:sysClr val="windowText" lastClr="000000"/>
                </a:solidFill>
                <a:latin typeface="Calibri"/>
                <a:ea typeface="ヒラギノ角ゴ ProN W3"/>
                <a:cs typeface="Calibri"/>
              </a:rPr>
              <a:t>batches of X seconds</a:t>
            </a:r>
          </a:p>
        </p:txBody>
      </p:sp>
      <p:sp>
        <p:nvSpPr>
          <p:cNvPr id="69" name="TextBox 68"/>
          <p:cNvSpPr txBox="1"/>
          <p:nvPr/>
        </p:nvSpPr>
        <p:spPr>
          <a:xfrm>
            <a:off x="5671492" y="1369861"/>
            <a:ext cx="1752600" cy="315778"/>
          </a:xfrm>
          <a:prstGeom prst="rect">
            <a:avLst/>
          </a:prstGeom>
          <a:solidFill>
            <a:sysClr val="window" lastClr="FFFFFF"/>
          </a:solidFill>
        </p:spPr>
        <p:txBody>
          <a:bodyPr lIns="38405" tIns="19202" rIns="38405" bIns="19202">
            <a:spAutoFit/>
          </a:bodyPr>
          <a:lstStyle/>
          <a:p>
            <a:pPr algn="ctr">
              <a:defRPr/>
            </a:pPr>
            <a:r>
              <a:rPr lang="en-US" kern="0" dirty="0">
                <a:solidFill>
                  <a:sysClr val="windowText" lastClr="000000"/>
                </a:solidFill>
                <a:latin typeface="Calibri"/>
                <a:ea typeface="ヒラギノ角ゴ ProN W3"/>
                <a:cs typeface="Calibri"/>
              </a:rPr>
              <a:t>l</a:t>
            </a:r>
            <a:r>
              <a:rPr lang="en-US" kern="0" dirty="0" err="1">
                <a:solidFill>
                  <a:sysClr val="windowText" lastClr="000000"/>
                </a:solidFill>
                <a:latin typeface="Calibri"/>
                <a:ea typeface="ヒラギノ角ゴ ProN W3"/>
                <a:cs typeface="Calibri"/>
              </a:rPr>
              <a:t>ive</a:t>
            </a:r>
            <a:r>
              <a:rPr lang="en-US" kern="0" dirty="0">
                <a:solidFill>
                  <a:sysClr val="windowText" lastClr="000000"/>
                </a:solidFill>
                <a:latin typeface="Calibri"/>
                <a:ea typeface="ヒラギノ角ゴ ProN W3"/>
                <a:cs typeface="Calibri"/>
              </a:rPr>
              <a:t> data stream</a:t>
            </a:r>
          </a:p>
        </p:txBody>
      </p:sp>
      <p:grpSp>
        <p:nvGrpSpPr>
          <p:cNvPr id="90" name="Group 89"/>
          <p:cNvGrpSpPr>
            <a:grpSpLocks/>
          </p:cNvGrpSpPr>
          <p:nvPr/>
        </p:nvGrpSpPr>
        <p:grpSpPr bwMode="auto">
          <a:xfrm>
            <a:off x="5900092" y="3685229"/>
            <a:ext cx="1571625" cy="756061"/>
            <a:chOff x="15712706" y="10151158"/>
            <a:chExt cx="4191000" cy="1724814"/>
          </a:xfrm>
        </p:grpSpPr>
        <p:grpSp>
          <p:nvGrpSpPr>
            <p:cNvPr id="17422" name="Group 65"/>
            <p:cNvGrpSpPr>
              <a:grpSpLocks/>
            </p:cNvGrpSpPr>
            <p:nvPr/>
          </p:nvGrpSpPr>
          <p:grpSpPr bwMode="auto">
            <a:xfrm>
              <a:off x="15712706" y="10151158"/>
              <a:ext cx="4081598" cy="640089"/>
              <a:chOff x="3519264" y="4541124"/>
              <a:chExt cx="1843853" cy="322227"/>
            </a:xfrm>
          </p:grpSpPr>
          <p:sp>
            <p:nvSpPr>
              <p:cNvPr id="75" name="Right Arrow 74"/>
              <p:cNvSpPr/>
              <p:nvPr/>
            </p:nvSpPr>
            <p:spPr>
              <a:xfrm rot="10800000">
                <a:off x="3519264" y="4541124"/>
                <a:ext cx="262477" cy="322128"/>
              </a:xfrm>
              <a:prstGeom prst="rightArrow">
                <a:avLst/>
              </a:prstGeom>
              <a:gradFill>
                <a:lin ang="5400000" scaled="0"/>
              </a:gra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kern="0">
                  <a:solidFill>
                    <a:sysClr val="window" lastClr="FFFFFF"/>
                  </a:solidFill>
                  <a:latin typeface="Calibri"/>
                  <a:ea typeface="ヒラギノ角ゴ ProN W3"/>
                  <a:cs typeface="Calibri"/>
                </a:endParaRPr>
              </a:p>
            </p:txBody>
          </p:sp>
          <p:sp>
            <p:nvSpPr>
              <p:cNvPr id="76" name="Rectangle 75"/>
              <p:cNvSpPr/>
              <p:nvPr/>
            </p:nvSpPr>
            <p:spPr>
              <a:xfrm>
                <a:off x="4430044" y="4624254"/>
                <a:ext cx="398018" cy="155868"/>
              </a:xfrm>
              <a:prstGeom prst="rect">
                <a:avLst/>
              </a:prstGeom>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kern="0">
                  <a:solidFill>
                    <a:sysClr val="window" lastClr="FFFFFF"/>
                  </a:solidFill>
                  <a:latin typeface="Calibri"/>
                  <a:ea typeface="ヒラギノ角ゴ ProN W3"/>
                  <a:cs typeface="Calibri"/>
                </a:endParaRPr>
              </a:p>
            </p:txBody>
          </p:sp>
          <p:sp>
            <p:nvSpPr>
              <p:cNvPr id="77" name="Rectangle 76"/>
              <p:cNvSpPr/>
              <p:nvPr/>
            </p:nvSpPr>
            <p:spPr>
              <a:xfrm>
                <a:off x="3897919" y="4624254"/>
                <a:ext cx="398018" cy="155868"/>
              </a:xfrm>
              <a:prstGeom prst="rect">
                <a:avLst/>
              </a:prstGeom>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kern="0">
                  <a:solidFill>
                    <a:sysClr val="window" lastClr="FFFFFF"/>
                  </a:solidFill>
                  <a:latin typeface="Calibri"/>
                  <a:ea typeface="ヒラギノ角ゴ ProN W3"/>
                  <a:cs typeface="Calibri"/>
                </a:endParaRPr>
              </a:p>
            </p:txBody>
          </p:sp>
          <p:sp>
            <p:nvSpPr>
              <p:cNvPr id="79" name="Rectangle 78"/>
              <p:cNvSpPr/>
              <p:nvPr/>
            </p:nvSpPr>
            <p:spPr>
              <a:xfrm>
                <a:off x="4965038" y="4624254"/>
                <a:ext cx="398018" cy="155868"/>
              </a:xfrm>
              <a:prstGeom prst="rect">
                <a:avLst/>
              </a:prstGeom>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kern="0">
                  <a:solidFill>
                    <a:sysClr val="window" lastClr="FFFFFF"/>
                  </a:solidFill>
                  <a:latin typeface="Calibri"/>
                  <a:ea typeface="ヒラギノ角ゴ ProN W3"/>
                  <a:cs typeface="Calibri"/>
                </a:endParaRPr>
              </a:p>
            </p:txBody>
          </p:sp>
        </p:grpSp>
        <p:sp>
          <p:nvSpPr>
            <p:cNvPr id="70" name="TextBox 69"/>
            <p:cNvSpPr txBox="1"/>
            <p:nvPr/>
          </p:nvSpPr>
          <p:spPr>
            <a:xfrm>
              <a:off x="15738106" y="10583046"/>
              <a:ext cx="4165600" cy="1292926"/>
            </a:xfrm>
            <a:prstGeom prst="rect">
              <a:avLst/>
            </a:prstGeom>
            <a:noFill/>
          </p:spPr>
          <p:txBody>
            <a:bodyPr>
              <a:spAutoFit/>
            </a:bodyPr>
            <a:lstStyle/>
            <a:p>
              <a:pPr algn="ctr">
                <a:defRPr/>
              </a:pPr>
              <a:r>
                <a:rPr lang="en-US" kern="0" dirty="0">
                  <a:solidFill>
                    <a:sysClr val="windowText" lastClr="000000"/>
                  </a:solidFill>
                  <a:latin typeface="Calibri"/>
                  <a:ea typeface="ヒラギノ角ゴ ProN W3"/>
                  <a:cs typeface="Calibri"/>
                </a:rPr>
                <a:t>processed results</a:t>
              </a:r>
            </a:p>
          </p:txBody>
        </p:sp>
      </p:grpSp>
      <p:sp>
        <p:nvSpPr>
          <p:cNvPr id="132" name="Content Placeholder 2"/>
          <p:cNvSpPr txBox="1">
            <a:spLocks/>
          </p:cNvSpPr>
          <p:nvPr/>
        </p:nvSpPr>
        <p:spPr bwMode="auto">
          <a:xfrm>
            <a:off x="486718" y="1698090"/>
            <a:ext cx="4538166" cy="27432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lIns="0" tIns="0" rIns="0" bIns="0"/>
          <a:lstStyle>
            <a:lvl1pPr marL="774700" indent="-457200" algn="l" rtl="0" eaLnBrk="0" fontAlgn="base" hangingPunct="0">
              <a:spcBef>
                <a:spcPts val="1800"/>
              </a:spcBef>
              <a:spcAft>
                <a:spcPct val="0"/>
              </a:spcAft>
              <a:buClr>
                <a:srgbClr val="D11349"/>
              </a:buClr>
              <a:buSzPct val="100000"/>
              <a:buFont typeface="Wingdings" charset="0"/>
              <a:buChar char="§"/>
              <a:defRPr sz="4300">
                <a:solidFill>
                  <a:srgbClr val="0C0F20"/>
                </a:solidFill>
                <a:latin typeface="+mn-lt"/>
                <a:ea typeface="+mn-ea"/>
                <a:cs typeface="+mn-cs"/>
                <a:sym typeface="Arial" charset="0"/>
              </a:defRPr>
            </a:lvl1pPr>
            <a:lvl2pPr marL="1219200" indent="-457200" algn="l" rtl="0" eaLnBrk="0" fontAlgn="base" hangingPunct="0">
              <a:spcBef>
                <a:spcPts val="1800"/>
              </a:spcBef>
              <a:spcAft>
                <a:spcPct val="0"/>
              </a:spcAft>
              <a:buClr>
                <a:srgbClr val="D11349"/>
              </a:buClr>
              <a:buSzPct val="100000"/>
              <a:buFont typeface="Arial" charset="0"/>
              <a:buChar char="-"/>
              <a:defRPr sz="4300">
                <a:solidFill>
                  <a:srgbClr val="0C0F20"/>
                </a:solidFill>
                <a:latin typeface="+mn-lt"/>
                <a:ea typeface="+mn-ea"/>
                <a:cs typeface="+mn-cs"/>
                <a:sym typeface="Arial" charset="0"/>
              </a:defRPr>
            </a:lvl2pPr>
            <a:lvl3pPr marL="1663700" indent="-457200" algn="l" rtl="0" eaLnBrk="0" fontAlgn="base" hangingPunct="0">
              <a:spcBef>
                <a:spcPts val="1800"/>
              </a:spcBef>
              <a:spcAft>
                <a:spcPct val="0"/>
              </a:spcAft>
              <a:buClr>
                <a:srgbClr val="D11349"/>
              </a:buClr>
              <a:buSzPct val="100000"/>
              <a:buFont typeface="Arial" charset="0"/>
              <a:buChar char="-"/>
              <a:defRPr sz="4300">
                <a:solidFill>
                  <a:srgbClr val="0C0F20"/>
                </a:solidFill>
                <a:latin typeface="+mn-lt"/>
                <a:ea typeface="+mn-ea"/>
                <a:cs typeface="+mn-cs"/>
                <a:sym typeface="Arial" charset="0"/>
              </a:defRPr>
            </a:lvl3pPr>
            <a:lvl4pPr marL="2108200" indent="-457200" algn="l" rtl="0" eaLnBrk="0" fontAlgn="base" hangingPunct="0">
              <a:spcBef>
                <a:spcPts val="1800"/>
              </a:spcBef>
              <a:spcAft>
                <a:spcPct val="0"/>
              </a:spcAft>
              <a:buClr>
                <a:srgbClr val="D11349"/>
              </a:buClr>
              <a:buSzPct val="100000"/>
              <a:buFont typeface="Arial" charset="0"/>
              <a:buChar char="-"/>
              <a:defRPr sz="4300">
                <a:solidFill>
                  <a:srgbClr val="0C0F20"/>
                </a:solidFill>
                <a:latin typeface="+mn-lt"/>
                <a:ea typeface="+mn-ea"/>
                <a:cs typeface="+mn-cs"/>
                <a:sym typeface="Arial" charset="0"/>
              </a:defRPr>
            </a:lvl4pPr>
            <a:lvl5pPr marL="2552700" indent="-457200" algn="l" rtl="0" eaLnBrk="0" fontAlgn="base" hangingPunct="0">
              <a:spcBef>
                <a:spcPts val="1800"/>
              </a:spcBef>
              <a:spcAft>
                <a:spcPct val="0"/>
              </a:spcAft>
              <a:buClr>
                <a:srgbClr val="D11349"/>
              </a:buClr>
              <a:buSzPct val="100000"/>
              <a:buFont typeface="Arial" charset="0"/>
              <a:buChar char="-"/>
              <a:defRPr sz="4300">
                <a:solidFill>
                  <a:srgbClr val="0C0F20"/>
                </a:solidFill>
                <a:latin typeface="+mn-lt"/>
                <a:ea typeface="+mn-ea"/>
                <a:cs typeface="+mn-cs"/>
                <a:sym typeface="Arial" charset="0"/>
              </a:defRPr>
            </a:lvl5pPr>
            <a:lvl6pPr marL="3009900" indent="-457200" algn="l" rtl="0" fontAlgn="base">
              <a:spcBef>
                <a:spcPts val="1800"/>
              </a:spcBef>
              <a:spcAft>
                <a:spcPct val="0"/>
              </a:spcAft>
              <a:buClr>
                <a:srgbClr val="D11349"/>
              </a:buClr>
              <a:buSzPct val="100000"/>
              <a:buFont typeface="Arial" charset="0"/>
              <a:buChar char="-"/>
              <a:defRPr sz="4300">
                <a:solidFill>
                  <a:srgbClr val="0C0F20"/>
                </a:solidFill>
                <a:latin typeface="+mn-lt"/>
                <a:ea typeface="+mn-ea"/>
                <a:cs typeface="+mn-cs"/>
                <a:sym typeface="Arial" charset="0"/>
              </a:defRPr>
            </a:lvl6pPr>
            <a:lvl7pPr marL="3467100" indent="-457200" algn="l" rtl="0" fontAlgn="base">
              <a:spcBef>
                <a:spcPts val="1800"/>
              </a:spcBef>
              <a:spcAft>
                <a:spcPct val="0"/>
              </a:spcAft>
              <a:buClr>
                <a:srgbClr val="D11349"/>
              </a:buClr>
              <a:buSzPct val="100000"/>
              <a:buFont typeface="Arial" charset="0"/>
              <a:buChar char="-"/>
              <a:defRPr sz="4300">
                <a:solidFill>
                  <a:srgbClr val="0C0F20"/>
                </a:solidFill>
                <a:latin typeface="+mn-lt"/>
                <a:ea typeface="+mn-ea"/>
                <a:cs typeface="+mn-cs"/>
                <a:sym typeface="Arial" charset="0"/>
              </a:defRPr>
            </a:lvl7pPr>
            <a:lvl8pPr marL="3924300" indent="-457200" algn="l" rtl="0" fontAlgn="base">
              <a:spcBef>
                <a:spcPts val="1800"/>
              </a:spcBef>
              <a:spcAft>
                <a:spcPct val="0"/>
              </a:spcAft>
              <a:buClr>
                <a:srgbClr val="D11349"/>
              </a:buClr>
              <a:buSzPct val="100000"/>
              <a:buFont typeface="Arial" charset="0"/>
              <a:buChar char="-"/>
              <a:defRPr sz="4300">
                <a:solidFill>
                  <a:srgbClr val="0C0F20"/>
                </a:solidFill>
                <a:latin typeface="+mn-lt"/>
                <a:ea typeface="+mn-ea"/>
                <a:cs typeface="+mn-cs"/>
                <a:sym typeface="Arial" charset="0"/>
              </a:defRPr>
            </a:lvl8pPr>
            <a:lvl9pPr marL="4381500" indent="-457200" algn="l" rtl="0" fontAlgn="base">
              <a:spcBef>
                <a:spcPts val="1800"/>
              </a:spcBef>
              <a:spcAft>
                <a:spcPct val="0"/>
              </a:spcAft>
              <a:buClr>
                <a:srgbClr val="D11349"/>
              </a:buClr>
              <a:buSzPct val="100000"/>
              <a:buFont typeface="Arial" charset="0"/>
              <a:buChar char="-"/>
              <a:defRPr sz="4300">
                <a:solidFill>
                  <a:srgbClr val="0C0F20"/>
                </a:solidFill>
                <a:latin typeface="+mn-lt"/>
                <a:ea typeface="+mn-ea"/>
                <a:cs typeface="+mn-cs"/>
                <a:sym typeface="Arial" charset="0"/>
              </a:defRPr>
            </a:lvl9pPr>
          </a:lstStyle>
          <a:p>
            <a:pPr marL="230188" indent="-230188">
              <a:spcBef>
                <a:spcPts val="1512"/>
              </a:spcBef>
              <a:defRPr/>
            </a:pPr>
            <a:r>
              <a:rPr lang="en-US" sz="2400" dirty="0">
                <a:latin typeface="+mj-lt"/>
                <a:ea typeface="ヒラギノ角ゴ ProN W3"/>
                <a:cs typeface="Helvetica Neue Light"/>
              </a:rPr>
              <a:t>Chop up the live stream into batches of X seconds </a:t>
            </a:r>
          </a:p>
          <a:p>
            <a:pPr marL="230188" indent="-230188">
              <a:spcBef>
                <a:spcPts val="1512"/>
              </a:spcBef>
              <a:defRPr/>
            </a:pPr>
            <a:r>
              <a:rPr lang="en-US" sz="2400" dirty="0">
                <a:latin typeface="+mj-lt"/>
                <a:ea typeface="ヒラギノ角ゴ ProN W3"/>
                <a:cs typeface="Helvetica Neue Light"/>
              </a:rPr>
              <a:t>Spark treats each batch of data as RDDs and processes them using RDD operations</a:t>
            </a:r>
          </a:p>
          <a:p>
            <a:pPr marL="230188" indent="-230188">
              <a:spcBef>
                <a:spcPts val="1512"/>
              </a:spcBef>
              <a:defRPr/>
            </a:pPr>
            <a:r>
              <a:rPr lang="en-US" sz="2400" dirty="0">
                <a:latin typeface="+mj-lt"/>
                <a:ea typeface="ヒラギノ角ゴ ProN W3"/>
                <a:cs typeface="Helvetica Neue Light"/>
              </a:rPr>
              <a:t>Finally, the processed results of the RDD operations are returned in batches</a:t>
            </a:r>
          </a:p>
        </p:txBody>
      </p:sp>
      <p:pic>
        <p:nvPicPr>
          <p:cNvPr id="31" name="Picture 30">
            <a:extLst>
              <a:ext uri="{FF2B5EF4-FFF2-40B4-BE49-F238E27FC236}">
                <a16:creationId xmlns:a16="http://schemas.microsoft.com/office/drawing/2014/main" xmlns="" id="{DCC41546-35BF-4518-ABDF-019F13612BF2}"/>
              </a:ext>
            </a:extLst>
          </p:cNvPr>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298897" y="5151459"/>
            <a:ext cx="8546206" cy="1196530"/>
          </a:xfrm>
          <a:prstGeom prst="rect">
            <a:avLst/>
          </a:prstGeom>
        </p:spPr>
      </p:pic>
      <p:sp>
        <p:nvSpPr>
          <p:cNvPr id="35" name="CustomShape 4">
            <a:extLst>
              <a:ext uri="{FF2B5EF4-FFF2-40B4-BE49-F238E27FC236}">
                <a16:creationId xmlns:a16="http://schemas.microsoft.com/office/drawing/2014/main" xmlns="" id="{6DF4DD78-E39A-43C4-A24B-8DCCBDAC9157}"/>
              </a:ext>
            </a:extLst>
          </p:cNvPr>
          <p:cNvSpPr/>
          <p:nvPr/>
        </p:nvSpPr>
        <p:spPr>
          <a:xfrm>
            <a:off x="0" y="6524625"/>
            <a:ext cx="4572000" cy="293688"/>
          </a:xfrm>
          <a:prstGeom prst="rect">
            <a:avLst/>
          </a:prstGeom>
          <a:solidFill>
            <a:schemeClr val="tx1"/>
          </a:solidFill>
          <a:ln>
            <a:noFill/>
          </a:ln>
        </p:spPr>
        <p:style>
          <a:lnRef idx="0">
            <a:scrgbClr r="0" g="0" b="0"/>
          </a:lnRef>
          <a:fillRef idx="0">
            <a:scrgbClr r="0" g="0" b="0"/>
          </a:fillRef>
          <a:effectRef idx="0">
            <a:scrgbClr r="0" g="0" b="0"/>
          </a:effectRef>
          <a:fontRef idx="minor"/>
        </p:style>
        <p:txBody>
          <a:bodyPr lIns="90000" tIns="45000" rIns="90000" bIns="45000" anchor="ctr"/>
          <a:lstStyle/>
          <a:p>
            <a:pPr lvl="0" algn="ctr" defTabSz="914400">
              <a:defRPr/>
            </a:pPr>
            <a:r>
              <a:rPr lang="en-IN" sz="2400" b="1" spc="-1" dirty="0">
                <a:solidFill>
                  <a:srgbClr val="FFFFFF"/>
                </a:solidFill>
                <a:latin typeface="Calibri"/>
              </a:rPr>
              <a:t>Big Data Computing</a:t>
            </a:r>
            <a:endParaRPr kumimoji="0" lang="en-IN" sz="2400" b="0" i="0" u="none" strike="noStrike" kern="1200" cap="none" spc="-1" normalizeH="0" baseline="0" noProof="0" dirty="0">
              <a:ln>
                <a:noFill/>
              </a:ln>
              <a:solidFill>
                <a:prstClr val="black"/>
              </a:solidFill>
              <a:effectLst/>
              <a:uLnTx/>
              <a:uFillTx/>
              <a:latin typeface="Arial"/>
            </a:endParaRPr>
          </a:p>
        </p:txBody>
      </p:sp>
      <p:sp>
        <p:nvSpPr>
          <p:cNvPr id="36" name="Footer Placeholder 3">
            <a:extLst>
              <a:ext uri="{FF2B5EF4-FFF2-40B4-BE49-F238E27FC236}">
                <a16:creationId xmlns:a16="http://schemas.microsoft.com/office/drawing/2014/main" xmlns="" id="{01B7A2D0-6110-4BDC-85E3-C08C231E6AE8}"/>
              </a:ext>
            </a:extLst>
          </p:cNvPr>
          <p:cNvSpPr txBox="1">
            <a:spLocks/>
          </p:cNvSpPr>
          <p:nvPr/>
        </p:nvSpPr>
        <p:spPr bwMode="auto">
          <a:xfrm>
            <a:off x="4572000" y="6453188"/>
            <a:ext cx="4572000" cy="3651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lvl="0" algn="ctr" defTabSz="914400" fontAlgn="base">
              <a:spcBef>
                <a:spcPct val="0"/>
              </a:spcBef>
              <a:spcAft>
                <a:spcPct val="0"/>
              </a:spcAft>
            </a:pPr>
            <a:r>
              <a:rPr lang="en-US" b="1" dirty="0">
                <a:solidFill>
                  <a:schemeClr val="bg1"/>
                </a:solidFill>
                <a:latin typeface="Calibri" panose="020F0502020204030204" pitchFamily="34" charset="0"/>
                <a:cs typeface="Calibri" panose="020F0502020204030204" pitchFamily="34" charset="0"/>
              </a:rPr>
              <a:t>Spark Streaming</a:t>
            </a:r>
            <a:endParaRPr kumimoji="0" lang="en-US" altLang="en-US" b="1" i="0" u="none" strike="noStrike" kern="1200" cap="none" spc="0" normalizeH="0" baseline="0" noProof="0" dirty="0">
              <a:ln>
                <a:noFill/>
              </a:ln>
              <a:solidFill>
                <a:prstClr val="white"/>
              </a:solidFill>
              <a:effectLst/>
              <a:uLnTx/>
              <a:uFillTx/>
              <a:latin typeface="Calibri" panose="020F0502020204030204" pitchFamily="34" charset="0"/>
              <a:ea typeface="MS PGothic" panose="020B0600070205080204" pitchFamily="34" charset="-128"/>
            </a:endParaRPr>
          </a:p>
        </p:txBody>
      </p:sp>
      <mc:AlternateContent xmlns:mc="http://schemas.openxmlformats.org/markup-compatibility/2006">
        <mc:Choice xmlns:p14="http://schemas.microsoft.com/office/powerpoint/2010/main" xmlns="" Requires="p14">
          <p:contentPart p14:bwMode="auto" r:id="rId3">
            <p14:nvContentPartPr>
              <p14:cNvPr id="4" name="Ink 3"/>
              <p14:cNvContentPartPr/>
              <p14:nvPr/>
            </p14:nvContentPartPr>
            <p14:xfrm>
              <a:off x="564480" y="1560960"/>
              <a:ext cx="8462880" cy="5029200"/>
            </p14:xfrm>
          </p:contentPart>
        </mc:Choice>
        <mc:Fallback>
          <p:pic>
            <p:nvPicPr>
              <p:cNvPr id="4" name="Ink 3"/>
              <p:cNvPicPr/>
              <p:nvPr/>
            </p:nvPicPr>
            <p:blipFill>
              <a:blip r:embed="rId4"/>
              <a:stretch>
                <a:fillRect/>
              </a:stretch>
            </p:blipFill>
            <p:spPr>
              <a:xfrm>
                <a:off x="553680" y="1549080"/>
                <a:ext cx="8485920" cy="5047200"/>
              </a:xfrm>
              <a:prstGeom prst="rect">
                <a:avLst/>
              </a:prstGeom>
            </p:spPr>
          </p:pic>
        </mc:Fallback>
      </mc:AlternateContent>
    </p:spTree>
    <p:extLst>
      <p:ext uri="{BB962C8B-B14F-4D97-AF65-F5344CB8AC3E}">
        <p14:creationId xmlns:p14="http://schemas.microsoft.com/office/powerpoint/2010/main" xmlns="" val="68572671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4"/>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9" presetClass="exit" presetSubtype="0" fill="hold" grpId="1" nodeType="clickEffect">
                                  <p:stCondLst>
                                    <p:cond delay="0"/>
                                  </p:stCondLst>
                                  <p:childTnLst>
                                    <p:animEffect transition="out" filter="dissolve">
                                      <p:cBhvr>
                                        <p:cTn id="14" dur="500"/>
                                        <p:tgtEl>
                                          <p:spTgt spid="61"/>
                                        </p:tgtEl>
                                      </p:cBhvr>
                                    </p:animEffect>
                                    <p:set>
                                      <p:cBhvr>
                                        <p:cTn id="15" dur="1" fill="hold">
                                          <p:stCondLst>
                                            <p:cond delay="499"/>
                                          </p:stCondLst>
                                        </p:cTn>
                                        <p:tgtEl>
                                          <p:spTgt spid="61"/>
                                        </p:tgtEl>
                                        <p:attrNameLst>
                                          <p:attrName>style.visibility</p:attrName>
                                        </p:attrNameLst>
                                      </p:cBhvr>
                                      <p:to>
                                        <p:strVal val="hidden"/>
                                      </p:to>
                                    </p:set>
                                  </p:childTnLst>
                                </p:cTn>
                              </p:par>
                              <p:par>
                                <p:cTn id="16" presetID="9" presetClass="entr" presetSubtype="0" fill="hold" nodeType="withEffect">
                                  <p:stCondLst>
                                    <p:cond delay="0"/>
                                  </p:stCondLst>
                                  <p:childTnLst>
                                    <p:set>
                                      <p:cBhvr>
                                        <p:cTn id="17" dur="1" fill="hold">
                                          <p:stCondLst>
                                            <p:cond delay="0"/>
                                          </p:stCondLst>
                                        </p:cTn>
                                        <p:tgtEl>
                                          <p:spTgt spid="62"/>
                                        </p:tgtEl>
                                        <p:attrNameLst>
                                          <p:attrName>style.visibility</p:attrName>
                                        </p:attrNameLst>
                                      </p:cBhvr>
                                      <p:to>
                                        <p:strVal val="visible"/>
                                      </p:to>
                                    </p:set>
                                    <p:animEffect transition="in" filter="dissolve">
                                      <p:cBhvr>
                                        <p:cTn id="18" dur="500"/>
                                        <p:tgtEl>
                                          <p:spTgt spid="62"/>
                                        </p:tgtEl>
                                      </p:cBhvr>
                                    </p:animEffect>
                                  </p:childTnLst>
                                </p:cTn>
                              </p:par>
                            </p:childTnLst>
                          </p:cTn>
                        </p:par>
                        <p:par>
                          <p:cTn id="19" fill="hold" nodeType="afterGroup">
                            <p:stCondLst>
                              <p:cond delay="500"/>
                            </p:stCondLst>
                            <p:childTnLst>
                              <p:par>
                                <p:cTn id="20" presetID="1" presetClass="entr" presetSubtype="0" fill="hold" nodeType="afterEffect">
                                  <p:stCondLst>
                                    <p:cond delay="0"/>
                                  </p:stCondLst>
                                  <p:childTnLst>
                                    <p:set>
                                      <p:cBhvr>
                                        <p:cTn id="21" dur="1" fill="hold">
                                          <p:stCondLst>
                                            <p:cond delay="0"/>
                                          </p:stCondLst>
                                        </p:cTn>
                                        <p:tgtEl>
                                          <p:spTgt spid="67"/>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68"/>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132">
                                            <p:txEl>
                                              <p:pRg st="0" end="0"/>
                                            </p:txEl>
                                          </p:spTgt>
                                        </p:tgtEl>
                                        <p:attrNameLst>
                                          <p:attrName>style.visibility</p:attrName>
                                        </p:attrNameLst>
                                      </p:cBhvr>
                                      <p:to>
                                        <p:strVal val="visible"/>
                                      </p:to>
                                    </p:set>
                                  </p:childTnLst>
                                </p:cTn>
                              </p:par>
                            </p:childTnLst>
                          </p:cTn>
                        </p:par>
                      </p:childTnLst>
                    </p:cTn>
                  </p:par>
                  <p:par>
                    <p:cTn id="26" fill="hold" nodeType="clickPar">
                      <p:stCondLst>
                        <p:cond delay="indefinite"/>
                      </p:stCondLst>
                      <p:childTnLst>
                        <p:par>
                          <p:cTn id="27" fill="hold" nodeType="withGroup">
                            <p:stCondLst>
                              <p:cond delay="0"/>
                            </p:stCondLst>
                            <p:childTnLst>
                              <p:par>
                                <p:cTn id="28" presetID="1" presetClass="entr" presetSubtype="0" fill="hold" nodeType="clickEffect">
                                  <p:stCondLst>
                                    <p:cond delay="0"/>
                                  </p:stCondLst>
                                  <p:childTnLst>
                                    <p:set>
                                      <p:cBhvr>
                                        <p:cTn id="29" dur="1" fill="hold">
                                          <p:stCondLst>
                                            <p:cond delay="0"/>
                                          </p:stCondLst>
                                        </p:cTn>
                                        <p:tgtEl>
                                          <p:spTgt spid="132">
                                            <p:txEl>
                                              <p:pRg st="1" end="1"/>
                                            </p:txEl>
                                          </p:spTgt>
                                        </p:tgtEl>
                                        <p:attrNameLst>
                                          <p:attrName>style.visibility</p:attrName>
                                        </p:attrNameLst>
                                      </p:cBhvr>
                                      <p:to>
                                        <p:strVal val="visible"/>
                                      </p:to>
                                    </p:set>
                                  </p:childTnLst>
                                </p:cTn>
                              </p:par>
                            </p:childTnLst>
                          </p:cTn>
                        </p:par>
                        <p:par>
                          <p:cTn id="30" fill="hold" nodeType="afterGroup">
                            <p:stCondLst>
                              <p:cond delay="0"/>
                            </p:stCondLst>
                            <p:childTnLst>
                              <p:par>
                                <p:cTn id="31" presetID="22" presetClass="entr" presetSubtype="1" fill="hold" nodeType="afterEffect">
                                  <p:stCondLst>
                                    <p:cond delay="0"/>
                                  </p:stCondLst>
                                  <p:childTnLst>
                                    <p:set>
                                      <p:cBhvr>
                                        <p:cTn id="32" dur="1" fill="hold">
                                          <p:stCondLst>
                                            <p:cond delay="0"/>
                                          </p:stCondLst>
                                        </p:cTn>
                                        <p:tgtEl>
                                          <p:spTgt spid="65"/>
                                        </p:tgtEl>
                                        <p:attrNameLst>
                                          <p:attrName>style.visibility</p:attrName>
                                        </p:attrNameLst>
                                      </p:cBhvr>
                                      <p:to>
                                        <p:strVal val="visible"/>
                                      </p:to>
                                    </p:set>
                                    <p:animEffect transition="in" filter="wipe(up)">
                                      <p:cBhvr>
                                        <p:cTn id="33" dur="500"/>
                                        <p:tgtEl>
                                          <p:spTgt spid="65"/>
                                        </p:tgtEl>
                                      </p:cBhvr>
                                    </p:animEffect>
                                  </p:childTnLst>
                                </p:cTn>
                              </p:par>
                            </p:childTnLst>
                          </p:cTn>
                        </p:par>
                        <p:par>
                          <p:cTn id="34" fill="hold" nodeType="afterGroup">
                            <p:stCondLst>
                              <p:cond delay="500"/>
                            </p:stCondLst>
                            <p:childTnLst>
                              <p:par>
                                <p:cTn id="35" presetID="1" presetClass="entr" presetSubtype="0" fill="hold" grpId="0" nodeType="afterEffect">
                                  <p:stCondLst>
                                    <p:cond delay="0"/>
                                  </p:stCondLst>
                                  <p:childTnLst>
                                    <p:set>
                                      <p:cBhvr>
                                        <p:cTn id="36" dur="1" fill="hold">
                                          <p:stCondLst>
                                            <p:cond delay="0"/>
                                          </p:stCondLst>
                                        </p:cTn>
                                        <p:tgtEl>
                                          <p:spTgt spid="63"/>
                                        </p:tgtEl>
                                        <p:attrNameLst>
                                          <p:attrName>style.visibility</p:attrName>
                                        </p:attrNameLst>
                                      </p:cBhvr>
                                      <p:to>
                                        <p:strVal val="visible"/>
                                      </p:to>
                                    </p:set>
                                  </p:childTnLst>
                                </p:cTn>
                              </p:par>
                            </p:childTnLst>
                          </p:cTn>
                        </p:par>
                      </p:childTnLst>
                    </p:cTn>
                  </p:par>
                  <p:par>
                    <p:cTn id="37" fill="hold" nodeType="clickPar">
                      <p:stCondLst>
                        <p:cond delay="indefinite"/>
                      </p:stCondLst>
                      <p:childTnLst>
                        <p:par>
                          <p:cTn id="38" fill="hold" nodeType="withGroup">
                            <p:stCondLst>
                              <p:cond delay="0"/>
                            </p:stCondLst>
                            <p:childTnLst>
                              <p:par>
                                <p:cTn id="39" presetID="22" presetClass="entr" presetSubtype="2" fill="hold" nodeType="clickEffect">
                                  <p:stCondLst>
                                    <p:cond delay="0"/>
                                  </p:stCondLst>
                                  <p:childTnLst>
                                    <p:set>
                                      <p:cBhvr>
                                        <p:cTn id="40" dur="1" fill="hold">
                                          <p:stCondLst>
                                            <p:cond delay="0"/>
                                          </p:stCondLst>
                                        </p:cTn>
                                        <p:tgtEl>
                                          <p:spTgt spid="90"/>
                                        </p:tgtEl>
                                        <p:attrNameLst>
                                          <p:attrName>style.visibility</p:attrName>
                                        </p:attrNameLst>
                                      </p:cBhvr>
                                      <p:to>
                                        <p:strVal val="visible"/>
                                      </p:to>
                                    </p:set>
                                    <p:animEffect transition="in" filter="wipe(right)">
                                      <p:cBhvr>
                                        <p:cTn id="41" dur="500"/>
                                        <p:tgtEl>
                                          <p:spTgt spid="90"/>
                                        </p:tgtEl>
                                      </p:cBhvr>
                                    </p:animEffect>
                                  </p:childTnLst>
                                </p:cTn>
                              </p:par>
                              <p:par>
                                <p:cTn id="42" presetID="1" presetClass="entr" presetSubtype="0" fill="hold" nodeType="withEffect">
                                  <p:stCondLst>
                                    <p:cond delay="0"/>
                                  </p:stCondLst>
                                  <p:childTnLst>
                                    <p:set>
                                      <p:cBhvr>
                                        <p:cTn id="43" dur="1" fill="hold">
                                          <p:stCondLst>
                                            <p:cond delay="0"/>
                                          </p:stCondLst>
                                        </p:cTn>
                                        <p:tgtEl>
                                          <p:spTgt spid="13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P spid="61" grpId="1" animBg="1"/>
      <p:bldP spid="63" grpId="0" animBg="1"/>
      <p:bldP spid="64" grpId="0" animBg="1"/>
      <p:bldP spid="68" grpId="0" animBg="1"/>
      <p:bldP spid="69"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Autofit/>
          </a:bodyPr>
          <a:lstStyle/>
          <a:p>
            <a:pPr marL="133350" indent="0">
              <a:buNone/>
              <a:defRPr/>
            </a:pPr>
            <a:r>
              <a:rPr lang="en-US" sz="2400" dirty="0"/>
              <a:t>Run a streaming computation as a </a:t>
            </a:r>
            <a:r>
              <a:rPr lang="en-US" sz="2400" b="1" dirty="0">
                <a:solidFill>
                  <a:srgbClr val="FF0000"/>
                </a:solidFill>
              </a:rPr>
              <a:t>series of very small, deterministic batch jobs</a:t>
            </a:r>
          </a:p>
        </p:txBody>
      </p:sp>
      <p:sp>
        <p:nvSpPr>
          <p:cNvPr id="2" name="Title 1"/>
          <p:cNvSpPr>
            <a:spLocks noGrp="1"/>
          </p:cNvSpPr>
          <p:nvPr>
            <p:ph type="title"/>
          </p:nvPr>
        </p:nvSpPr>
        <p:spPr/>
        <p:txBody>
          <a:bodyPr/>
          <a:lstStyle/>
          <a:p>
            <a:pPr>
              <a:defRPr/>
            </a:pPr>
            <a:r>
              <a:rPr lang="en-US" b="1" dirty="0"/>
              <a:t>How does Spark Streaming work?</a:t>
            </a:r>
            <a:endParaRPr lang="en-US" dirty="0"/>
          </a:p>
        </p:txBody>
      </p:sp>
      <p:sp>
        <p:nvSpPr>
          <p:cNvPr id="18435" name="Slide Number Placeholder 3"/>
          <p:cNvSpPr>
            <a:spLocks noGrp="1"/>
          </p:cNvSpPr>
          <p:nvPr>
            <p:ph type="sldNum" sz="quarter" idx="12"/>
          </p:nvPr>
        </p:nvSpPr>
        <p:spPr bwMode="auto">
          <a:prstGeom prst="rect">
            <a:avLst/>
          </a:prstGeo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1438" tIns="45719" rIns="91438" bIns="45719"/>
          <a:lstStyle>
            <a:lvl1pPr eaLnBrk="0" hangingPunct="0">
              <a:defRPr sz="500">
                <a:solidFill>
                  <a:srgbClr val="000000"/>
                </a:solidFill>
                <a:latin typeface="Gill Sans" charset="0"/>
                <a:ea typeface="ヒラギノ角ゴ ProN W3" charset="0"/>
                <a:cs typeface="ヒラギノ角ゴ ProN W3" charset="0"/>
                <a:sym typeface="Gill Sans" charset="0"/>
              </a:defRPr>
            </a:lvl1pPr>
            <a:lvl2pPr marL="312039" indent="-120015" eaLnBrk="0" hangingPunct="0">
              <a:defRPr sz="500">
                <a:solidFill>
                  <a:srgbClr val="000000"/>
                </a:solidFill>
                <a:latin typeface="Gill Sans" charset="0"/>
                <a:ea typeface="ヒラギノ角ゴ ProN W3" charset="0"/>
                <a:cs typeface="ヒラギノ角ゴ ProN W3" charset="0"/>
                <a:sym typeface="Gill Sans" charset="0"/>
              </a:defRPr>
            </a:lvl2pPr>
            <a:lvl3pPr marL="480060" indent="-96012" eaLnBrk="0" hangingPunct="0">
              <a:defRPr sz="500">
                <a:solidFill>
                  <a:srgbClr val="000000"/>
                </a:solidFill>
                <a:latin typeface="Gill Sans" charset="0"/>
                <a:ea typeface="ヒラギノ角ゴ ProN W3" charset="0"/>
                <a:cs typeface="ヒラギノ角ゴ ProN W3" charset="0"/>
                <a:sym typeface="Gill Sans" charset="0"/>
              </a:defRPr>
            </a:lvl3pPr>
            <a:lvl4pPr marL="672084" indent="-96012" eaLnBrk="0" hangingPunct="0">
              <a:defRPr sz="500">
                <a:solidFill>
                  <a:srgbClr val="000000"/>
                </a:solidFill>
                <a:latin typeface="Gill Sans" charset="0"/>
                <a:ea typeface="ヒラギノ角ゴ ProN W3" charset="0"/>
                <a:cs typeface="ヒラギノ角ゴ ProN W3" charset="0"/>
                <a:sym typeface="Gill Sans" charset="0"/>
              </a:defRPr>
            </a:lvl4pPr>
            <a:lvl5pPr marL="864108" indent="-96012" eaLnBrk="0" hangingPunct="0">
              <a:defRPr sz="500">
                <a:solidFill>
                  <a:srgbClr val="000000"/>
                </a:solidFill>
                <a:latin typeface="Gill Sans" charset="0"/>
                <a:ea typeface="ヒラギノ角ゴ ProN W3" charset="0"/>
                <a:cs typeface="ヒラギノ角ゴ ProN W3" charset="0"/>
                <a:sym typeface="Gill Sans" charset="0"/>
              </a:defRPr>
            </a:lvl5pPr>
            <a:lvl6pPr marL="1056132" indent="-96012" eaLnBrk="0" fontAlgn="base" hangingPunct="0">
              <a:spcBef>
                <a:spcPct val="0"/>
              </a:spcBef>
              <a:spcAft>
                <a:spcPct val="0"/>
              </a:spcAft>
              <a:defRPr sz="500">
                <a:solidFill>
                  <a:srgbClr val="000000"/>
                </a:solidFill>
                <a:latin typeface="Gill Sans" charset="0"/>
                <a:ea typeface="ヒラギノ角ゴ ProN W3" charset="0"/>
                <a:cs typeface="ヒラギノ角ゴ ProN W3" charset="0"/>
                <a:sym typeface="Gill Sans" charset="0"/>
              </a:defRPr>
            </a:lvl6pPr>
            <a:lvl7pPr marL="1248156" indent="-96012" eaLnBrk="0" fontAlgn="base" hangingPunct="0">
              <a:spcBef>
                <a:spcPct val="0"/>
              </a:spcBef>
              <a:spcAft>
                <a:spcPct val="0"/>
              </a:spcAft>
              <a:defRPr sz="500">
                <a:solidFill>
                  <a:srgbClr val="000000"/>
                </a:solidFill>
                <a:latin typeface="Gill Sans" charset="0"/>
                <a:ea typeface="ヒラギノ角ゴ ProN W3" charset="0"/>
                <a:cs typeface="ヒラギノ角ゴ ProN W3" charset="0"/>
                <a:sym typeface="Gill Sans" charset="0"/>
              </a:defRPr>
            </a:lvl7pPr>
            <a:lvl8pPr marL="1440180" indent="-96012" eaLnBrk="0" fontAlgn="base" hangingPunct="0">
              <a:spcBef>
                <a:spcPct val="0"/>
              </a:spcBef>
              <a:spcAft>
                <a:spcPct val="0"/>
              </a:spcAft>
              <a:defRPr sz="500">
                <a:solidFill>
                  <a:srgbClr val="000000"/>
                </a:solidFill>
                <a:latin typeface="Gill Sans" charset="0"/>
                <a:ea typeface="ヒラギノ角ゴ ProN W3" charset="0"/>
                <a:cs typeface="ヒラギノ角ゴ ProN W3" charset="0"/>
                <a:sym typeface="Gill Sans" charset="0"/>
              </a:defRPr>
            </a:lvl8pPr>
            <a:lvl9pPr marL="1632204" indent="-96012" eaLnBrk="0" fontAlgn="base" hangingPunct="0">
              <a:spcBef>
                <a:spcPct val="0"/>
              </a:spcBef>
              <a:spcAft>
                <a:spcPct val="0"/>
              </a:spcAft>
              <a:defRPr sz="500">
                <a:solidFill>
                  <a:srgbClr val="000000"/>
                </a:solidFill>
                <a:latin typeface="Gill Sans" charset="0"/>
                <a:ea typeface="ヒラギノ角ゴ ProN W3" charset="0"/>
                <a:cs typeface="ヒラギノ角ゴ ProN W3" charset="0"/>
                <a:sym typeface="Gill Sans" charset="0"/>
              </a:defRPr>
            </a:lvl9pPr>
          </a:lstStyle>
          <a:p>
            <a:pPr eaLnBrk="1" hangingPunct="1"/>
            <a:fld id="{4DD8CE11-607D-8248-BFF5-660A85B7672B}" type="slidenum">
              <a:rPr lang="en-US"/>
              <a:pPr eaLnBrk="1" hangingPunct="1"/>
              <a:t>25</a:t>
            </a:fld>
            <a:endParaRPr lang="en-US"/>
          </a:p>
        </p:txBody>
      </p:sp>
      <p:sp>
        <p:nvSpPr>
          <p:cNvPr id="132" name="Content Placeholder 2"/>
          <p:cNvSpPr txBox="1">
            <a:spLocks/>
          </p:cNvSpPr>
          <p:nvPr/>
        </p:nvSpPr>
        <p:spPr bwMode="auto">
          <a:xfrm>
            <a:off x="510677" y="2194733"/>
            <a:ext cx="4611689" cy="27432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lIns="0" tIns="0" rIns="0" bIns="0"/>
          <a:lstStyle>
            <a:lvl1pPr marL="774700" indent="-457200" algn="l" rtl="0" eaLnBrk="0" fontAlgn="base" hangingPunct="0">
              <a:spcBef>
                <a:spcPts val="1800"/>
              </a:spcBef>
              <a:spcAft>
                <a:spcPct val="0"/>
              </a:spcAft>
              <a:buClr>
                <a:srgbClr val="D11349"/>
              </a:buClr>
              <a:buSzPct val="100000"/>
              <a:buFont typeface="Wingdings" charset="0"/>
              <a:buChar char="§"/>
              <a:defRPr sz="4300">
                <a:solidFill>
                  <a:srgbClr val="0C0F20"/>
                </a:solidFill>
                <a:latin typeface="+mn-lt"/>
                <a:ea typeface="+mn-ea"/>
                <a:cs typeface="+mn-cs"/>
                <a:sym typeface="Arial" charset="0"/>
              </a:defRPr>
            </a:lvl1pPr>
            <a:lvl2pPr marL="1219200" indent="-457200" algn="l" rtl="0" eaLnBrk="0" fontAlgn="base" hangingPunct="0">
              <a:spcBef>
                <a:spcPts val="1800"/>
              </a:spcBef>
              <a:spcAft>
                <a:spcPct val="0"/>
              </a:spcAft>
              <a:buClr>
                <a:srgbClr val="D11349"/>
              </a:buClr>
              <a:buSzPct val="100000"/>
              <a:buFont typeface="Arial" charset="0"/>
              <a:buChar char="-"/>
              <a:defRPr sz="4300">
                <a:solidFill>
                  <a:srgbClr val="0C0F20"/>
                </a:solidFill>
                <a:latin typeface="+mn-lt"/>
                <a:ea typeface="+mn-ea"/>
                <a:cs typeface="+mn-cs"/>
                <a:sym typeface="Arial" charset="0"/>
              </a:defRPr>
            </a:lvl2pPr>
            <a:lvl3pPr marL="1663700" indent="-457200" algn="l" rtl="0" eaLnBrk="0" fontAlgn="base" hangingPunct="0">
              <a:spcBef>
                <a:spcPts val="1800"/>
              </a:spcBef>
              <a:spcAft>
                <a:spcPct val="0"/>
              </a:spcAft>
              <a:buClr>
                <a:srgbClr val="D11349"/>
              </a:buClr>
              <a:buSzPct val="100000"/>
              <a:buFont typeface="Arial" charset="0"/>
              <a:buChar char="-"/>
              <a:defRPr sz="4300">
                <a:solidFill>
                  <a:srgbClr val="0C0F20"/>
                </a:solidFill>
                <a:latin typeface="+mn-lt"/>
                <a:ea typeface="+mn-ea"/>
                <a:cs typeface="+mn-cs"/>
                <a:sym typeface="Arial" charset="0"/>
              </a:defRPr>
            </a:lvl3pPr>
            <a:lvl4pPr marL="2108200" indent="-457200" algn="l" rtl="0" eaLnBrk="0" fontAlgn="base" hangingPunct="0">
              <a:spcBef>
                <a:spcPts val="1800"/>
              </a:spcBef>
              <a:spcAft>
                <a:spcPct val="0"/>
              </a:spcAft>
              <a:buClr>
                <a:srgbClr val="D11349"/>
              </a:buClr>
              <a:buSzPct val="100000"/>
              <a:buFont typeface="Arial" charset="0"/>
              <a:buChar char="-"/>
              <a:defRPr sz="4300">
                <a:solidFill>
                  <a:srgbClr val="0C0F20"/>
                </a:solidFill>
                <a:latin typeface="+mn-lt"/>
                <a:ea typeface="+mn-ea"/>
                <a:cs typeface="+mn-cs"/>
                <a:sym typeface="Arial" charset="0"/>
              </a:defRPr>
            </a:lvl4pPr>
            <a:lvl5pPr marL="2552700" indent="-457200" algn="l" rtl="0" eaLnBrk="0" fontAlgn="base" hangingPunct="0">
              <a:spcBef>
                <a:spcPts val="1800"/>
              </a:spcBef>
              <a:spcAft>
                <a:spcPct val="0"/>
              </a:spcAft>
              <a:buClr>
                <a:srgbClr val="D11349"/>
              </a:buClr>
              <a:buSzPct val="100000"/>
              <a:buFont typeface="Arial" charset="0"/>
              <a:buChar char="-"/>
              <a:defRPr sz="4300">
                <a:solidFill>
                  <a:srgbClr val="0C0F20"/>
                </a:solidFill>
                <a:latin typeface="+mn-lt"/>
                <a:ea typeface="+mn-ea"/>
                <a:cs typeface="+mn-cs"/>
                <a:sym typeface="Arial" charset="0"/>
              </a:defRPr>
            </a:lvl5pPr>
            <a:lvl6pPr marL="3009900" indent="-457200" algn="l" rtl="0" fontAlgn="base">
              <a:spcBef>
                <a:spcPts val="1800"/>
              </a:spcBef>
              <a:spcAft>
                <a:spcPct val="0"/>
              </a:spcAft>
              <a:buClr>
                <a:srgbClr val="D11349"/>
              </a:buClr>
              <a:buSzPct val="100000"/>
              <a:buFont typeface="Arial" charset="0"/>
              <a:buChar char="-"/>
              <a:defRPr sz="4300">
                <a:solidFill>
                  <a:srgbClr val="0C0F20"/>
                </a:solidFill>
                <a:latin typeface="+mn-lt"/>
                <a:ea typeface="+mn-ea"/>
                <a:cs typeface="+mn-cs"/>
                <a:sym typeface="Arial" charset="0"/>
              </a:defRPr>
            </a:lvl6pPr>
            <a:lvl7pPr marL="3467100" indent="-457200" algn="l" rtl="0" fontAlgn="base">
              <a:spcBef>
                <a:spcPts val="1800"/>
              </a:spcBef>
              <a:spcAft>
                <a:spcPct val="0"/>
              </a:spcAft>
              <a:buClr>
                <a:srgbClr val="D11349"/>
              </a:buClr>
              <a:buSzPct val="100000"/>
              <a:buFont typeface="Arial" charset="0"/>
              <a:buChar char="-"/>
              <a:defRPr sz="4300">
                <a:solidFill>
                  <a:srgbClr val="0C0F20"/>
                </a:solidFill>
                <a:latin typeface="+mn-lt"/>
                <a:ea typeface="+mn-ea"/>
                <a:cs typeface="+mn-cs"/>
                <a:sym typeface="Arial" charset="0"/>
              </a:defRPr>
            </a:lvl7pPr>
            <a:lvl8pPr marL="3924300" indent="-457200" algn="l" rtl="0" fontAlgn="base">
              <a:spcBef>
                <a:spcPts val="1800"/>
              </a:spcBef>
              <a:spcAft>
                <a:spcPct val="0"/>
              </a:spcAft>
              <a:buClr>
                <a:srgbClr val="D11349"/>
              </a:buClr>
              <a:buSzPct val="100000"/>
              <a:buFont typeface="Arial" charset="0"/>
              <a:buChar char="-"/>
              <a:defRPr sz="4300">
                <a:solidFill>
                  <a:srgbClr val="0C0F20"/>
                </a:solidFill>
                <a:latin typeface="+mn-lt"/>
                <a:ea typeface="+mn-ea"/>
                <a:cs typeface="+mn-cs"/>
                <a:sym typeface="Arial" charset="0"/>
              </a:defRPr>
            </a:lvl8pPr>
            <a:lvl9pPr marL="4381500" indent="-457200" algn="l" rtl="0" fontAlgn="base">
              <a:spcBef>
                <a:spcPts val="1800"/>
              </a:spcBef>
              <a:spcAft>
                <a:spcPct val="0"/>
              </a:spcAft>
              <a:buClr>
                <a:srgbClr val="D11349"/>
              </a:buClr>
              <a:buSzPct val="100000"/>
              <a:buFont typeface="Arial" charset="0"/>
              <a:buChar char="-"/>
              <a:defRPr sz="4300">
                <a:solidFill>
                  <a:srgbClr val="0C0F20"/>
                </a:solidFill>
                <a:latin typeface="+mn-lt"/>
                <a:ea typeface="+mn-ea"/>
                <a:cs typeface="+mn-cs"/>
                <a:sym typeface="Arial" charset="0"/>
              </a:defRPr>
            </a:lvl9pPr>
          </a:lstStyle>
          <a:p>
            <a:pPr marL="230188" indent="-230188">
              <a:spcBef>
                <a:spcPts val="1512"/>
              </a:spcBef>
              <a:defRPr/>
            </a:pPr>
            <a:r>
              <a:rPr lang="en-US" sz="2400" dirty="0">
                <a:latin typeface="+mj-lt"/>
                <a:ea typeface="ヒラギノ角ゴ ProN W3"/>
                <a:cs typeface="Helvetica Neue Light"/>
              </a:rPr>
              <a:t>Batch sizes as low as ½ second, latency of about 1 second</a:t>
            </a:r>
          </a:p>
          <a:p>
            <a:pPr marL="230188" indent="-230188">
              <a:spcBef>
                <a:spcPts val="1512"/>
              </a:spcBef>
              <a:defRPr/>
            </a:pPr>
            <a:r>
              <a:rPr lang="en-US" sz="2400" dirty="0">
                <a:latin typeface="+mj-lt"/>
                <a:ea typeface="ヒラギノ角ゴ ProN W3"/>
                <a:cs typeface="Helvetica Neue Light"/>
              </a:rPr>
              <a:t>Potential for combining batch processing and streaming processing in the same system</a:t>
            </a:r>
          </a:p>
        </p:txBody>
      </p:sp>
      <p:grpSp>
        <p:nvGrpSpPr>
          <p:cNvPr id="31" name="Group 30"/>
          <p:cNvGrpSpPr>
            <a:grpSpLocks/>
          </p:cNvGrpSpPr>
          <p:nvPr/>
        </p:nvGrpSpPr>
        <p:grpSpPr bwMode="auto">
          <a:xfrm>
            <a:off x="5745361" y="2057989"/>
            <a:ext cx="1557338" cy="280494"/>
            <a:chOff x="3510080" y="4511951"/>
            <a:chExt cx="1875743" cy="322227"/>
          </a:xfrm>
        </p:grpSpPr>
        <p:sp>
          <p:nvSpPr>
            <p:cNvPr id="32" name="Right Arrow 31"/>
            <p:cNvSpPr/>
            <p:nvPr/>
          </p:nvSpPr>
          <p:spPr>
            <a:xfrm>
              <a:off x="5123391" y="4511951"/>
              <a:ext cx="262432" cy="322227"/>
            </a:xfrm>
            <a:prstGeom prst="rightArrow">
              <a:avLst/>
            </a:prstGeom>
            <a:ln/>
          </p:spPr>
          <p:style>
            <a:lnRef idx="1">
              <a:schemeClr val="accent6"/>
            </a:lnRef>
            <a:fillRef idx="3">
              <a:schemeClr val="accent6"/>
            </a:fillRef>
            <a:effectRef idx="2">
              <a:schemeClr val="accent6"/>
            </a:effectRef>
            <a:fontRef idx="minor">
              <a:schemeClr val="lt1"/>
            </a:fontRef>
          </p:style>
          <p:txBody>
            <a:bodyPr anchor="ctr"/>
            <a:lstStyle/>
            <a:p>
              <a:pPr algn="ctr">
                <a:defRPr/>
              </a:pPr>
              <a:endParaRPr lang="en-US" kern="0">
                <a:solidFill>
                  <a:sysClr val="window" lastClr="FFFFFF"/>
                </a:solidFill>
                <a:latin typeface="Calibri"/>
                <a:ea typeface="ヒラギノ角ゴ ProN W3"/>
                <a:cs typeface="ヒラギノ角ゴ ProN W3"/>
              </a:endParaRPr>
            </a:p>
          </p:txBody>
        </p:sp>
        <p:sp>
          <p:nvSpPr>
            <p:cNvPr id="33" name="Rectangle 32"/>
            <p:cNvSpPr/>
            <p:nvPr/>
          </p:nvSpPr>
          <p:spPr>
            <a:xfrm>
              <a:off x="4042831" y="4599904"/>
              <a:ext cx="397950" cy="155916"/>
            </a:xfrm>
            <a:prstGeom prst="rect">
              <a:avLst/>
            </a:prstGeom>
            <a:ln/>
          </p:spPr>
          <p:style>
            <a:lnRef idx="1">
              <a:schemeClr val="accent6"/>
            </a:lnRef>
            <a:fillRef idx="3">
              <a:schemeClr val="accent6"/>
            </a:fillRef>
            <a:effectRef idx="2">
              <a:schemeClr val="accent6"/>
            </a:effectRef>
            <a:fontRef idx="minor">
              <a:schemeClr val="lt1"/>
            </a:fontRef>
          </p:style>
          <p:txBody>
            <a:bodyPr anchor="ctr"/>
            <a:lstStyle/>
            <a:p>
              <a:pPr algn="ctr">
                <a:defRPr/>
              </a:pPr>
              <a:endParaRPr lang="en-US" kern="0">
                <a:solidFill>
                  <a:sysClr val="window" lastClr="FFFFFF"/>
                </a:solidFill>
                <a:latin typeface="Calibri"/>
                <a:ea typeface="ヒラギノ角ゴ ProN W3"/>
                <a:cs typeface="ヒラギノ角ゴ ProN W3"/>
              </a:endParaRPr>
            </a:p>
          </p:txBody>
        </p:sp>
        <p:sp>
          <p:nvSpPr>
            <p:cNvPr id="34" name="Rectangle 33"/>
            <p:cNvSpPr/>
            <p:nvPr/>
          </p:nvSpPr>
          <p:spPr>
            <a:xfrm>
              <a:off x="3510080" y="4603102"/>
              <a:ext cx="397950" cy="155916"/>
            </a:xfrm>
            <a:prstGeom prst="rect">
              <a:avLst/>
            </a:prstGeom>
            <a:ln/>
          </p:spPr>
          <p:style>
            <a:lnRef idx="1">
              <a:schemeClr val="accent6"/>
            </a:lnRef>
            <a:fillRef idx="3">
              <a:schemeClr val="accent6"/>
            </a:fillRef>
            <a:effectRef idx="2">
              <a:schemeClr val="accent6"/>
            </a:effectRef>
            <a:fontRef idx="minor">
              <a:schemeClr val="lt1"/>
            </a:fontRef>
          </p:style>
          <p:txBody>
            <a:bodyPr anchor="ctr"/>
            <a:lstStyle/>
            <a:p>
              <a:pPr algn="ctr">
                <a:defRPr/>
              </a:pPr>
              <a:endParaRPr lang="en-US" kern="0">
                <a:solidFill>
                  <a:sysClr val="window" lastClr="FFFFFF"/>
                </a:solidFill>
                <a:latin typeface="Calibri"/>
                <a:ea typeface="ヒラギノ角ゴ ProN W3"/>
                <a:cs typeface="ヒラギノ角ゴ ProN W3"/>
              </a:endParaRPr>
            </a:p>
          </p:txBody>
        </p:sp>
        <p:sp>
          <p:nvSpPr>
            <p:cNvPr id="35" name="Rectangle 34"/>
            <p:cNvSpPr/>
            <p:nvPr/>
          </p:nvSpPr>
          <p:spPr>
            <a:xfrm>
              <a:off x="4574148" y="4603102"/>
              <a:ext cx="397950" cy="155916"/>
            </a:xfrm>
            <a:prstGeom prst="rect">
              <a:avLst/>
            </a:prstGeom>
            <a:ln/>
          </p:spPr>
          <p:style>
            <a:lnRef idx="1">
              <a:schemeClr val="accent6"/>
            </a:lnRef>
            <a:fillRef idx="3">
              <a:schemeClr val="accent6"/>
            </a:fillRef>
            <a:effectRef idx="2">
              <a:schemeClr val="accent6"/>
            </a:effectRef>
            <a:fontRef idx="minor">
              <a:schemeClr val="lt1"/>
            </a:fontRef>
          </p:style>
          <p:txBody>
            <a:bodyPr anchor="ctr"/>
            <a:lstStyle/>
            <a:p>
              <a:pPr algn="ctr">
                <a:defRPr/>
              </a:pPr>
              <a:endParaRPr lang="en-US" kern="0">
                <a:solidFill>
                  <a:sysClr val="window" lastClr="FFFFFF"/>
                </a:solidFill>
                <a:latin typeface="Calibri"/>
                <a:ea typeface="ヒラギノ角ゴ ProN W3"/>
                <a:cs typeface="ヒラギノ角ゴ ProN W3"/>
              </a:endParaRPr>
            </a:p>
          </p:txBody>
        </p:sp>
      </p:grpSp>
      <p:sp>
        <p:nvSpPr>
          <p:cNvPr id="36" name="Rectangle 35"/>
          <p:cNvSpPr/>
          <p:nvPr/>
        </p:nvSpPr>
        <p:spPr>
          <a:xfrm>
            <a:off x="7427714" y="3737564"/>
            <a:ext cx="1259086" cy="746125"/>
          </a:xfrm>
          <a:prstGeom prst="rect">
            <a:avLst/>
          </a:prstGeom>
          <a:ln w="38100" cmpd="sng"/>
        </p:spPr>
        <p:style>
          <a:lnRef idx="2">
            <a:schemeClr val="accent3"/>
          </a:lnRef>
          <a:fillRef idx="1">
            <a:schemeClr val="lt1"/>
          </a:fillRef>
          <a:effectRef idx="0">
            <a:schemeClr val="accent3"/>
          </a:effectRef>
          <a:fontRef idx="minor">
            <a:schemeClr val="dk1"/>
          </a:fontRef>
        </p:style>
        <p:txBody>
          <a:bodyPr lIns="38405" tIns="19202" rIns="38405" bIns="19202" anchor="ctr"/>
          <a:lstStyle/>
          <a:p>
            <a:pPr algn="ctr">
              <a:defRPr/>
            </a:pPr>
            <a:r>
              <a:rPr lang="en-US" sz="2000" b="1" kern="0" dirty="0">
                <a:solidFill>
                  <a:srgbClr val="B50B1B"/>
                </a:solidFill>
                <a:latin typeface="Calibri"/>
                <a:ea typeface="ヒラギノ角ゴ ProN W3"/>
                <a:cs typeface="Calibri"/>
              </a:rPr>
              <a:t>Spark</a:t>
            </a:r>
          </a:p>
        </p:txBody>
      </p:sp>
      <p:sp>
        <p:nvSpPr>
          <p:cNvPr id="37" name="Rectangle 36"/>
          <p:cNvSpPr/>
          <p:nvPr/>
        </p:nvSpPr>
        <p:spPr>
          <a:xfrm>
            <a:off x="7427714" y="1807958"/>
            <a:ext cx="1259086" cy="746125"/>
          </a:xfrm>
          <a:prstGeom prst="rect">
            <a:avLst/>
          </a:prstGeom>
          <a:ln w="38100" cmpd="sng"/>
        </p:spPr>
        <p:style>
          <a:lnRef idx="2">
            <a:schemeClr val="accent3"/>
          </a:lnRef>
          <a:fillRef idx="1">
            <a:schemeClr val="lt1"/>
          </a:fillRef>
          <a:effectRef idx="0">
            <a:schemeClr val="accent3"/>
          </a:effectRef>
          <a:fontRef idx="minor">
            <a:schemeClr val="dk1"/>
          </a:fontRef>
        </p:style>
        <p:txBody>
          <a:bodyPr lIns="38405" tIns="19202" rIns="38405" bIns="19202" anchor="ctr"/>
          <a:lstStyle/>
          <a:p>
            <a:pPr algn="ctr">
              <a:defRPr/>
            </a:pPr>
            <a:r>
              <a:rPr lang="en-US" sz="2000" b="1" kern="0" dirty="0">
                <a:solidFill>
                  <a:srgbClr val="B50B1B"/>
                </a:solidFill>
                <a:latin typeface="Calibri"/>
                <a:ea typeface="ヒラギノ角ゴ ProN W3"/>
                <a:cs typeface="Calibri"/>
              </a:rPr>
              <a:t>Spark</a:t>
            </a:r>
          </a:p>
          <a:p>
            <a:pPr algn="ctr">
              <a:defRPr/>
            </a:pPr>
            <a:r>
              <a:rPr lang="en-US" sz="2000" b="1" kern="0" dirty="0">
                <a:solidFill>
                  <a:srgbClr val="B50B1B"/>
                </a:solidFill>
                <a:latin typeface="Calibri"/>
                <a:ea typeface="ヒラギノ角ゴ ProN W3"/>
                <a:cs typeface="Calibri"/>
              </a:rPr>
              <a:t>Streaming</a:t>
            </a:r>
          </a:p>
        </p:txBody>
      </p:sp>
      <p:grpSp>
        <p:nvGrpSpPr>
          <p:cNvPr id="38" name="Group 37"/>
          <p:cNvGrpSpPr>
            <a:grpSpLocks/>
          </p:cNvGrpSpPr>
          <p:nvPr/>
        </p:nvGrpSpPr>
        <p:grpSpPr bwMode="auto">
          <a:xfrm>
            <a:off x="7888486" y="2815228"/>
            <a:ext cx="330399" cy="671652"/>
            <a:chOff x="4377769" y="4618254"/>
            <a:chExt cx="398080" cy="771144"/>
          </a:xfrm>
        </p:grpSpPr>
        <p:sp>
          <p:nvSpPr>
            <p:cNvPr id="39" name="Rectangle 38"/>
            <p:cNvSpPr/>
            <p:nvPr/>
          </p:nvSpPr>
          <p:spPr>
            <a:xfrm>
              <a:off x="4377769" y="4618254"/>
              <a:ext cx="398080" cy="155827"/>
            </a:xfrm>
            <a:prstGeom prst="rect">
              <a:avLst/>
            </a:prstGeom>
            <a:ln/>
          </p:spPr>
          <p:style>
            <a:lnRef idx="1">
              <a:schemeClr val="accent6"/>
            </a:lnRef>
            <a:fillRef idx="3">
              <a:schemeClr val="accent6"/>
            </a:fillRef>
            <a:effectRef idx="2">
              <a:schemeClr val="accent6"/>
            </a:effectRef>
            <a:fontRef idx="minor">
              <a:schemeClr val="lt1"/>
            </a:fontRef>
          </p:style>
          <p:txBody>
            <a:bodyPr anchor="ctr"/>
            <a:lstStyle/>
            <a:p>
              <a:pPr algn="ctr">
                <a:defRPr/>
              </a:pPr>
              <a:endParaRPr lang="en-US" kern="0">
                <a:solidFill>
                  <a:sysClr val="window" lastClr="FFFFFF"/>
                </a:solidFill>
                <a:latin typeface="Calibri"/>
                <a:ea typeface="ヒラギノ角ゴ ProN W3"/>
                <a:cs typeface="Calibri"/>
              </a:endParaRPr>
            </a:p>
          </p:txBody>
        </p:sp>
        <p:sp>
          <p:nvSpPr>
            <p:cNvPr id="40" name="Rectangle 39"/>
            <p:cNvSpPr/>
            <p:nvPr/>
          </p:nvSpPr>
          <p:spPr>
            <a:xfrm>
              <a:off x="4377769" y="4925913"/>
              <a:ext cx="398080" cy="155827"/>
            </a:xfrm>
            <a:prstGeom prst="rect">
              <a:avLst/>
            </a:prstGeom>
            <a:ln/>
          </p:spPr>
          <p:style>
            <a:lnRef idx="1">
              <a:schemeClr val="accent6"/>
            </a:lnRef>
            <a:fillRef idx="3">
              <a:schemeClr val="accent6"/>
            </a:fillRef>
            <a:effectRef idx="2">
              <a:schemeClr val="accent6"/>
            </a:effectRef>
            <a:fontRef idx="minor">
              <a:schemeClr val="lt1"/>
            </a:fontRef>
          </p:style>
          <p:txBody>
            <a:bodyPr anchor="ctr"/>
            <a:lstStyle/>
            <a:p>
              <a:pPr algn="ctr">
                <a:defRPr/>
              </a:pPr>
              <a:endParaRPr lang="en-US" kern="0">
                <a:solidFill>
                  <a:sysClr val="window" lastClr="FFFFFF"/>
                </a:solidFill>
                <a:latin typeface="Calibri"/>
                <a:ea typeface="ヒラギノ角ゴ ProN W3"/>
                <a:cs typeface="Calibri"/>
              </a:endParaRPr>
            </a:p>
          </p:txBody>
        </p:sp>
        <p:sp>
          <p:nvSpPr>
            <p:cNvPr id="41" name="Rectangle 40"/>
            <p:cNvSpPr/>
            <p:nvPr/>
          </p:nvSpPr>
          <p:spPr>
            <a:xfrm>
              <a:off x="4377769" y="5233571"/>
              <a:ext cx="398080" cy="155827"/>
            </a:xfrm>
            <a:prstGeom prst="rect">
              <a:avLst/>
            </a:prstGeom>
            <a:ln/>
          </p:spPr>
          <p:style>
            <a:lnRef idx="1">
              <a:schemeClr val="accent6"/>
            </a:lnRef>
            <a:fillRef idx="3">
              <a:schemeClr val="accent6"/>
            </a:fillRef>
            <a:effectRef idx="2">
              <a:schemeClr val="accent6"/>
            </a:effectRef>
            <a:fontRef idx="minor">
              <a:schemeClr val="lt1"/>
            </a:fontRef>
          </p:style>
          <p:txBody>
            <a:bodyPr anchor="ctr"/>
            <a:lstStyle/>
            <a:p>
              <a:pPr algn="ctr">
                <a:defRPr/>
              </a:pPr>
              <a:endParaRPr lang="en-US" kern="0">
                <a:solidFill>
                  <a:sysClr val="window" lastClr="FFFFFF"/>
                </a:solidFill>
                <a:latin typeface="Calibri"/>
                <a:ea typeface="ヒラギノ角ゴ ProN W3"/>
                <a:cs typeface="Calibri"/>
              </a:endParaRPr>
            </a:p>
          </p:txBody>
        </p:sp>
      </p:grpSp>
      <p:grpSp>
        <p:nvGrpSpPr>
          <p:cNvPr id="42" name="Group 41"/>
          <p:cNvGrpSpPr>
            <a:grpSpLocks/>
          </p:cNvGrpSpPr>
          <p:nvPr/>
        </p:nvGrpSpPr>
        <p:grpSpPr bwMode="auto">
          <a:xfrm>
            <a:off x="5910560" y="2270274"/>
            <a:ext cx="883444" cy="1226629"/>
            <a:chOff x="2027473" y="2833033"/>
            <a:chExt cx="1064229" cy="1357876"/>
          </a:xfrm>
        </p:grpSpPr>
        <p:cxnSp>
          <p:nvCxnSpPr>
            <p:cNvPr id="43" name="Straight Arrow Connector 42"/>
            <p:cNvCxnSpPr>
              <a:stCxn id="46" idx="2"/>
              <a:endCxn id="34" idx="2"/>
            </p:cNvCxnSpPr>
            <p:nvPr/>
          </p:nvCxnSpPr>
          <p:spPr>
            <a:xfrm flipH="1" flipV="1">
              <a:off x="2027473" y="2836115"/>
              <a:ext cx="830085" cy="1354794"/>
            </a:xfrm>
            <a:prstGeom prst="straightConnector1">
              <a:avLst/>
            </a:prstGeom>
            <a:ln w="28575" cmpd="sng">
              <a:solidFill>
                <a:schemeClr val="accent6"/>
              </a:solidFill>
              <a:tailEnd type="arrow"/>
            </a:ln>
          </p:spPr>
          <p:style>
            <a:lnRef idx="1">
              <a:schemeClr val="dk1"/>
            </a:lnRef>
            <a:fillRef idx="0">
              <a:schemeClr val="dk1"/>
            </a:fillRef>
            <a:effectRef idx="0">
              <a:schemeClr val="dk1"/>
            </a:effectRef>
            <a:fontRef idx="minor">
              <a:schemeClr val="tx1"/>
            </a:fontRef>
          </p:style>
        </p:cxnSp>
        <p:cxnSp>
          <p:nvCxnSpPr>
            <p:cNvPr id="44" name="Straight Arrow Connector 43"/>
            <p:cNvCxnSpPr>
              <a:stCxn id="46" idx="2"/>
              <a:endCxn id="33" idx="2"/>
            </p:cNvCxnSpPr>
            <p:nvPr/>
          </p:nvCxnSpPr>
          <p:spPr>
            <a:xfrm flipH="1" flipV="1">
              <a:off x="2560304" y="2833033"/>
              <a:ext cx="297254" cy="1357876"/>
            </a:xfrm>
            <a:prstGeom prst="straightConnector1">
              <a:avLst/>
            </a:prstGeom>
            <a:ln w="28575" cmpd="sng">
              <a:solidFill>
                <a:schemeClr val="accent6"/>
              </a:solidFill>
              <a:tailEnd type="arrow"/>
            </a:ln>
          </p:spPr>
          <p:style>
            <a:lnRef idx="1">
              <a:schemeClr val="dk1"/>
            </a:lnRef>
            <a:fillRef idx="0">
              <a:schemeClr val="dk1"/>
            </a:fillRef>
            <a:effectRef idx="0">
              <a:schemeClr val="dk1"/>
            </a:effectRef>
            <a:fontRef idx="minor">
              <a:schemeClr val="tx1"/>
            </a:fontRef>
          </p:style>
        </p:cxnSp>
        <p:cxnSp>
          <p:nvCxnSpPr>
            <p:cNvPr id="45" name="Straight Arrow Connector 44"/>
            <p:cNvCxnSpPr>
              <a:stCxn id="46" idx="2"/>
              <a:endCxn id="35" idx="2"/>
            </p:cNvCxnSpPr>
            <p:nvPr/>
          </p:nvCxnSpPr>
          <p:spPr>
            <a:xfrm flipV="1">
              <a:off x="2857558" y="2836115"/>
              <a:ext cx="234144" cy="1354794"/>
            </a:xfrm>
            <a:prstGeom prst="straightConnector1">
              <a:avLst/>
            </a:prstGeom>
            <a:ln w="28575" cmpd="sng">
              <a:solidFill>
                <a:schemeClr val="accent6"/>
              </a:solidFill>
              <a:tailEnd type="arrow"/>
            </a:ln>
          </p:spPr>
          <p:style>
            <a:lnRef idx="1">
              <a:schemeClr val="dk1"/>
            </a:lnRef>
            <a:fillRef idx="0">
              <a:schemeClr val="dk1"/>
            </a:fillRef>
            <a:effectRef idx="0">
              <a:schemeClr val="dk1"/>
            </a:effectRef>
            <a:fontRef idx="minor">
              <a:schemeClr val="tx1"/>
            </a:fontRef>
          </p:style>
        </p:cxnSp>
      </p:grpSp>
      <p:sp>
        <p:nvSpPr>
          <p:cNvPr id="46" name="TextBox 45"/>
          <p:cNvSpPr txBox="1"/>
          <p:nvPr/>
        </p:nvSpPr>
        <p:spPr>
          <a:xfrm>
            <a:off x="5628680" y="2904126"/>
            <a:ext cx="1941909" cy="592777"/>
          </a:xfrm>
          <a:prstGeom prst="rect">
            <a:avLst/>
          </a:prstGeom>
          <a:solidFill>
            <a:sysClr val="window" lastClr="FFFFFF"/>
          </a:solidFill>
        </p:spPr>
        <p:txBody>
          <a:bodyPr lIns="38405" tIns="19202" rIns="38405" bIns="19202">
            <a:spAutoFit/>
          </a:bodyPr>
          <a:lstStyle/>
          <a:p>
            <a:pPr algn="ctr">
              <a:defRPr/>
            </a:pPr>
            <a:r>
              <a:rPr lang="en-US" kern="0" dirty="0">
                <a:solidFill>
                  <a:sysClr val="windowText" lastClr="000000"/>
                </a:solidFill>
                <a:latin typeface="Calibri"/>
                <a:ea typeface="ヒラギノ角ゴ ProN W3"/>
                <a:cs typeface="Calibri"/>
              </a:rPr>
              <a:t>batches of X seconds</a:t>
            </a:r>
          </a:p>
        </p:txBody>
      </p:sp>
      <p:sp>
        <p:nvSpPr>
          <p:cNvPr id="47" name="TextBox 46"/>
          <p:cNvSpPr txBox="1"/>
          <p:nvPr/>
        </p:nvSpPr>
        <p:spPr>
          <a:xfrm>
            <a:off x="5513189" y="1702389"/>
            <a:ext cx="1752600" cy="315778"/>
          </a:xfrm>
          <a:prstGeom prst="rect">
            <a:avLst/>
          </a:prstGeom>
          <a:solidFill>
            <a:sysClr val="window" lastClr="FFFFFF"/>
          </a:solidFill>
        </p:spPr>
        <p:txBody>
          <a:bodyPr lIns="38405" tIns="19202" rIns="38405" bIns="19202">
            <a:spAutoFit/>
          </a:bodyPr>
          <a:lstStyle/>
          <a:p>
            <a:pPr algn="ctr">
              <a:defRPr/>
            </a:pPr>
            <a:r>
              <a:rPr lang="en-US" kern="0" dirty="0">
                <a:solidFill>
                  <a:sysClr val="windowText" lastClr="000000"/>
                </a:solidFill>
                <a:latin typeface="Calibri"/>
                <a:ea typeface="ヒラギノ角ゴ ProN W3"/>
                <a:cs typeface="Calibri"/>
              </a:rPr>
              <a:t>l</a:t>
            </a:r>
            <a:r>
              <a:rPr lang="en-US" kern="0" dirty="0" err="1">
                <a:solidFill>
                  <a:sysClr val="windowText" lastClr="000000"/>
                </a:solidFill>
                <a:latin typeface="Calibri"/>
                <a:ea typeface="ヒラギノ角ゴ ProN W3"/>
                <a:cs typeface="Calibri"/>
              </a:rPr>
              <a:t>ive</a:t>
            </a:r>
            <a:r>
              <a:rPr lang="en-US" kern="0" dirty="0">
                <a:solidFill>
                  <a:sysClr val="windowText" lastClr="000000"/>
                </a:solidFill>
                <a:latin typeface="Calibri"/>
                <a:ea typeface="ヒラギノ角ゴ ProN W3"/>
                <a:cs typeface="Calibri"/>
              </a:rPr>
              <a:t> data stream</a:t>
            </a:r>
          </a:p>
        </p:txBody>
      </p:sp>
      <p:grpSp>
        <p:nvGrpSpPr>
          <p:cNvPr id="48" name="Group 47"/>
          <p:cNvGrpSpPr>
            <a:grpSpLocks/>
          </p:cNvGrpSpPr>
          <p:nvPr/>
        </p:nvGrpSpPr>
        <p:grpSpPr bwMode="auto">
          <a:xfrm>
            <a:off x="5741789" y="4017757"/>
            <a:ext cx="1571625" cy="756061"/>
            <a:chOff x="15712706" y="10151158"/>
            <a:chExt cx="4191000" cy="1724814"/>
          </a:xfrm>
        </p:grpSpPr>
        <p:grpSp>
          <p:nvGrpSpPr>
            <p:cNvPr id="49" name="Group 65"/>
            <p:cNvGrpSpPr>
              <a:grpSpLocks/>
            </p:cNvGrpSpPr>
            <p:nvPr/>
          </p:nvGrpSpPr>
          <p:grpSpPr bwMode="auto">
            <a:xfrm>
              <a:off x="15712706" y="10151158"/>
              <a:ext cx="4081598" cy="640089"/>
              <a:chOff x="3519264" y="4541124"/>
              <a:chExt cx="1843853" cy="322227"/>
            </a:xfrm>
          </p:grpSpPr>
          <p:sp>
            <p:nvSpPr>
              <p:cNvPr id="51" name="Right Arrow 50"/>
              <p:cNvSpPr/>
              <p:nvPr/>
            </p:nvSpPr>
            <p:spPr>
              <a:xfrm rot="10800000">
                <a:off x="3519264" y="4541124"/>
                <a:ext cx="262477" cy="322128"/>
              </a:xfrm>
              <a:prstGeom prst="rightArrow">
                <a:avLst/>
              </a:prstGeom>
              <a:gradFill>
                <a:lin ang="5400000" scaled="0"/>
              </a:gra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kern="0">
                  <a:solidFill>
                    <a:sysClr val="window" lastClr="FFFFFF"/>
                  </a:solidFill>
                  <a:latin typeface="Calibri"/>
                  <a:ea typeface="ヒラギノ角ゴ ProN W3"/>
                  <a:cs typeface="Calibri"/>
                </a:endParaRPr>
              </a:p>
            </p:txBody>
          </p:sp>
          <p:sp>
            <p:nvSpPr>
              <p:cNvPr id="52" name="Rectangle 51"/>
              <p:cNvSpPr/>
              <p:nvPr/>
            </p:nvSpPr>
            <p:spPr>
              <a:xfrm>
                <a:off x="4430044" y="4624254"/>
                <a:ext cx="398018" cy="155868"/>
              </a:xfrm>
              <a:prstGeom prst="rect">
                <a:avLst/>
              </a:prstGeom>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kern="0">
                  <a:solidFill>
                    <a:sysClr val="window" lastClr="FFFFFF"/>
                  </a:solidFill>
                  <a:latin typeface="Calibri"/>
                  <a:ea typeface="ヒラギノ角ゴ ProN W3"/>
                  <a:cs typeface="Calibri"/>
                </a:endParaRPr>
              </a:p>
            </p:txBody>
          </p:sp>
          <p:sp>
            <p:nvSpPr>
              <p:cNvPr id="53" name="Rectangle 52"/>
              <p:cNvSpPr/>
              <p:nvPr/>
            </p:nvSpPr>
            <p:spPr>
              <a:xfrm>
                <a:off x="3897919" y="4624254"/>
                <a:ext cx="398018" cy="155868"/>
              </a:xfrm>
              <a:prstGeom prst="rect">
                <a:avLst/>
              </a:prstGeom>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kern="0">
                  <a:solidFill>
                    <a:sysClr val="window" lastClr="FFFFFF"/>
                  </a:solidFill>
                  <a:latin typeface="Calibri"/>
                  <a:ea typeface="ヒラギノ角ゴ ProN W3"/>
                  <a:cs typeface="Calibri"/>
                </a:endParaRPr>
              </a:p>
            </p:txBody>
          </p:sp>
          <p:sp>
            <p:nvSpPr>
              <p:cNvPr id="54" name="Rectangle 53"/>
              <p:cNvSpPr/>
              <p:nvPr/>
            </p:nvSpPr>
            <p:spPr>
              <a:xfrm>
                <a:off x="4965038" y="4624254"/>
                <a:ext cx="398018" cy="155868"/>
              </a:xfrm>
              <a:prstGeom prst="rect">
                <a:avLst/>
              </a:prstGeom>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kern="0">
                  <a:solidFill>
                    <a:sysClr val="window" lastClr="FFFFFF"/>
                  </a:solidFill>
                  <a:latin typeface="Calibri"/>
                  <a:ea typeface="ヒラギノ角ゴ ProN W3"/>
                  <a:cs typeface="Calibri"/>
                </a:endParaRPr>
              </a:p>
            </p:txBody>
          </p:sp>
        </p:grpSp>
        <p:sp>
          <p:nvSpPr>
            <p:cNvPr id="50" name="TextBox 49"/>
            <p:cNvSpPr txBox="1"/>
            <p:nvPr/>
          </p:nvSpPr>
          <p:spPr>
            <a:xfrm>
              <a:off x="15738106" y="10583046"/>
              <a:ext cx="4165600" cy="1292926"/>
            </a:xfrm>
            <a:prstGeom prst="rect">
              <a:avLst/>
            </a:prstGeom>
            <a:noFill/>
          </p:spPr>
          <p:txBody>
            <a:bodyPr>
              <a:spAutoFit/>
            </a:bodyPr>
            <a:lstStyle/>
            <a:p>
              <a:pPr algn="ctr">
                <a:defRPr/>
              </a:pPr>
              <a:r>
                <a:rPr lang="en-US" kern="0" dirty="0">
                  <a:solidFill>
                    <a:sysClr val="windowText" lastClr="000000"/>
                  </a:solidFill>
                  <a:latin typeface="Calibri"/>
                  <a:ea typeface="ヒラギノ角ゴ ProN W3"/>
                  <a:cs typeface="Calibri"/>
                </a:rPr>
                <a:t>processed results</a:t>
              </a:r>
            </a:p>
          </p:txBody>
        </p:sp>
      </p:grpSp>
      <p:pic>
        <p:nvPicPr>
          <p:cNvPr id="55" name="Picture 54">
            <a:extLst>
              <a:ext uri="{FF2B5EF4-FFF2-40B4-BE49-F238E27FC236}">
                <a16:creationId xmlns:a16="http://schemas.microsoft.com/office/drawing/2014/main" xmlns="" id="{0C4D0A9A-DBF8-4032-94F8-B72154ED9C5C}"/>
              </a:ext>
            </a:extLst>
          </p:cNvPr>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298897" y="5151459"/>
            <a:ext cx="8546206" cy="1196530"/>
          </a:xfrm>
          <a:prstGeom prst="rect">
            <a:avLst/>
          </a:prstGeom>
        </p:spPr>
      </p:pic>
      <p:sp>
        <p:nvSpPr>
          <p:cNvPr id="56" name="CustomShape 4">
            <a:extLst>
              <a:ext uri="{FF2B5EF4-FFF2-40B4-BE49-F238E27FC236}">
                <a16:creationId xmlns:a16="http://schemas.microsoft.com/office/drawing/2014/main" xmlns="" id="{5999C427-3AD8-455C-B97D-E95163B66265}"/>
              </a:ext>
            </a:extLst>
          </p:cNvPr>
          <p:cNvSpPr/>
          <p:nvPr/>
        </p:nvSpPr>
        <p:spPr>
          <a:xfrm>
            <a:off x="0" y="6524625"/>
            <a:ext cx="4572000" cy="293688"/>
          </a:xfrm>
          <a:prstGeom prst="rect">
            <a:avLst/>
          </a:prstGeom>
          <a:solidFill>
            <a:schemeClr val="tx1"/>
          </a:solidFill>
          <a:ln>
            <a:noFill/>
          </a:ln>
        </p:spPr>
        <p:style>
          <a:lnRef idx="0">
            <a:scrgbClr r="0" g="0" b="0"/>
          </a:lnRef>
          <a:fillRef idx="0">
            <a:scrgbClr r="0" g="0" b="0"/>
          </a:fillRef>
          <a:effectRef idx="0">
            <a:scrgbClr r="0" g="0" b="0"/>
          </a:effectRef>
          <a:fontRef idx="minor"/>
        </p:style>
        <p:txBody>
          <a:bodyPr lIns="90000" tIns="45000" rIns="90000" bIns="45000" anchor="ctr"/>
          <a:lstStyle/>
          <a:p>
            <a:pPr lvl="0" algn="ctr" defTabSz="914400">
              <a:defRPr/>
            </a:pPr>
            <a:r>
              <a:rPr lang="en-IN" sz="2400" b="1" spc="-1" dirty="0">
                <a:solidFill>
                  <a:srgbClr val="FFFFFF"/>
                </a:solidFill>
                <a:latin typeface="Calibri"/>
              </a:rPr>
              <a:t>Big Data Computing</a:t>
            </a:r>
            <a:endParaRPr kumimoji="0" lang="en-IN" sz="2400" b="0" i="0" u="none" strike="noStrike" kern="1200" cap="none" spc="-1" normalizeH="0" baseline="0" noProof="0" dirty="0">
              <a:ln>
                <a:noFill/>
              </a:ln>
              <a:solidFill>
                <a:prstClr val="black"/>
              </a:solidFill>
              <a:effectLst/>
              <a:uLnTx/>
              <a:uFillTx/>
              <a:latin typeface="Arial"/>
            </a:endParaRPr>
          </a:p>
        </p:txBody>
      </p:sp>
      <p:sp>
        <p:nvSpPr>
          <p:cNvPr id="57" name="Footer Placeholder 3">
            <a:extLst>
              <a:ext uri="{FF2B5EF4-FFF2-40B4-BE49-F238E27FC236}">
                <a16:creationId xmlns:a16="http://schemas.microsoft.com/office/drawing/2014/main" xmlns="" id="{BA362E46-944E-4477-AF82-05B17702B977}"/>
              </a:ext>
            </a:extLst>
          </p:cNvPr>
          <p:cNvSpPr txBox="1">
            <a:spLocks/>
          </p:cNvSpPr>
          <p:nvPr/>
        </p:nvSpPr>
        <p:spPr bwMode="auto">
          <a:xfrm>
            <a:off x="4572000" y="6453188"/>
            <a:ext cx="4572000" cy="3651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lvl="0" algn="ctr" defTabSz="914400" fontAlgn="base">
              <a:spcBef>
                <a:spcPct val="0"/>
              </a:spcBef>
              <a:spcAft>
                <a:spcPct val="0"/>
              </a:spcAft>
            </a:pPr>
            <a:r>
              <a:rPr lang="en-US" b="1" dirty="0">
                <a:solidFill>
                  <a:schemeClr val="bg1"/>
                </a:solidFill>
                <a:latin typeface="Calibri" panose="020F0502020204030204" pitchFamily="34" charset="0"/>
                <a:cs typeface="Calibri" panose="020F0502020204030204" pitchFamily="34" charset="0"/>
              </a:rPr>
              <a:t>Spark Streaming</a:t>
            </a:r>
            <a:endParaRPr kumimoji="0" lang="en-US" altLang="en-US" b="1" i="0" u="none" strike="noStrike" kern="1200" cap="none" spc="0" normalizeH="0" baseline="0" noProof="0" dirty="0">
              <a:ln>
                <a:noFill/>
              </a:ln>
              <a:solidFill>
                <a:prstClr val="white"/>
              </a:solidFill>
              <a:effectLst/>
              <a:uLnTx/>
              <a:uFillTx/>
              <a:latin typeface="Calibri" panose="020F0502020204030204" pitchFamily="34" charset="0"/>
              <a:ea typeface="MS PGothic" panose="020B0600070205080204" pitchFamily="34" charset="-128"/>
            </a:endParaRPr>
          </a:p>
        </p:txBody>
      </p:sp>
      <mc:AlternateContent xmlns:mc="http://schemas.openxmlformats.org/markup-compatibility/2006">
        <mc:Choice xmlns:p14="http://schemas.microsoft.com/office/powerpoint/2010/main" xmlns="" Requires="p14">
          <p:contentPart p14:bwMode="auto" r:id="rId3">
            <p14:nvContentPartPr>
              <p14:cNvPr id="4" name="Ink 3"/>
              <p14:cNvContentPartPr/>
              <p14:nvPr/>
            </p14:nvContentPartPr>
            <p14:xfrm>
              <a:off x="1723320" y="1434960"/>
              <a:ext cx="3195360" cy="2449440"/>
            </p14:xfrm>
          </p:contentPart>
        </mc:Choice>
        <mc:Fallback>
          <p:pic>
            <p:nvPicPr>
              <p:cNvPr id="4" name="Ink 3"/>
              <p:cNvPicPr/>
              <p:nvPr/>
            </p:nvPicPr>
            <p:blipFill>
              <a:blip r:embed="rId4"/>
              <a:stretch>
                <a:fillRect/>
              </a:stretch>
            </p:blipFill>
            <p:spPr>
              <a:xfrm>
                <a:off x="1715400" y="1423440"/>
                <a:ext cx="3205800" cy="2471040"/>
              </a:xfrm>
              <a:prstGeom prst="rect">
                <a:avLst/>
              </a:prstGeom>
            </p:spPr>
          </p:pic>
        </mc:Fallback>
      </mc:AlternateContent>
    </p:spTree>
    <p:extLst>
      <p:ext uri="{BB962C8B-B14F-4D97-AF65-F5344CB8AC3E}">
        <p14:creationId xmlns:p14="http://schemas.microsoft.com/office/powerpoint/2010/main" xmlns="" val="199405370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3540359B-2DCE-4600-99C7-6AA42267CDD6}"/>
              </a:ext>
            </a:extLst>
          </p:cNvPr>
          <p:cNvSpPr>
            <a:spLocks noGrp="1"/>
          </p:cNvSpPr>
          <p:nvPr>
            <p:ph type="title"/>
          </p:nvPr>
        </p:nvSpPr>
        <p:spPr/>
        <p:txBody>
          <a:bodyPr/>
          <a:lstStyle/>
          <a:p>
            <a:r>
              <a:rPr lang="en-IN" b="1" dirty="0"/>
              <a:t>Word Count with Kafka</a:t>
            </a:r>
          </a:p>
        </p:txBody>
      </p:sp>
      <p:pic>
        <p:nvPicPr>
          <p:cNvPr id="4" name="Picture 3">
            <a:extLst>
              <a:ext uri="{FF2B5EF4-FFF2-40B4-BE49-F238E27FC236}">
                <a16:creationId xmlns:a16="http://schemas.microsoft.com/office/drawing/2014/main" xmlns="" id="{95E9151B-AE7B-4398-941F-6474AD39A284}"/>
              </a:ext>
            </a:extLst>
          </p:cNvPr>
          <p:cNvPicPr>
            <a:picLocks noChangeAspect="1"/>
          </p:cNvPicPr>
          <p:nvPr/>
        </p:nvPicPr>
        <p:blipFill rotWithShape="1">
          <a:blip r:embed="rId2"/>
          <a:srcRect l="5761" t="19855" b="9807"/>
          <a:stretch/>
        </p:blipFill>
        <p:spPr>
          <a:xfrm>
            <a:off x="34787" y="762000"/>
            <a:ext cx="9074426" cy="5678557"/>
          </a:xfrm>
          <a:prstGeom prst="rect">
            <a:avLst/>
          </a:prstGeom>
        </p:spPr>
      </p:pic>
      <p:sp>
        <p:nvSpPr>
          <p:cNvPr id="5" name="CustomShape 4">
            <a:extLst>
              <a:ext uri="{FF2B5EF4-FFF2-40B4-BE49-F238E27FC236}">
                <a16:creationId xmlns:a16="http://schemas.microsoft.com/office/drawing/2014/main" xmlns="" id="{CE320193-1B31-4CE3-9C6A-AD71A4F821F6}"/>
              </a:ext>
            </a:extLst>
          </p:cNvPr>
          <p:cNvSpPr/>
          <p:nvPr/>
        </p:nvSpPr>
        <p:spPr>
          <a:xfrm>
            <a:off x="0" y="6524625"/>
            <a:ext cx="4572000" cy="293688"/>
          </a:xfrm>
          <a:prstGeom prst="rect">
            <a:avLst/>
          </a:prstGeom>
          <a:solidFill>
            <a:schemeClr val="tx1"/>
          </a:solidFill>
          <a:ln>
            <a:noFill/>
          </a:ln>
        </p:spPr>
        <p:style>
          <a:lnRef idx="0">
            <a:scrgbClr r="0" g="0" b="0"/>
          </a:lnRef>
          <a:fillRef idx="0">
            <a:scrgbClr r="0" g="0" b="0"/>
          </a:fillRef>
          <a:effectRef idx="0">
            <a:scrgbClr r="0" g="0" b="0"/>
          </a:effectRef>
          <a:fontRef idx="minor"/>
        </p:style>
        <p:txBody>
          <a:bodyPr lIns="90000" tIns="45000" rIns="90000" bIns="45000" anchor="ctr"/>
          <a:lstStyle/>
          <a:p>
            <a:pPr lvl="0" algn="ctr" defTabSz="914400">
              <a:defRPr/>
            </a:pPr>
            <a:r>
              <a:rPr lang="en-IN" sz="2400" b="1" spc="-1" dirty="0">
                <a:solidFill>
                  <a:srgbClr val="FFFFFF"/>
                </a:solidFill>
                <a:latin typeface="Calibri"/>
              </a:rPr>
              <a:t>Big Data Computing</a:t>
            </a:r>
            <a:endParaRPr kumimoji="0" lang="en-IN" sz="2400" b="0" i="0" u="none" strike="noStrike" kern="1200" cap="none" spc="-1" normalizeH="0" baseline="0" noProof="0" dirty="0">
              <a:ln>
                <a:noFill/>
              </a:ln>
              <a:solidFill>
                <a:prstClr val="black"/>
              </a:solidFill>
              <a:effectLst/>
              <a:uLnTx/>
              <a:uFillTx/>
              <a:latin typeface="Arial"/>
            </a:endParaRPr>
          </a:p>
        </p:txBody>
      </p:sp>
      <p:sp>
        <p:nvSpPr>
          <p:cNvPr id="6" name="Footer Placeholder 3">
            <a:extLst>
              <a:ext uri="{FF2B5EF4-FFF2-40B4-BE49-F238E27FC236}">
                <a16:creationId xmlns:a16="http://schemas.microsoft.com/office/drawing/2014/main" xmlns="" id="{31700954-C322-408E-91C5-F94148614DAF}"/>
              </a:ext>
            </a:extLst>
          </p:cNvPr>
          <p:cNvSpPr txBox="1">
            <a:spLocks/>
          </p:cNvSpPr>
          <p:nvPr/>
        </p:nvSpPr>
        <p:spPr bwMode="auto">
          <a:xfrm>
            <a:off x="4572000" y="6453188"/>
            <a:ext cx="4572000" cy="3651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lvl="0" algn="ctr" defTabSz="914400" fontAlgn="base">
              <a:spcBef>
                <a:spcPct val="0"/>
              </a:spcBef>
              <a:spcAft>
                <a:spcPct val="0"/>
              </a:spcAft>
            </a:pPr>
            <a:r>
              <a:rPr lang="en-US" b="1" dirty="0">
                <a:solidFill>
                  <a:schemeClr val="bg1"/>
                </a:solidFill>
                <a:latin typeface="Calibri" panose="020F0502020204030204" pitchFamily="34" charset="0"/>
                <a:cs typeface="Calibri" panose="020F0502020204030204" pitchFamily="34" charset="0"/>
              </a:rPr>
              <a:t>Spark Streaming</a:t>
            </a:r>
            <a:endParaRPr kumimoji="0" lang="en-US" altLang="en-US" b="1" i="0" u="none" strike="noStrike" kern="1200" cap="none" spc="0" normalizeH="0" baseline="0" noProof="0" dirty="0">
              <a:ln>
                <a:noFill/>
              </a:ln>
              <a:solidFill>
                <a:prstClr val="white"/>
              </a:solidFill>
              <a:effectLst/>
              <a:uLnTx/>
              <a:uFillTx/>
              <a:latin typeface="Calibri" panose="020F0502020204030204" pitchFamily="34" charset="0"/>
              <a:ea typeface="MS PGothic" panose="020B0600070205080204" pitchFamily="34" charset="-128"/>
            </a:endParaRPr>
          </a:p>
        </p:txBody>
      </p:sp>
      <mc:AlternateContent xmlns:mc="http://schemas.openxmlformats.org/markup-compatibility/2006">
        <mc:Choice xmlns:p14="http://schemas.microsoft.com/office/powerpoint/2010/main" xmlns="" Requires="p14">
          <p:contentPart p14:bwMode="auto" r:id="rId3">
            <p14:nvContentPartPr>
              <p14:cNvPr id="2" name="Ink 1"/>
              <p14:cNvContentPartPr/>
              <p14:nvPr/>
            </p14:nvContentPartPr>
            <p14:xfrm>
              <a:off x="1953000" y="955440"/>
              <a:ext cx="6230160" cy="4232160"/>
            </p14:xfrm>
          </p:contentPart>
        </mc:Choice>
        <mc:Fallback>
          <p:pic>
            <p:nvPicPr>
              <p:cNvPr id="2" name="Ink 1"/>
              <p:cNvPicPr/>
              <p:nvPr/>
            </p:nvPicPr>
            <p:blipFill>
              <a:blip r:embed="rId4"/>
              <a:stretch>
                <a:fillRect/>
              </a:stretch>
            </p:blipFill>
            <p:spPr>
              <a:xfrm>
                <a:off x="1945440" y="952920"/>
                <a:ext cx="6240240" cy="4244760"/>
              </a:xfrm>
              <a:prstGeom prst="rect">
                <a:avLst/>
              </a:prstGeom>
            </p:spPr>
          </p:pic>
        </mc:Fallback>
      </mc:AlternateContent>
    </p:spTree>
    <p:extLst>
      <p:ext uri="{BB962C8B-B14F-4D97-AF65-F5344CB8AC3E}">
        <p14:creationId xmlns:p14="http://schemas.microsoft.com/office/powerpoint/2010/main" xmlns="" val="154817121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F867A9C9-226A-4E3C-9C53-781867B40CD6}"/>
              </a:ext>
            </a:extLst>
          </p:cNvPr>
          <p:cNvSpPr>
            <a:spLocks noGrp="1"/>
          </p:cNvSpPr>
          <p:nvPr>
            <p:ph type="title"/>
          </p:nvPr>
        </p:nvSpPr>
        <p:spPr/>
        <p:txBody>
          <a:bodyPr/>
          <a:lstStyle/>
          <a:p>
            <a:r>
              <a:rPr lang="en-IN" b="1" dirty="0"/>
              <a:t>Any Spark Application</a:t>
            </a:r>
          </a:p>
        </p:txBody>
      </p:sp>
      <p:pic>
        <p:nvPicPr>
          <p:cNvPr id="4" name="Picture 3">
            <a:extLst>
              <a:ext uri="{FF2B5EF4-FFF2-40B4-BE49-F238E27FC236}">
                <a16:creationId xmlns:a16="http://schemas.microsoft.com/office/drawing/2014/main" xmlns="" id="{FE2DEB7F-7426-428D-965A-2C99E7B4C0B9}"/>
              </a:ext>
            </a:extLst>
          </p:cNvPr>
          <p:cNvPicPr>
            <a:picLocks noChangeAspect="1"/>
          </p:cNvPicPr>
          <p:nvPr/>
        </p:nvPicPr>
        <p:blipFill rotWithShape="1">
          <a:blip r:embed="rId2"/>
          <a:srcRect l="13478" t="22368" b="7488"/>
          <a:stretch/>
        </p:blipFill>
        <p:spPr>
          <a:xfrm>
            <a:off x="213691" y="1138858"/>
            <a:ext cx="8716617" cy="4580284"/>
          </a:xfrm>
          <a:prstGeom prst="rect">
            <a:avLst/>
          </a:prstGeom>
        </p:spPr>
      </p:pic>
      <p:sp>
        <p:nvSpPr>
          <p:cNvPr id="5" name="CustomShape 4">
            <a:extLst>
              <a:ext uri="{FF2B5EF4-FFF2-40B4-BE49-F238E27FC236}">
                <a16:creationId xmlns:a16="http://schemas.microsoft.com/office/drawing/2014/main" xmlns="" id="{0E2C531A-582E-46A6-A7CC-E0A37A68327A}"/>
              </a:ext>
            </a:extLst>
          </p:cNvPr>
          <p:cNvSpPr/>
          <p:nvPr/>
        </p:nvSpPr>
        <p:spPr>
          <a:xfrm>
            <a:off x="0" y="6524625"/>
            <a:ext cx="4572000" cy="293688"/>
          </a:xfrm>
          <a:prstGeom prst="rect">
            <a:avLst/>
          </a:prstGeom>
          <a:solidFill>
            <a:schemeClr val="tx1"/>
          </a:solidFill>
          <a:ln>
            <a:noFill/>
          </a:ln>
        </p:spPr>
        <p:style>
          <a:lnRef idx="0">
            <a:scrgbClr r="0" g="0" b="0"/>
          </a:lnRef>
          <a:fillRef idx="0">
            <a:scrgbClr r="0" g="0" b="0"/>
          </a:fillRef>
          <a:effectRef idx="0">
            <a:scrgbClr r="0" g="0" b="0"/>
          </a:effectRef>
          <a:fontRef idx="minor"/>
        </p:style>
        <p:txBody>
          <a:bodyPr lIns="90000" tIns="45000" rIns="90000" bIns="45000" anchor="ctr"/>
          <a:lstStyle/>
          <a:p>
            <a:pPr lvl="0" algn="ctr" defTabSz="914400">
              <a:defRPr/>
            </a:pPr>
            <a:r>
              <a:rPr lang="en-IN" sz="2400" b="1" spc="-1" dirty="0">
                <a:solidFill>
                  <a:srgbClr val="FFFFFF"/>
                </a:solidFill>
                <a:latin typeface="Calibri"/>
              </a:rPr>
              <a:t>Big Data Computing</a:t>
            </a:r>
            <a:endParaRPr kumimoji="0" lang="en-IN" sz="2400" b="0" i="0" u="none" strike="noStrike" kern="1200" cap="none" spc="-1" normalizeH="0" baseline="0" noProof="0" dirty="0">
              <a:ln>
                <a:noFill/>
              </a:ln>
              <a:solidFill>
                <a:prstClr val="black"/>
              </a:solidFill>
              <a:effectLst/>
              <a:uLnTx/>
              <a:uFillTx/>
              <a:latin typeface="Arial"/>
            </a:endParaRPr>
          </a:p>
        </p:txBody>
      </p:sp>
      <p:sp>
        <p:nvSpPr>
          <p:cNvPr id="6" name="Footer Placeholder 3">
            <a:extLst>
              <a:ext uri="{FF2B5EF4-FFF2-40B4-BE49-F238E27FC236}">
                <a16:creationId xmlns:a16="http://schemas.microsoft.com/office/drawing/2014/main" xmlns="" id="{A0F0F94E-6C8A-401B-A076-2D4661AA163D}"/>
              </a:ext>
            </a:extLst>
          </p:cNvPr>
          <p:cNvSpPr txBox="1">
            <a:spLocks/>
          </p:cNvSpPr>
          <p:nvPr/>
        </p:nvSpPr>
        <p:spPr bwMode="auto">
          <a:xfrm>
            <a:off x="4572000" y="6453188"/>
            <a:ext cx="4572000" cy="3651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lvl="0" algn="ctr" defTabSz="914400" fontAlgn="base">
              <a:spcBef>
                <a:spcPct val="0"/>
              </a:spcBef>
              <a:spcAft>
                <a:spcPct val="0"/>
              </a:spcAft>
            </a:pPr>
            <a:r>
              <a:rPr lang="en-US" b="1" dirty="0">
                <a:solidFill>
                  <a:schemeClr val="bg1"/>
                </a:solidFill>
                <a:latin typeface="Calibri" panose="020F0502020204030204" pitchFamily="34" charset="0"/>
                <a:cs typeface="Calibri" panose="020F0502020204030204" pitchFamily="34" charset="0"/>
              </a:rPr>
              <a:t>Spark Streaming</a:t>
            </a:r>
            <a:endParaRPr kumimoji="0" lang="en-US" altLang="en-US" b="1" i="0" u="none" strike="noStrike" kern="1200" cap="none" spc="0" normalizeH="0" baseline="0" noProof="0" dirty="0">
              <a:ln>
                <a:noFill/>
              </a:ln>
              <a:solidFill>
                <a:prstClr val="white"/>
              </a:solidFill>
              <a:effectLst/>
              <a:uLnTx/>
              <a:uFillTx/>
              <a:latin typeface="Calibri" panose="020F0502020204030204" pitchFamily="34" charset="0"/>
              <a:ea typeface="MS PGothic" panose="020B0600070205080204" pitchFamily="34" charset="-128"/>
            </a:endParaRPr>
          </a:p>
        </p:txBody>
      </p:sp>
      <mc:AlternateContent xmlns:mc="http://schemas.openxmlformats.org/markup-compatibility/2006">
        <mc:Choice xmlns:p14="http://schemas.microsoft.com/office/powerpoint/2010/main" xmlns="" Requires="p14">
          <p:contentPart p14:bwMode="auto" r:id="rId3">
            <p14:nvContentPartPr>
              <p14:cNvPr id="2" name="Ink 1"/>
              <p14:cNvContentPartPr/>
              <p14:nvPr/>
            </p14:nvContentPartPr>
            <p14:xfrm>
              <a:off x="760320" y="1963080"/>
              <a:ext cx="7908840" cy="3606840"/>
            </p14:xfrm>
          </p:contentPart>
        </mc:Choice>
        <mc:Fallback>
          <p:pic>
            <p:nvPicPr>
              <p:cNvPr id="2" name="Ink 1"/>
              <p:cNvPicPr/>
              <p:nvPr/>
            </p:nvPicPr>
            <p:blipFill>
              <a:blip r:embed="rId4"/>
              <a:stretch>
                <a:fillRect/>
              </a:stretch>
            </p:blipFill>
            <p:spPr>
              <a:xfrm>
                <a:off x="749520" y="1950840"/>
                <a:ext cx="7926120" cy="3628800"/>
              </a:xfrm>
              <a:prstGeom prst="rect">
                <a:avLst/>
              </a:prstGeom>
            </p:spPr>
          </p:pic>
        </mc:Fallback>
      </mc:AlternateContent>
    </p:spTree>
    <p:extLst>
      <p:ext uri="{BB962C8B-B14F-4D97-AF65-F5344CB8AC3E}">
        <p14:creationId xmlns:p14="http://schemas.microsoft.com/office/powerpoint/2010/main" xmlns="" val="381169111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F867A9C9-226A-4E3C-9C53-781867B40CD6}"/>
              </a:ext>
            </a:extLst>
          </p:cNvPr>
          <p:cNvSpPr>
            <a:spLocks noGrp="1"/>
          </p:cNvSpPr>
          <p:nvPr>
            <p:ph type="title"/>
          </p:nvPr>
        </p:nvSpPr>
        <p:spPr/>
        <p:txBody>
          <a:bodyPr/>
          <a:lstStyle/>
          <a:p>
            <a:r>
              <a:rPr lang="en-US" sz="3800" b="1" dirty="0"/>
              <a:t>Spark Streaming Application: Receive data</a:t>
            </a:r>
            <a:endParaRPr lang="en-IN" sz="3800" b="1" dirty="0"/>
          </a:p>
        </p:txBody>
      </p:sp>
      <p:pic>
        <p:nvPicPr>
          <p:cNvPr id="2" name="Picture 1">
            <a:extLst>
              <a:ext uri="{FF2B5EF4-FFF2-40B4-BE49-F238E27FC236}">
                <a16:creationId xmlns:a16="http://schemas.microsoft.com/office/drawing/2014/main" xmlns="" id="{B16F0ECB-26F5-4505-90E2-ED5FABEA83EC}"/>
              </a:ext>
            </a:extLst>
          </p:cNvPr>
          <p:cNvPicPr>
            <a:picLocks noChangeAspect="1"/>
          </p:cNvPicPr>
          <p:nvPr/>
        </p:nvPicPr>
        <p:blipFill rotWithShape="1">
          <a:blip r:embed="rId2">
            <a:extLst>
              <a:ext uri="{BEBA8EAE-BF5A-486C-A8C5-ECC9F3942E4B}">
                <a14:imgProps xmlns:a14="http://schemas.microsoft.com/office/drawing/2010/main" xmlns="">
                  <a14:imgLayer r:embed="rId3">
                    <a14:imgEffect>
                      <a14:sharpenSoften amount="25000"/>
                    </a14:imgEffect>
                  </a14:imgLayer>
                </a14:imgProps>
              </a:ext>
            </a:extLst>
          </a:blip>
          <a:srcRect l="6631" t="22561" b="10193"/>
          <a:stretch/>
        </p:blipFill>
        <p:spPr>
          <a:xfrm>
            <a:off x="69574" y="884581"/>
            <a:ext cx="9044609" cy="5565915"/>
          </a:xfrm>
          <a:prstGeom prst="rect">
            <a:avLst/>
          </a:prstGeom>
        </p:spPr>
      </p:pic>
      <p:sp>
        <p:nvSpPr>
          <p:cNvPr id="5" name="CustomShape 4">
            <a:extLst>
              <a:ext uri="{FF2B5EF4-FFF2-40B4-BE49-F238E27FC236}">
                <a16:creationId xmlns:a16="http://schemas.microsoft.com/office/drawing/2014/main" xmlns="" id="{08B6F22F-A1DE-4BF1-8E81-48E19F1EC9A5}"/>
              </a:ext>
            </a:extLst>
          </p:cNvPr>
          <p:cNvSpPr/>
          <p:nvPr/>
        </p:nvSpPr>
        <p:spPr>
          <a:xfrm>
            <a:off x="0" y="6524625"/>
            <a:ext cx="4572000" cy="293688"/>
          </a:xfrm>
          <a:prstGeom prst="rect">
            <a:avLst/>
          </a:prstGeom>
          <a:solidFill>
            <a:schemeClr val="tx1"/>
          </a:solidFill>
          <a:ln>
            <a:noFill/>
          </a:ln>
        </p:spPr>
        <p:style>
          <a:lnRef idx="0">
            <a:scrgbClr r="0" g="0" b="0"/>
          </a:lnRef>
          <a:fillRef idx="0">
            <a:scrgbClr r="0" g="0" b="0"/>
          </a:fillRef>
          <a:effectRef idx="0">
            <a:scrgbClr r="0" g="0" b="0"/>
          </a:effectRef>
          <a:fontRef idx="minor"/>
        </p:style>
        <p:txBody>
          <a:bodyPr lIns="90000" tIns="45000" rIns="90000" bIns="45000" anchor="ctr"/>
          <a:lstStyle/>
          <a:p>
            <a:pPr lvl="0" algn="ctr" defTabSz="914400">
              <a:defRPr/>
            </a:pPr>
            <a:r>
              <a:rPr lang="en-IN" sz="2400" b="1" spc="-1" dirty="0">
                <a:solidFill>
                  <a:srgbClr val="FFFFFF"/>
                </a:solidFill>
                <a:latin typeface="Calibri"/>
              </a:rPr>
              <a:t>Big Data Computing</a:t>
            </a:r>
            <a:endParaRPr kumimoji="0" lang="en-IN" sz="2400" b="0" i="0" u="none" strike="noStrike" kern="1200" cap="none" spc="-1" normalizeH="0" baseline="0" noProof="0" dirty="0">
              <a:ln>
                <a:noFill/>
              </a:ln>
              <a:solidFill>
                <a:prstClr val="black"/>
              </a:solidFill>
              <a:effectLst/>
              <a:uLnTx/>
              <a:uFillTx/>
              <a:latin typeface="Arial"/>
            </a:endParaRPr>
          </a:p>
        </p:txBody>
      </p:sp>
      <p:sp>
        <p:nvSpPr>
          <p:cNvPr id="6" name="Footer Placeholder 3">
            <a:extLst>
              <a:ext uri="{FF2B5EF4-FFF2-40B4-BE49-F238E27FC236}">
                <a16:creationId xmlns:a16="http://schemas.microsoft.com/office/drawing/2014/main" xmlns="" id="{188C6926-EE51-4786-BD77-6DE57435935B}"/>
              </a:ext>
            </a:extLst>
          </p:cNvPr>
          <p:cNvSpPr txBox="1">
            <a:spLocks/>
          </p:cNvSpPr>
          <p:nvPr/>
        </p:nvSpPr>
        <p:spPr bwMode="auto">
          <a:xfrm>
            <a:off x="4572000" y="6453188"/>
            <a:ext cx="4572000" cy="3651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lvl="0" algn="ctr" defTabSz="914400" fontAlgn="base">
              <a:spcBef>
                <a:spcPct val="0"/>
              </a:spcBef>
              <a:spcAft>
                <a:spcPct val="0"/>
              </a:spcAft>
            </a:pPr>
            <a:r>
              <a:rPr lang="en-US" b="1" dirty="0">
                <a:solidFill>
                  <a:schemeClr val="bg1"/>
                </a:solidFill>
                <a:latin typeface="Calibri" panose="020F0502020204030204" pitchFamily="34" charset="0"/>
                <a:cs typeface="Calibri" panose="020F0502020204030204" pitchFamily="34" charset="0"/>
              </a:rPr>
              <a:t>Spark Streaming</a:t>
            </a:r>
            <a:endParaRPr kumimoji="0" lang="en-US" altLang="en-US" b="1" i="0" u="none" strike="noStrike" kern="1200" cap="none" spc="0" normalizeH="0" baseline="0" noProof="0" dirty="0">
              <a:ln>
                <a:noFill/>
              </a:ln>
              <a:solidFill>
                <a:prstClr val="white"/>
              </a:solidFill>
              <a:effectLst/>
              <a:uLnTx/>
              <a:uFillTx/>
              <a:latin typeface="Calibri" panose="020F0502020204030204" pitchFamily="34" charset="0"/>
              <a:ea typeface="MS PGothic" panose="020B0600070205080204" pitchFamily="34" charset="-128"/>
            </a:endParaRPr>
          </a:p>
        </p:txBody>
      </p:sp>
      <mc:AlternateContent xmlns:mc="http://schemas.openxmlformats.org/markup-compatibility/2006">
        <mc:Choice xmlns:p14="http://schemas.microsoft.com/office/powerpoint/2010/main" xmlns="" Requires="p14">
          <p:contentPart p14:bwMode="auto" r:id="rId4">
            <p14:nvContentPartPr>
              <p14:cNvPr id="4" name="Ink 3"/>
              <p14:cNvContentPartPr/>
              <p14:nvPr/>
            </p14:nvContentPartPr>
            <p14:xfrm>
              <a:off x="716760" y="1470240"/>
              <a:ext cx="8074440" cy="4732920"/>
            </p14:xfrm>
          </p:contentPart>
        </mc:Choice>
        <mc:Fallback>
          <p:pic>
            <p:nvPicPr>
              <p:cNvPr id="4" name="Ink 3"/>
              <p:cNvPicPr/>
              <p:nvPr/>
            </p:nvPicPr>
            <p:blipFill>
              <a:blip r:embed="rId5"/>
              <a:stretch>
                <a:fillRect/>
              </a:stretch>
            </p:blipFill>
            <p:spPr>
              <a:xfrm>
                <a:off x="705240" y="1463040"/>
                <a:ext cx="8096040" cy="4752720"/>
              </a:xfrm>
              <a:prstGeom prst="rect">
                <a:avLst/>
              </a:prstGeom>
            </p:spPr>
          </p:pic>
        </mc:Fallback>
      </mc:AlternateContent>
    </p:spTree>
    <p:extLst>
      <p:ext uri="{BB962C8B-B14F-4D97-AF65-F5344CB8AC3E}">
        <p14:creationId xmlns:p14="http://schemas.microsoft.com/office/powerpoint/2010/main" xmlns="" val="159542399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F867A9C9-226A-4E3C-9C53-781867B40CD6}"/>
              </a:ext>
            </a:extLst>
          </p:cNvPr>
          <p:cNvSpPr>
            <a:spLocks noGrp="1"/>
          </p:cNvSpPr>
          <p:nvPr>
            <p:ph type="title"/>
          </p:nvPr>
        </p:nvSpPr>
        <p:spPr/>
        <p:txBody>
          <a:bodyPr/>
          <a:lstStyle/>
          <a:p>
            <a:r>
              <a:rPr lang="en-IN" sz="3800" b="1" dirty="0"/>
              <a:t>Spark Streaming Application: Process data</a:t>
            </a:r>
          </a:p>
        </p:txBody>
      </p:sp>
      <p:pic>
        <p:nvPicPr>
          <p:cNvPr id="4" name="Picture 3">
            <a:extLst>
              <a:ext uri="{FF2B5EF4-FFF2-40B4-BE49-F238E27FC236}">
                <a16:creationId xmlns:a16="http://schemas.microsoft.com/office/drawing/2014/main" xmlns="" id="{5E3224F2-D5EB-4DC6-84B1-2D493213648A}"/>
              </a:ext>
            </a:extLst>
          </p:cNvPr>
          <p:cNvPicPr>
            <a:picLocks noChangeAspect="1"/>
          </p:cNvPicPr>
          <p:nvPr/>
        </p:nvPicPr>
        <p:blipFill rotWithShape="1">
          <a:blip r:embed="rId2"/>
          <a:srcRect l="6631" t="20241" b="7102"/>
          <a:stretch/>
        </p:blipFill>
        <p:spPr>
          <a:xfrm>
            <a:off x="139148" y="834887"/>
            <a:ext cx="9004852" cy="5108713"/>
          </a:xfrm>
          <a:prstGeom prst="rect">
            <a:avLst/>
          </a:prstGeom>
        </p:spPr>
      </p:pic>
      <p:sp>
        <p:nvSpPr>
          <p:cNvPr id="5" name="CustomShape 4">
            <a:extLst>
              <a:ext uri="{FF2B5EF4-FFF2-40B4-BE49-F238E27FC236}">
                <a16:creationId xmlns:a16="http://schemas.microsoft.com/office/drawing/2014/main" xmlns="" id="{A2913616-3B0B-4764-B042-5ED4B0C6CC3F}"/>
              </a:ext>
            </a:extLst>
          </p:cNvPr>
          <p:cNvSpPr/>
          <p:nvPr/>
        </p:nvSpPr>
        <p:spPr>
          <a:xfrm>
            <a:off x="0" y="6524625"/>
            <a:ext cx="4572000" cy="293688"/>
          </a:xfrm>
          <a:prstGeom prst="rect">
            <a:avLst/>
          </a:prstGeom>
          <a:solidFill>
            <a:schemeClr val="tx1"/>
          </a:solidFill>
          <a:ln>
            <a:noFill/>
          </a:ln>
        </p:spPr>
        <p:style>
          <a:lnRef idx="0">
            <a:scrgbClr r="0" g="0" b="0"/>
          </a:lnRef>
          <a:fillRef idx="0">
            <a:scrgbClr r="0" g="0" b="0"/>
          </a:fillRef>
          <a:effectRef idx="0">
            <a:scrgbClr r="0" g="0" b="0"/>
          </a:effectRef>
          <a:fontRef idx="minor"/>
        </p:style>
        <p:txBody>
          <a:bodyPr lIns="90000" tIns="45000" rIns="90000" bIns="45000" anchor="ctr"/>
          <a:lstStyle/>
          <a:p>
            <a:pPr lvl="0" algn="ctr" defTabSz="914400">
              <a:defRPr/>
            </a:pPr>
            <a:r>
              <a:rPr lang="en-IN" sz="2400" b="1" spc="-1" dirty="0">
                <a:solidFill>
                  <a:srgbClr val="FFFFFF"/>
                </a:solidFill>
                <a:latin typeface="Calibri"/>
              </a:rPr>
              <a:t>Big Data Computing</a:t>
            </a:r>
            <a:endParaRPr kumimoji="0" lang="en-IN" sz="2400" b="0" i="0" u="none" strike="noStrike" kern="1200" cap="none" spc="-1" normalizeH="0" baseline="0" noProof="0" dirty="0">
              <a:ln>
                <a:noFill/>
              </a:ln>
              <a:solidFill>
                <a:prstClr val="black"/>
              </a:solidFill>
              <a:effectLst/>
              <a:uLnTx/>
              <a:uFillTx/>
              <a:latin typeface="Arial"/>
            </a:endParaRPr>
          </a:p>
        </p:txBody>
      </p:sp>
      <p:sp>
        <p:nvSpPr>
          <p:cNvPr id="6" name="Footer Placeholder 3">
            <a:extLst>
              <a:ext uri="{FF2B5EF4-FFF2-40B4-BE49-F238E27FC236}">
                <a16:creationId xmlns:a16="http://schemas.microsoft.com/office/drawing/2014/main" xmlns="" id="{DDAB33D8-48F3-42A6-9745-754F3F6C4F9E}"/>
              </a:ext>
            </a:extLst>
          </p:cNvPr>
          <p:cNvSpPr txBox="1">
            <a:spLocks/>
          </p:cNvSpPr>
          <p:nvPr/>
        </p:nvSpPr>
        <p:spPr bwMode="auto">
          <a:xfrm>
            <a:off x="4572000" y="6453188"/>
            <a:ext cx="4572000" cy="3651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lvl="0" algn="ctr" defTabSz="914400" fontAlgn="base">
              <a:spcBef>
                <a:spcPct val="0"/>
              </a:spcBef>
              <a:spcAft>
                <a:spcPct val="0"/>
              </a:spcAft>
            </a:pPr>
            <a:r>
              <a:rPr lang="en-US" b="1" dirty="0">
                <a:solidFill>
                  <a:schemeClr val="bg1"/>
                </a:solidFill>
                <a:latin typeface="Calibri" panose="020F0502020204030204" pitchFamily="34" charset="0"/>
                <a:cs typeface="Calibri" panose="020F0502020204030204" pitchFamily="34" charset="0"/>
              </a:rPr>
              <a:t>Spark Streaming</a:t>
            </a:r>
            <a:endParaRPr kumimoji="0" lang="en-US" altLang="en-US" b="1" i="0" u="none" strike="noStrike" kern="1200" cap="none" spc="0" normalizeH="0" baseline="0" noProof="0" dirty="0">
              <a:ln>
                <a:noFill/>
              </a:ln>
              <a:solidFill>
                <a:prstClr val="white"/>
              </a:solidFill>
              <a:effectLst/>
              <a:uLnTx/>
              <a:uFillTx/>
              <a:latin typeface="Calibri" panose="020F0502020204030204" pitchFamily="34" charset="0"/>
              <a:ea typeface="MS PGothic" panose="020B0600070205080204" pitchFamily="34" charset="-128"/>
            </a:endParaRPr>
          </a:p>
        </p:txBody>
      </p:sp>
      <mc:AlternateContent xmlns:mc="http://schemas.openxmlformats.org/markup-compatibility/2006">
        <mc:Choice xmlns:p14="http://schemas.microsoft.com/office/powerpoint/2010/main" xmlns="" Requires="p14">
          <p:contentPart p14:bwMode="auto" r:id="rId3">
            <p14:nvContentPartPr>
              <p14:cNvPr id="2" name="Ink 1"/>
              <p14:cNvContentPartPr/>
              <p14:nvPr/>
            </p14:nvContentPartPr>
            <p14:xfrm>
              <a:off x="107280" y="568800"/>
              <a:ext cx="8875080" cy="5631480"/>
            </p14:xfrm>
          </p:contentPart>
        </mc:Choice>
        <mc:Fallback>
          <p:pic>
            <p:nvPicPr>
              <p:cNvPr id="2" name="Ink 1"/>
              <p:cNvPicPr/>
              <p:nvPr/>
            </p:nvPicPr>
            <p:blipFill>
              <a:blip r:embed="rId4"/>
              <a:stretch>
                <a:fillRect/>
              </a:stretch>
            </p:blipFill>
            <p:spPr>
              <a:xfrm>
                <a:off x="93240" y="564840"/>
                <a:ext cx="8901720" cy="5649120"/>
              </a:xfrm>
              <a:prstGeom prst="rect">
                <a:avLst/>
              </a:prstGeom>
            </p:spPr>
          </p:pic>
        </mc:Fallback>
      </mc:AlternateContent>
    </p:spTree>
    <p:extLst>
      <p:ext uri="{BB962C8B-B14F-4D97-AF65-F5344CB8AC3E}">
        <p14:creationId xmlns:p14="http://schemas.microsoft.com/office/powerpoint/2010/main" xmlns="" val="288718283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538968" y="1296537"/>
            <a:ext cx="7677846" cy="4462818"/>
          </a:xfrm>
          <a:prstGeom prst="rect">
            <a:avLst/>
          </a:prstGeom>
        </p:spPr>
      </p:pic>
      <p:sp>
        <p:nvSpPr>
          <p:cNvPr id="3" name="Title 2"/>
          <p:cNvSpPr>
            <a:spLocks noGrp="1"/>
          </p:cNvSpPr>
          <p:nvPr>
            <p:ph type="title"/>
          </p:nvPr>
        </p:nvSpPr>
        <p:spPr/>
        <p:txBody>
          <a:bodyPr/>
          <a:lstStyle/>
          <a:p>
            <a:r>
              <a:rPr lang="en-US" b="1" dirty="0"/>
              <a:t>Big Streaming Data Processing </a:t>
            </a:r>
          </a:p>
        </p:txBody>
      </p:sp>
      <p:sp>
        <p:nvSpPr>
          <p:cNvPr id="7" name="CustomShape 4">
            <a:extLst>
              <a:ext uri="{FF2B5EF4-FFF2-40B4-BE49-F238E27FC236}">
                <a16:creationId xmlns:a16="http://schemas.microsoft.com/office/drawing/2014/main" xmlns="" id="{B58F13B2-D02F-4FBF-8C65-8DC2655E9448}"/>
              </a:ext>
            </a:extLst>
          </p:cNvPr>
          <p:cNvSpPr/>
          <p:nvPr/>
        </p:nvSpPr>
        <p:spPr>
          <a:xfrm>
            <a:off x="0" y="6524625"/>
            <a:ext cx="4572000" cy="293688"/>
          </a:xfrm>
          <a:prstGeom prst="rect">
            <a:avLst/>
          </a:prstGeom>
          <a:solidFill>
            <a:schemeClr val="tx1"/>
          </a:solidFill>
          <a:ln>
            <a:noFill/>
          </a:ln>
        </p:spPr>
        <p:style>
          <a:lnRef idx="0">
            <a:scrgbClr r="0" g="0" b="0"/>
          </a:lnRef>
          <a:fillRef idx="0">
            <a:scrgbClr r="0" g="0" b="0"/>
          </a:fillRef>
          <a:effectRef idx="0">
            <a:scrgbClr r="0" g="0" b="0"/>
          </a:effectRef>
          <a:fontRef idx="minor"/>
        </p:style>
        <p:txBody>
          <a:bodyPr lIns="90000" tIns="45000" rIns="90000" bIns="45000" anchor="ctr"/>
          <a:lstStyle/>
          <a:p>
            <a:pPr lvl="0" algn="ctr" defTabSz="914400">
              <a:defRPr/>
            </a:pPr>
            <a:r>
              <a:rPr lang="en-IN" sz="2400" b="1" spc="-1" dirty="0">
                <a:solidFill>
                  <a:srgbClr val="FFFFFF"/>
                </a:solidFill>
                <a:latin typeface="Calibri"/>
              </a:rPr>
              <a:t>Big Data Computing</a:t>
            </a:r>
            <a:endParaRPr kumimoji="0" lang="en-IN" sz="2400" b="0" i="0" u="none" strike="noStrike" kern="1200" cap="none" spc="-1" normalizeH="0" baseline="0" noProof="0" dirty="0">
              <a:ln>
                <a:noFill/>
              </a:ln>
              <a:solidFill>
                <a:prstClr val="black"/>
              </a:solidFill>
              <a:effectLst/>
              <a:uLnTx/>
              <a:uFillTx/>
              <a:latin typeface="Arial"/>
            </a:endParaRPr>
          </a:p>
        </p:txBody>
      </p:sp>
      <p:sp>
        <p:nvSpPr>
          <p:cNvPr id="8" name="Footer Placeholder 3">
            <a:extLst>
              <a:ext uri="{FF2B5EF4-FFF2-40B4-BE49-F238E27FC236}">
                <a16:creationId xmlns:a16="http://schemas.microsoft.com/office/drawing/2014/main" xmlns="" id="{4A248660-4066-4054-BD53-3AB661565E84}"/>
              </a:ext>
            </a:extLst>
          </p:cNvPr>
          <p:cNvSpPr txBox="1">
            <a:spLocks/>
          </p:cNvSpPr>
          <p:nvPr/>
        </p:nvSpPr>
        <p:spPr bwMode="auto">
          <a:xfrm>
            <a:off x="4572000" y="6453188"/>
            <a:ext cx="4572000" cy="3651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lvl="0" algn="ctr" defTabSz="914400" fontAlgn="base">
              <a:spcBef>
                <a:spcPct val="0"/>
              </a:spcBef>
              <a:spcAft>
                <a:spcPct val="0"/>
              </a:spcAft>
            </a:pPr>
            <a:r>
              <a:rPr lang="en-US" b="1" dirty="0">
                <a:solidFill>
                  <a:schemeClr val="bg1"/>
                </a:solidFill>
                <a:latin typeface="Calibri" panose="020F0502020204030204" pitchFamily="34" charset="0"/>
                <a:cs typeface="Calibri" panose="020F0502020204030204" pitchFamily="34" charset="0"/>
              </a:rPr>
              <a:t>Spark Streaming</a:t>
            </a:r>
            <a:endParaRPr kumimoji="0" lang="en-US" altLang="en-US" b="1" i="0" u="none" strike="noStrike" kern="1200" cap="none" spc="0" normalizeH="0" baseline="0" noProof="0" dirty="0">
              <a:ln>
                <a:noFill/>
              </a:ln>
              <a:solidFill>
                <a:prstClr val="white"/>
              </a:solidFill>
              <a:effectLst/>
              <a:uLnTx/>
              <a:uFillTx/>
              <a:latin typeface="Calibri" panose="020F0502020204030204" pitchFamily="34" charset="0"/>
              <a:ea typeface="MS PGothic" panose="020B0600070205080204" pitchFamily="34" charset="-128"/>
            </a:endParaRPr>
          </a:p>
        </p:txBody>
      </p:sp>
    </p:spTree>
    <p:extLst>
      <p:ext uri="{BB962C8B-B14F-4D97-AF65-F5344CB8AC3E}">
        <p14:creationId xmlns:p14="http://schemas.microsoft.com/office/powerpoint/2010/main" xmlns="" val="123552098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xmlns="" id="{3EC76CE7-7618-4122-A6FA-274B4962E050}"/>
              </a:ext>
            </a:extLst>
          </p:cNvPr>
          <p:cNvSpPr>
            <a:spLocks noGrp="1"/>
          </p:cNvSpPr>
          <p:nvPr>
            <p:ph idx="1"/>
          </p:nvPr>
        </p:nvSpPr>
        <p:spPr>
          <a:xfrm>
            <a:off x="304801" y="1066808"/>
            <a:ext cx="4336774" cy="5059363"/>
          </a:xfrm>
        </p:spPr>
        <p:txBody>
          <a:bodyPr/>
          <a:lstStyle/>
          <a:p>
            <a:pPr algn="just"/>
            <a:r>
              <a:rPr lang="en-IN" sz="2600" dirty="0"/>
              <a:t>Micro batch architecture.</a:t>
            </a:r>
          </a:p>
          <a:p>
            <a:pPr algn="just"/>
            <a:r>
              <a:rPr lang="en-IN" sz="2600" dirty="0"/>
              <a:t>Operates on interval of time</a:t>
            </a:r>
          </a:p>
          <a:p>
            <a:pPr algn="just"/>
            <a:r>
              <a:rPr lang="en-IN" sz="2600" dirty="0"/>
              <a:t>New batches are created at regular time intervals.</a:t>
            </a:r>
          </a:p>
          <a:p>
            <a:pPr algn="just"/>
            <a:r>
              <a:rPr lang="en-IN" sz="2600" dirty="0"/>
              <a:t>Divides received time batch into blocks for parallelism</a:t>
            </a:r>
          </a:p>
          <a:p>
            <a:pPr algn="just"/>
            <a:r>
              <a:rPr lang="en-IN" sz="2600" dirty="0"/>
              <a:t>Each batch is a graph that translates into multiple jobs</a:t>
            </a:r>
          </a:p>
          <a:p>
            <a:pPr algn="just"/>
            <a:r>
              <a:rPr lang="en-IN" sz="2600" dirty="0"/>
              <a:t>Has the ability to create larger size batch window as it processes over time.</a:t>
            </a:r>
          </a:p>
        </p:txBody>
      </p:sp>
      <p:sp>
        <p:nvSpPr>
          <p:cNvPr id="3" name="Title 2">
            <a:extLst>
              <a:ext uri="{FF2B5EF4-FFF2-40B4-BE49-F238E27FC236}">
                <a16:creationId xmlns:a16="http://schemas.microsoft.com/office/drawing/2014/main" xmlns="" id="{5AB533E4-3DBF-4759-80B7-0E1C94BA1EA5}"/>
              </a:ext>
            </a:extLst>
          </p:cNvPr>
          <p:cNvSpPr>
            <a:spLocks noGrp="1"/>
          </p:cNvSpPr>
          <p:nvPr>
            <p:ph type="title"/>
          </p:nvPr>
        </p:nvSpPr>
        <p:spPr/>
        <p:txBody>
          <a:bodyPr/>
          <a:lstStyle/>
          <a:p>
            <a:r>
              <a:rPr lang="en-IN" b="1" dirty="0"/>
              <a:t>Spark Streaming Architecture</a:t>
            </a:r>
          </a:p>
        </p:txBody>
      </p:sp>
      <p:pic>
        <p:nvPicPr>
          <p:cNvPr id="4" name="Picture 3">
            <a:extLst>
              <a:ext uri="{FF2B5EF4-FFF2-40B4-BE49-F238E27FC236}">
                <a16:creationId xmlns:a16="http://schemas.microsoft.com/office/drawing/2014/main" xmlns="" id="{5444CA72-CECD-4E25-B3D3-93D5FB2DFBE7}"/>
              </a:ext>
            </a:extLst>
          </p:cNvPr>
          <p:cNvPicPr>
            <a:picLocks noChangeAspect="1"/>
          </p:cNvPicPr>
          <p:nvPr/>
        </p:nvPicPr>
        <p:blipFill rotWithShape="1">
          <a:blip r:embed="rId2">
            <a:extLst>
              <a:ext uri="{BEBA8EAE-BF5A-486C-A8C5-ECC9F3942E4B}">
                <a14:imgProps xmlns:a14="http://schemas.microsoft.com/office/drawing/2010/main" xmlns="">
                  <a14:imgLayer r:embed="rId3">
                    <a14:imgEffect>
                      <a14:brightnessContrast contrast="40000"/>
                    </a14:imgEffect>
                  </a14:imgLayer>
                </a14:imgProps>
              </a:ext>
            </a:extLst>
          </a:blip>
          <a:srcRect l="47609" t="11351" r="6413" b="16571"/>
          <a:stretch/>
        </p:blipFill>
        <p:spPr>
          <a:xfrm>
            <a:off x="4939747" y="1066808"/>
            <a:ext cx="4204253" cy="5181600"/>
          </a:xfrm>
          <a:prstGeom prst="rect">
            <a:avLst/>
          </a:prstGeom>
        </p:spPr>
      </p:pic>
      <p:sp>
        <p:nvSpPr>
          <p:cNvPr id="5" name="CustomShape 4">
            <a:extLst>
              <a:ext uri="{FF2B5EF4-FFF2-40B4-BE49-F238E27FC236}">
                <a16:creationId xmlns:a16="http://schemas.microsoft.com/office/drawing/2014/main" xmlns="" id="{3E5A5F75-5BE1-4640-87F9-117DB11FC83D}"/>
              </a:ext>
            </a:extLst>
          </p:cNvPr>
          <p:cNvSpPr/>
          <p:nvPr/>
        </p:nvSpPr>
        <p:spPr>
          <a:xfrm>
            <a:off x="0" y="6524625"/>
            <a:ext cx="4572000" cy="293688"/>
          </a:xfrm>
          <a:prstGeom prst="rect">
            <a:avLst/>
          </a:prstGeom>
          <a:solidFill>
            <a:schemeClr val="tx1"/>
          </a:solidFill>
          <a:ln>
            <a:noFill/>
          </a:ln>
        </p:spPr>
        <p:style>
          <a:lnRef idx="0">
            <a:scrgbClr r="0" g="0" b="0"/>
          </a:lnRef>
          <a:fillRef idx="0">
            <a:scrgbClr r="0" g="0" b="0"/>
          </a:fillRef>
          <a:effectRef idx="0">
            <a:scrgbClr r="0" g="0" b="0"/>
          </a:effectRef>
          <a:fontRef idx="minor"/>
        </p:style>
        <p:txBody>
          <a:bodyPr lIns="90000" tIns="45000" rIns="90000" bIns="45000" anchor="ctr"/>
          <a:lstStyle/>
          <a:p>
            <a:pPr lvl="0" algn="ctr" defTabSz="914400">
              <a:defRPr/>
            </a:pPr>
            <a:r>
              <a:rPr lang="en-IN" sz="2400" b="1" spc="-1" dirty="0">
                <a:solidFill>
                  <a:srgbClr val="FFFFFF"/>
                </a:solidFill>
                <a:latin typeface="Calibri"/>
              </a:rPr>
              <a:t>Big Data Computing</a:t>
            </a:r>
            <a:endParaRPr kumimoji="0" lang="en-IN" sz="2400" b="0" i="0" u="none" strike="noStrike" kern="1200" cap="none" spc="-1" normalizeH="0" baseline="0" noProof="0" dirty="0">
              <a:ln>
                <a:noFill/>
              </a:ln>
              <a:solidFill>
                <a:prstClr val="black"/>
              </a:solidFill>
              <a:effectLst/>
              <a:uLnTx/>
              <a:uFillTx/>
              <a:latin typeface="Arial"/>
            </a:endParaRPr>
          </a:p>
        </p:txBody>
      </p:sp>
      <p:sp>
        <p:nvSpPr>
          <p:cNvPr id="6" name="Footer Placeholder 3">
            <a:extLst>
              <a:ext uri="{FF2B5EF4-FFF2-40B4-BE49-F238E27FC236}">
                <a16:creationId xmlns:a16="http://schemas.microsoft.com/office/drawing/2014/main" xmlns="" id="{23E96994-1EC3-42F0-8BAA-60BE6AB71F02}"/>
              </a:ext>
            </a:extLst>
          </p:cNvPr>
          <p:cNvSpPr txBox="1">
            <a:spLocks/>
          </p:cNvSpPr>
          <p:nvPr/>
        </p:nvSpPr>
        <p:spPr bwMode="auto">
          <a:xfrm>
            <a:off x="4572000" y="6453188"/>
            <a:ext cx="4572000" cy="3651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lvl="0" algn="ctr" defTabSz="914400" fontAlgn="base">
              <a:spcBef>
                <a:spcPct val="0"/>
              </a:spcBef>
              <a:spcAft>
                <a:spcPct val="0"/>
              </a:spcAft>
            </a:pPr>
            <a:r>
              <a:rPr lang="en-US" b="1" dirty="0">
                <a:solidFill>
                  <a:schemeClr val="bg1"/>
                </a:solidFill>
                <a:latin typeface="Calibri" panose="020F0502020204030204" pitchFamily="34" charset="0"/>
                <a:cs typeface="Calibri" panose="020F0502020204030204" pitchFamily="34" charset="0"/>
              </a:rPr>
              <a:t>Spark Streaming</a:t>
            </a:r>
            <a:endParaRPr kumimoji="0" lang="en-US" altLang="en-US" b="1" i="0" u="none" strike="noStrike" kern="1200" cap="none" spc="0" normalizeH="0" baseline="0" noProof="0" dirty="0">
              <a:ln>
                <a:noFill/>
              </a:ln>
              <a:solidFill>
                <a:prstClr val="white"/>
              </a:solidFill>
              <a:effectLst/>
              <a:uLnTx/>
              <a:uFillTx/>
              <a:latin typeface="Calibri" panose="020F0502020204030204" pitchFamily="34" charset="0"/>
              <a:ea typeface="MS PGothic" panose="020B0600070205080204" pitchFamily="34" charset="-128"/>
            </a:endParaRPr>
          </a:p>
        </p:txBody>
      </p:sp>
    </p:spTree>
    <p:extLst>
      <p:ext uri="{BB962C8B-B14F-4D97-AF65-F5344CB8AC3E}">
        <p14:creationId xmlns:p14="http://schemas.microsoft.com/office/powerpoint/2010/main" xmlns="" val="385770396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D00F8104-C787-43F9-9146-B5D91AB68FB1}"/>
              </a:ext>
            </a:extLst>
          </p:cNvPr>
          <p:cNvSpPr>
            <a:spLocks noGrp="1"/>
          </p:cNvSpPr>
          <p:nvPr>
            <p:ph type="title"/>
          </p:nvPr>
        </p:nvSpPr>
        <p:spPr/>
        <p:txBody>
          <a:bodyPr/>
          <a:lstStyle/>
          <a:p>
            <a:r>
              <a:rPr lang="en-IN" b="1" dirty="0"/>
              <a:t>Spark Streaming Workflow</a:t>
            </a:r>
            <a:endParaRPr lang="en-IN" dirty="0"/>
          </a:p>
        </p:txBody>
      </p:sp>
      <p:sp>
        <p:nvSpPr>
          <p:cNvPr id="6" name="CustomShape 4">
            <a:extLst>
              <a:ext uri="{FF2B5EF4-FFF2-40B4-BE49-F238E27FC236}">
                <a16:creationId xmlns:a16="http://schemas.microsoft.com/office/drawing/2014/main" xmlns="" id="{F98139E7-099C-4049-AB76-5B1A468EED4E}"/>
              </a:ext>
            </a:extLst>
          </p:cNvPr>
          <p:cNvSpPr/>
          <p:nvPr/>
        </p:nvSpPr>
        <p:spPr>
          <a:xfrm>
            <a:off x="0" y="6524625"/>
            <a:ext cx="4572000" cy="293688"/>
          </a:xfrm>
          <a:prstGeom prst="rect">
            <a:avLst/>
          </a:prstGeom>
          <a:solidFill>
            <a:schemeClr val="tx1"/>
          </a:solidFill>
          <a:ln>
            <a:noFill/>
          </a:ln>
        </p:spPr>
        <p:style>
          <a:lnRef idx="0">
            <a:scrgbClr r="0" g="0" b="0"/>
          </a:lnRef>
          <a:fillRef idx="0">
            <a:scrgbClr r="0" g="0" b="0"/>
          </a:fillRef>
          <a:effectRef idx="0">
            <a:scrgbClr r="0" g="0" b="0"/>
          </a:effectRef>
          <a:fontRef idx="minor"/>
        </p:style>
        <p:txBody>
          <a:bodyPr lIns="90000" tIns="45000" rIns="90000" bIns="45000" anchor="ctr"/>
          <a:lstStyle/>
          <a:p>
            <a:pPr lvl="0" algn="ctr" defTabSz="914400">
              <a:defRPr/>
            </a:pPr>
            <a:r>
              <a:rPr lang="en-IN" sz="2400" b="1" spc="-1" dirty="0">
                <a:solidFill>
                  <a:srgbClr val="FFFFFF"/>
                </a:solidFill>
                <a:latin typeface="Calibri"/>
              </a:rPr>
              <a:t>Big Data Computing</a:t>
            </a:r>
            <a:endParaRPr kumimoji="0" lang="en-IN" sz="2400" b="0" i="0" u="none" strike="noStrike" kern="1200" cap="none" spc="-1" normalizeH="0" baseline="0" noProof="0" dirty="0">
              <a:ln>
                <a:noFill/>
              </a:ln>
              <a:solidFill>
                <a:prstClr val="black"/>
              </a:solidFill>
              <a:effectLst/>
              <a:uLnTx/>
              <a:uFillTx/>
              <a:latin typeface="Arial"/>
            </a:endParaRPr>
          </a:p>
        </p:txBody>
      </p:sp>
      <p:sp>
        <p:nvSpPr>
          <p:cNvPr id="7" name="Footer Placeholder 3">
            <a:extLst>
              <a:ext uri="{FF2B5EF4-FFF2-40B4-BE49-F238E27FC236}">
                <a16:creationId xmlns:a16="http://schemas.microsoft.com/office/drawing/2014/main" xmlns="" id="{8A472F58-B72F-4DAB-9119-ABF44586D2BB}"/>
              </a:ext>
            </a:extLst>
          </p:cNvPr>
          <p:cNvSpPr txBox="1">
            <a:spLocks/>
          </p:cNvSpPr>
          <p:nvPr/>
        </p:nvSpPr>
        <p:spPr bwMode="auto">
          <a:xfrm>
            <a:off x="4572000" y="6453188"/>
            <a:ext cx="4572000" cy="3651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lvl="0" algn="ctr" defTabSz="914400" fontAlgn="base">
              <a:spcBef>
                <a:spcPct val="0"/>
              </a:spcBef>
              <a:spcAft>
                <a:spcPct val="0"/>
              </a:spcAft>
            </a:pPr>
            <a:r>
              <a:rPr lang="en-US" b="1" dirty="0">
                <a:solidFill>
                  <a:schemeClr val="bg1"/>
                </a:solidFill>
                <a:latin typeface="Calibri" panose="020F0502020204030204" pitchFamily="34" charset="0"/>
                <a:cs typeface="Calibri" panose="020F0502020204030204" pitchFamily="34" charset="0"/>
              </a:rPr>
              <a:t>Spark Streaming</a:t>
            </a:r>
            <a:endParaRPr kumimoji="0" lang="en-US" altLang="en-US" b="1" i="0" u="none" strike="noStrike" kern="1200" cap="none" spc="0" normalizeH="0" baseline="0" noProof="0" dirty="0">
              <a:ln>
                <a:noFill/>
              </a:ln>
              <a:solidFill>
                <a:prstClr val="white"/>
              </a:solidFill>
              <a:effectLst/>
              <a:uLnTx/>
              <a:uFillTx/>
              <a:latin typeface="Calibri" panose="020F0502020204030204" pitchFamily="34" charset="0"/>
              <a:ea typeface="MS PGothic" panose="020B0600070205080204" pitchFamily="34" charset="-128"/>
            </a:endParaRPr>
          </a:p>
        </p:txBody>
      </p:sp>
      <p:sp>
        <p:nvSpPr>
          <p:cNvPr id="8" name="Content Placeholder 1">
            <a:extLst>
              <a:ext uri="{FF2B5EF4-FFF2-40B4-BE49-F238E27FC236}">
                <a16:creationId xmlns:a16="http://schemas.microsoft.com/office/drawing/2014/main" xmlns="" id="{B6980589-C5B0-4461-BCBB-CE8C8E94125E}"/>
              </a:ext>
            </a:extLst>
          </p:cNvPr>
          <p:cNvSpPr>
            <a:spLocks noGrp="1"/>
          </p:cNvSpPr>
          <p:nvPr>
            <p:ph idx="1"/>
          </p:nvPr>
        </p:nvSpPr>
        <p:spPr>
          <a:xfrm>
            <a:off x="152400" y="762001"/>
            <a:ext cx="8610599" cy="3581400"/>
          </a:xfrm>
        </p:spPr>
        <p:txBody>
          <a:bodyPr/>
          <a:lstStyle/>
          <a:p>
            <a:pPr algn="just"/>
            <a:r>
              <a:rPr lang="en-US" sz="2000" dirty="0"/>
              <a:t>Spark Streaming workflow has four high-level stages. The first is to stream data from various sources. These sources can be streaming data sources like </a:t>
            </a:r>
            <a:r>
              <a:rPr lang="en-US" sz="2000" dirty="0" err="1"/>
              <a:t>Akka</a:t>
            </a:r>
            <a:r>
              <a:rPr lang="en-US" sz="2000" dirty="0"/>
              <a:t>, Kafka, Flume, AWS or Parquet for real-time streaming. The second type of sources includes HBase, MySQL, PostgreSQL, Elastic Search, Mongo DB and Cassandra for static/batch streaming. </a:t>
            </a:r>
          </a:p>
          <a:p>
            <a:pPr algn="just"/>
            <a:r>
              <a:rPr lang="en-US" sz="2000" dirty="0"/>
              <a:t>Once this happens, Spark can be used to perform Machine Learning on the data through its </a:t>
            </a:r>
            <a:r>
              <a:rPr lang="en-US" sz="2000" dirty="0" err="1"/>
              <a:t>MLlib</a:t>
            </a:r>
            <a:r>
              <a:rPr lang="en-US" sz="2000" dirty="0"/>
              <a:t> API. Further, Spark SQL is used to perform further operations on this data. Finally, the streaming output can be stored into various data storage systems like HBase, Cassandra, </a:t>
            </a:r>
            <a:r>
              <a:rPr lang="en-US" sz="2000" dirty="0" err="1"/>
              <a:t>MemSQL</a:t>
            </a:r>
            <a:r>
              <a:rPr lang="en-US" sz="2000" dirty="0"/>
              <a:t>, Kafka, Elastic Search, HDFS and local file system.</a:t>
            </a:r>
            <a:endParaRPr lang="en-IN" sz="2000" dirty="0"/>
          </a:p>
        </p:txBody>
      </p:sp>
      <p:pic>
        <p:nvPicPr>
          <p:cNvPr id="9" name="Picture 8">
            <a:extLst>
              <a:ext uri="{FF2B5EF4-FFF2-40B4-BE49-F238E27FC236}">
                <a16:creationId xmlns:a16="http://schemas.microsoft.com/office/drawing/2014/main" xmlns="" id="{B47D1F5E-8D32-42AE-A074-2926B9505DE8}"/>
              </a:ext>
            </a:extLst>
          </p:cNvPr>
          <p:cNvPicPr>
            <a:picLocks noChangeAspect="1"/>
          </p:cNvPicPr>
          <p:nvPr/>
        </p:nvPicPr>
        <p:blipFill rotWithShape="1">
          <a:blip r:embed="rId2">
            <a:extLst>
              <a:ext uri="{BEBA8EAE-BF5A-486C-A8C5-ECC9F3942E4B}">
                <a14:imgProps xmlns:a14="http://schemas.microsoft.com/office/drawing/2010/main" xmlns="">
                  <a14:imgLayer r:embed="rId3">
                    <a14:imgEffect>
                      <a14:sharpenSoften amount="25000"/>
                    </a14:imgEffect>
                  </a14:imgLayer>
                </a14:imgProps>
              </a:ext>
            </a:extLst>
          </a:blip>
          <a:srcRect l="4565" t="14638" r="2500" b="13478"/>
          <a:stretch/>
        </p:blipFill>
        <p:spPr>
          <a:xfrm>
            <a:off x="0" y="3975653"/>
            <a:ext cx="9044609" cy="2513254"/>
          </a:xfrm>
          <a:prstGeom prst="rect">
            <a:avLst/>
          </a:prstGeom>
        </p:spPr>
      </p:pic>
      <mc:AlternateContent xmlns:mc="http://schemas.openxmlformats.org/markup-compatibility/2006">
        <mc:Choice xmlns:p14="http://schemas.microsoft.com/office/powerpoint/2010/main" xmlns="" Requires="p14">
          <p:contentPart p14:bwMode="auto" r:id="rId4">
            <p14:nvContentPartPr>
              <p14:cNvPr id="2" name="Ink 1"/>
              <p14:cNvContentPartPr/>
              <p14:nvPr/>
            </p14:nvContentPartPr>
            <p14:xfrm>
              <a:off x="111240" y="1724760"/>
              <a:ext cx="7944840" cy="4640040"/>
            </p14:xfrm>
          </p:contentPart>
        </mc:Choice>
        <mc:Fallback>
          <p:pic>
            <p:nvPicPr>
              <p:cNvPr id="2" name="Ink 1"/>
              <p:cNvPicPr/>
              <p:nvPr/>
            </p:nvPicPr>
            <p:blipFill>
              <a:blip r:embed="rId5"/>
              <a:stretch>
                <a:fillRect/>
              </a:stretch>
            </p:blipFill>
            <p:spPr>
              <a:xfrm>
                <a:off x="100440" y="1713960"/>
                <a:ext cx="7959240" cy="4662720"/>
              </a:xfrm>
              <a:prstGeom prst="rect">
                <a:avLst/>
              </a:prstGeom>
            </p:spPr>
          </p:pic>
        </mc:Fallback>
      </mc:AlternateContent>
    </p:spTree>
    <p:extLst>
      <p:ext uri="{BB962C8B-B14F-4D97-AF65-F5344CB8AC3E}">
        <p14:creationId xmlns:p14="http://schemas.microsoft.com/office/powerpoint/2010/main" xmlns="" val="50919680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D00F8104-C787-43F9-9146-B5D91AB68FB1}"/>
              </a:ext>
            </a:extLst>
          </p:cNvPr>
          <p:cNvSpPr>
            <a:spLocks noGrp="1"/>
          </p:cNvSpPr>
          <p:nvPr>
            <p:ph type="title"/>
          </p:nvPr>
        </p:nvSpPr>
        <p:spPr/>
        <p:txBody>
          <a:bodyPr/>
          <a:lstStyle/>
          <a:p>
            <a:r>
              <a:rPr lang="en-IN" b="1" dirty="0"/>
              <a:t>Spark Streaming Workflow</a:t>
            </a:r>
            <a:endParaRPr lang="en-IN" dirty="0"/>
          </a:p>
        </p:txBody>
      </p:sp>
      <p:pic>
        <p:nvPicPr>
          <p:cNvPr id="4" name="Picture 3">
            <a:extLst>
              <a:ext uri="{FF2B5EF4-FFF2-40B4-BE49-F238E27FC236}">
                <a16:creationId xmlns:a16="http://schemas.microsoft.com/office/drawing/2014/main" xmlns="" id="{3B362B11-555E-4777-AB07-5171E0E539F4}"/>
              </a:ext>
            </a:extLst>
          </p:cNvPr>
          <p:cNvPicPr>
            <a:picLocks noChangeAspect="1"/>
          </p:cNvPicPr>
          <p:nvPr/>
        </p:nvPicPr>
        <p:blipFill rotWithShape="1">
          <a:blip r:embed="rId2">
            <a:extLst>
              <a:ext uri="{BEBA8EAE-BF5A-486C-A8C5-ECC9F3942E4B}">
                <a14:imgProps xmlns:a14="http://schemas.microsoft.com/office/drawing/2010/main" xmlns="">
                  <a14:imgLayer r:embed="rId3">
                    <a14:imgEffect>
                      <a14:sharpenSoften amount="25000"/>
                    </a14:imgEffect>
                  </a14:imgLayer>
                </a14:imgProps>
              </a:ext>
            </a:extLst>
          </a:blip>
          <a:srcRect t="14445" b="11160"/>
          <a:stretch/>
        </p:blipFill>
        <p:spPr>
          <a:xfrm>
            <a:off x="0" y="929308"/>
            <a:ext cx="9144000" cy="5391979"/>
          </a:xfrm>
          <a:prstGeom prst="rect">
            <a:avLst/>
          </a:prstGeom>
        </p:spPr>
      </p:pic>
      <p:sp>
        <p:nvSpPr>
          <p:cNvPr id="5" name="CustomShape 4">
            <a:extLst>
              <a:ext uri="{FF2B5EF4-FFF2-40B4-BE49-F238E27FC236}">
                <a16:creationId xmlns:a16="http://schemas.microsoft.com/office/drawing/2014/main" xmlns="" id="{5A244901-FDA2-47EB-BAFD-8F0032F97270}"/>
              </a:ext>
            </a:extLst>
          </p:cNvPr>
          <p:cNvSpPr/>
          <p:nvPr/>
        </p:nvSpPr>
        <p:spPr>
          <a:xfrm>
            <a:off x="0" y="6524625"/>
            <a:ext cx="4572000" cy="293688"/>
          </a:xfrm>
          <a:prstGeom prst="rect">
            <a:avLst/>
          </a:prstGeom>
          <a:solidFill>
            <a:schemeClr val="tx1"/>
          </a:solidFill>
          <a:ln>
            <a:noFill/>
          </a:ln>
        </p:spPr>
        <p:style>
          <a:lnRef idx="0">
            <a:scrgbClr r="0" g="0" b="0"/>
          </a:lnRef>
          <a:fillRef idx="0">
            <a:scrgbClr r="0" g="0" b="0"/>
          </a:fillRef>
          <a:effectRef idx="0">
            <a:scrgbClr r="0" g="0" b="0"/>
          </a:effectRef>
          <a:fontRef idx="minor"/>
        </p:style>
        <p:txBody>
          <a:bodyPr lIns="90000" tIns="45000" rIns="90000" bIns="45000" anchor="ctr"/>
          <a:lstStyle/>
          <a:p>
            <a:pPr lvl="0" algn="ctr" defTabSz="914400">
              <a:defRPr/>
            </a:pPr>
            <a:r>
              <a:rPr lang="en-IN" sz="2400" b="1" spc="-1" dirty="0">
                <a:solidFill>
                  <a:srgbClr val="FFFFFF"/>
                </a:solidFill>
                <a:latin typeface="Calibri"/>
              </a:rPr>
              <a:t>Big Data Computing</a:t>
            </a:r>
            <a:endParaRPr kumimoji="0" lang="en-IN" sz="2400" b="0" i="0" u="none" strike="noStrike" kern="1200" cap="none" spc="-1" normalizeH="0" baseline="0" noProof="0" dirty="0">
              <a:ln>
                <a:noFill/>
              </a:ln>
              <a:solidFill>
                <a:prstClr val="black"/>
              </a:solidFill>
              <a:effectLst/>
              <a:uLnTx/>
              <a:uFillTx/>
              <a:latin typeface="Arial"/>
            </a:endParaRPr>
          </a:p>
        </p:txBody>
      </p:sp>
      <p:sp>
        <p:nvSpPr>
          <p:cNvPr id="6" name="Footer Placeholder 3">
            <a:extLst>
              <a:ext uri="{FF2B5EF4-FFF2-40B4-BE49-F238E27FC236}">
                <a16:creationId xmlns:a16="http://schemas.microsoft.com/office/drawing/2014/main" xmlns="" id="{B9A940BC-56EC-49BF-AE5D-9D1B569D1B55}"/>
              </a:ext>
            </a:extLst>
          </p:cNvPr>
          <p:cNvSpPr txBox="1">
            <a:spLocks/>
          </p:cNvSpPr>
          <p:nvPr/>
        </p:nvSpPr>
        <p:spPr bwMode="auto">
          <a:xfrm>
            <a:off x="4572000" y="6453188"/>
            <a:ext cx="4572000" cy="3651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lvl="0" algn="ctr" defTabSz="914400" fontAlgn="base">
              <a:spcBef>
                <a:spcPct val="0"/>
              </a:spcBef>
              <a:spcAft>
                <a:spcPct val="0"/>
              </a:spcAft>
            </a:pPr>
            <a:r>
              <a:rPr lang="en-US" b="1" dirty="0">
                <a:solidFill>
                  <a:schemeClr val="bg1"/>
                </a:solidFill>
                <a:latin typeface="Calibri" panose="020F0502020204030204" pitchFamily="34" charset="0"/>
                <a:cs typeface="Calibri" panose="020F0502020204030204" pitchFamily="34" charset="0"/>
              </a:rPr>
              <a:t>Spark Streaming</a:t>
            </a:r>
            <a:endParaRPr kumimoji="0" lang="en-US" altLang="en-US" b="1" i="0" u="none" strike="noStrike" kern="1200" cap="none" spc="0" normalizeH="0" baseline="0" noProof="0" dirty="0">
              <a:ln>
                <a:noFill/>
              </a:ln>
              <a:solidFill>
                <a:prstClr val="white"/>
              </a:solidFill>
              <a:effectLst/>
              <a:uLnTx/>
              <a:uFillTx/>
              <a:latin typeface="Calibri" panose="020F0502020204030204" pitchFamily="34" charset="0"/>
              <a:ea typeface="MS PGothic" panose="020B0600070205080204" pitchFamily="34" charset="-128"/>
            </a:endParaRPr>
          </a:p>
        </p:txBody>
      </p:sp>
      <mc:AlternateContent xmlns:mc="http://schemas.openxmlformats.org/markup-compatibility/2006">
        <mc:Choice xmlns:p14="http://schemas.microsoft.com/office/powerpoint/2010/main" xmlns="" Requires="p14">
          <p:contentPart p14:bwMode="auto" r:id="rId4">
            <p14:nvContentPartPr>
              <p14:cNvPr id="2" name="Ink 1"/>
              <p14:cNvContentPartPr/>
              <p14:nvPr/>
            </p14:nvContentPartPr>
            <p14:xfrm>
              <a:off x="187560" y="1299600"/>
              <a:ext cx="8666640" cy="5090040"/>
            </p14:xfrm>
          </p:contentPart>
        </mc:Choice>
        <mc:Fallback>
          <p:pic>
            <p:nvPicPr>
              <p:cNvPr id="2" name="Ink 1"/>
              <p:cNvPicPr/>
              <p:nvPr/>
            </p:nvPicPr>
            <p:blipFill>
              <a:blip r:embed="rId5"/>
              <a:stretch>
                <a:fillRect/>
              </a:stretch>
            </p:blipFill>
            <p:spPr>
              <a:xfrm>
                <a:off x="180000" y="1290240"/>
                <a:ext cx="8678160" cy="5109480"/>
              </a:xfrm>
              <a:prstGeom prst="rect">
                <a:avLst/>
              </a:prstGeom>
            </p:spPr>
          </p:pic>
        </mc:Fallback>
      </mc:AlternateContent>
    </p:spTree>
    <p:extLst>
      <p:ext uri="{BB962C8B-B14F-4D97-AF65-F5344CB8AC3E}">
        <p14:creationId xmlns:p14="http://schemas.microsoft.com/office/powerpoint/2010/main" xmlns="" val="201334288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pPr marL="0" indent="0">
              <a:buNone/>
              <a:defRPr/>
            </a:pPr>
            <a:r>
              <a:rPr lang="en-US" sz="1700" dirty="0" err="1">
                <a:latin typeface="Consolas"/>
                <a:cs typeface="Consolas"/>
              </a:rPr>
              <a:t>val</a:t>
            </a:r>
            <a:r>
              <a:rPr lang="en-US" sz="1700" dirty="0">
                <a:latin typeface="Consolas"/>
                <a:cs typeface="Consolas"/>
              </a:rPr>
              <a:t> </a:t>
            </a:r>
            <a:r>
              <a:rPr lang="en-US" sz="1700" dirty="0">
                <a:solidFill>
                  <a:srgbClr val="B50B1B"/>
                </a:solidFill>
                <a:latin typeface="Consolas"/>
                <a:cs typeface="Consolas"/>
              </a:rPr>
              <a:t>tweets</a:t>
            </a:r>
            <a:r>
              <a:rPr lang="en-US" sz="1700" dirty="0">
                <a:solidFill>
                  <a:schemeClr val="accent4"/>
                </a:solidFill>
                <a:latin typeface="Consolas"/>
                <a:cs typeface="Consolas"/>
              </a:rPr>
              <a:t> </a:t>
            </a:r>
            <a:r>
              <a:rPr lang="en-US" sz="1700" dirty="0">
                <a:latin typeface="Consolas"/>
                <a:cs typeface="Consolas"/>
              </a:rPr>
              <a:t>= </a:t>
            </a:r>
            <a:r>
              <a:rPr lang="en-US" sz="1700" dirty="0" err="1">
                <a:latin typeface="Consolas"/>
                <a:cs typeface="Consolas"/>
              </a:rPr>
              <a:t>ssc.</a:t>
            </a:r>
            <a:r>
              <a:rPr lang="en-US" sz="1700" dirty="0" err="1">
                <a:solidFill>
                  <a:srgbClr val="0D8BE6"/>
                </a:solidFill>
                <a:latin typeface="Consolas"/>
                <a:cs typeface="Consolas"/>
              </a:rPr>
              <a:t>twitterStream</a:t>
            </a:r>
            <a:r>
              <a:rPr lang="en-US" sz="1700" dirty="0">
                <a:latin typeface="Consolas"/>
                <a:cs typeface="Consolas"/>
              </a:rPr>
              <a:t>()</a:t>
            </a:r>
          </a:p>
          <a:p>
            <a:pPr marL="0" indent="0">
              <a:buNone/>
              <a:defRPr/>
            </a:pPr>
            <a:endParaRPr lang="en-US" sz="2500" dirty="0"/>
          </a:p>
          <a:p>
            <a:pPr>
              <a:defRPr/>
            </a:pPr>
            <a:endParaRPr lang="en-US" sz="2000" dirty="0"/>
          </a:p>
        </p:txBody>
      </p:sp>
      <p:sp>
        <p:nvSpPr>
          <p:cNvPr id="4" name="Title 3"/>
          <p:cNvSpPr>
            <a:spLocks noGrp="1"/>
          </p:cNvSpPr>
          <p:nvPr>
            <p:ph type="title"/>
          </p:nvPr>
        </p:nvSpPr>
        <p:spPr/>
        <p:txBody>
          <a:bodyPr/>
          <a:lstStyle/>
          <a:p>
            <a:pPr>
              <a:defRPr/>
            </a:pPr>
            <a:r>
              <a:rPr lang="en-US" sz="4000" b="1" dirty="0"/>
              <a:t>Example 1 – Get hashtags from Twitter </a:t>
            </a:r>
          </a:p>
        </p:txBody>
      </p:sp>
      <p:sp>
        <p:nvSpPr>
          <p:cNvPr id="81" name="Rounded Rectangular Callout 80"/>
          <p:cNvSpPr/>
          <p:nvPr/>
        </p:nvSpPr>
        <p:spPr>
          <a:xfrm>
            <a:off x="457200" y="2095500"/>
            <a:ext cx="5715000" cy="685800"/>
          </a:xfrm>
          <a:prstGeom prst="wedgeRoundRectCallout">
            <a:avLst>
              <a:gd name="adj1" fmla="val -32316"/>
              <a:gd name="adj2" fmla="val -91974"/>
              <a:gd name="adj3" fmla="val 16667"/>
            </a:avLst>
          </a:prstGeom>
          <a:ln w="28575" cmpd="sng"/>
        </p:spPr>
        <p:style>
          <a:lnRef idx="2">
            <a:schemeClr val="accent4"/>
          </a:lnRef>
          <a:fillRef idx="1">
            <a:schemeClr val="lt1"/>
          </a:fillRef>
          <a:effectRef idx="0">
            <a:schemeClr val="accent4"/>
          </a:effectRef>
          <a:fontRef idx="minor">
            <a:schemeClr val="dk1"/>
          </a:fontRef>
        </p:style>
        <p:txBody>
          <a:bodyPr lIns="0" tIns="19202" rIns="0" bIns="19202" anchor="ctr"/>
          <a:lstStyle/>
          <a:p>
            <a:pPr algn="ctr">
              <a:defRPr/>
            </a:pPr>
            <a:r>
              <a:rPr lang="en-US" b="1" dirty="0" err="1">
                <a:solidFill>
                  <a:srgbClr val="000000"/>
                </a:solidFill>
                <a:latin typeface="Calibri"/>
                <a:ea typeface="ヒラギノ角ゴ ProN W3"/>
                <a:cs typeface="Calibri"/>
              </a:rPr>
              <a:t>DStream</a:t>
            </a:r>
            <a:r>
              <a:rPr lang="en-US" dirty="0">
                <a:solidFill>
                  <a:srgbClr val="000000"/>
                </a:solidFill>
                <a:latin typeface="Calibri"/>
                <a:ea typeface="ヒラギノ角ゴ ProN W3"/>
                <a:cs typeface="Calibri"/>
              </a:rPr>
              <a:t>: a sequence of RDDs representing a stream of data</a:t>
            </a:r>
          </a:p>
        </p:txBody>
      </p:sp>
      <p:grpSp>
        <p:nvGrpSpPr>
          <p:cNvPr id="18436" name="Group 84"/>
          <p:cNvGrpSpPr>
            <a:grpSpLocks/>
          </p:cNvGrpSpPr>
          <p:nvPr/>
        </p:nvGrpSpPr>
        <p:grpSpPr bwMode="auto">
          <a:xfrm>
            <a:off x="2920603" y="4019550"/>
            <a:ext cx="834628" cy="296069"/>
            <a:chOff x="7918600" y="4832650"/>
            <a:chExt cx="2458447" cy="653855"/>
          </a:xfrm>
        </p:grpSpPr>
        <p:sp>
          <p:nvSpPr>
            <p:cNvPr id="86" name="Alternate Process 85"/>
            <p:cNvSpPr/>
            <p:nvPr/>
          </p:nvSpPr>
          <p:spPr>
            <a:xfrm>
              <a:off x="7918600" y="4846674"/>
              <a:ext cx="2458447" cy="629314"/>
            </a:xfrm>
            <a:prstGeom prst="flowChartAlternateProcess">
              <a:avLst/>
            </a:prstGeom>
            <a:ln w="19050" cmpd="sng"/>
          </p:spPr>
          <p:style>
            <a:lnRef idx="1">
              <a:schemeClr val="accent6"/>
            </a:lnRef>
            <a:fillRef idx="3">
              <a:schemeClr val="accent6"/>
            </a:fillRef>
            <a:effectRef idx="2">
              <a:schemeClr val="accent6"/>
            </a:effectRef>
            <a:fontRef idx="minor">
              <a:schemeClr val="lt1"/>
            </a:fontRef>
          </p:style>
          <p:txBody>
            <a:bodyPr anchor="ctr"/>
            <a:lstStyle/>
            <a:p>
              <a:pPr algn="ctr">
                <a:defRPr/>
              </a:pPr>
              <a:endParaRPr lang="en-US">
                <a:solidFill>
                  <a:prstClr val="black"/>
                </a:solidFill>
                <a:latin typeface="Arial"/>
                <a:ea typeface="ヒラギノ角ゴ ProN W3"/>
                <a:cs typeface="ヒラギノ角ゴ ProN W3"/>
              </a:endParaRPr>
            </a:p>
          </p:txBody>
        </p:sp>
        <p:cxnSp>
          <p:nvCxnSpPr>
            <p:cNvPr id="87" name="Straight Connector 86"/>
            <p:cNvCxnSpPr>
              <a:stCxn id="86" idx="0"/>
              <a:endCxn id="86" idx="2"/>
            </p:cNvCxnSpPr>
            <p:nvPr/>
          </p:nvCxnSpPr>
          <p:spPr>
            <a:xfrm>
              <a:off x="9147824" y="4846674"/>
              <a:ext cx="0" cy="629314"/>
            </a:xfrm>
            <a:prstGeom prst="line">
              <a:avLst/>
            </a:prstGeom>
            <a:ln w="19050" cmpd="sng">
              <a:headEnd type="none"/>
              <a:tailEnd type="none" w="sm" len="med"/>
            </a:ln>
          </p:spPr>
          <p:style>
            <a:lnRef idx="1">
              <a:schemeClr val="accent6"/>
            </a:lnRef>
            <a:fillRef idx="3">
              <a:schemeClr val="accent6"/>
            </a:fillRef>
            <a:effectRef idx="2">
              <a:schemeClr val="accent6"/>
            </a:effectRef>
            <a:fontRef idx="minor">
              <a:schemeClr val="lt1"/>
            </a:fontRef>
          </p:style>
        </p:cxnSp>
        <p:cxnSp>
          <p:nvCxnSpPr>
            <p:cNvPr id="88" name="Straight Connector 87"/>
            <p:cNvCxnSpPr/>
            <p:nvPr/>
          </p:nvCxnSpPr>
          <p:spPr>
            <a:xfrm>
              <a:off x="9784354" y="4832650"/>
              <a:ext cx="0" cy="629314"/>
            </a:xfrm>
            <a:prstGeom prst="line">
              <a:avLst/>
            </a:prstGeom>
            <a:ln w="19050" cmpd="sng">
              <a:headEnd type="none"/>
              <a:tailEnd type="none" w="sm" len="med"/>
            </a:ln>
          </p:spPr>
          <p:style>
            <a:lnRef idx="1">
              <a:schemeClr val="accent6"/>
            </a:lnRef>
            <a:fillRef idx="3">
              <a:schemeClr val="accent6"/>
            </a:fillRef>
            <a:effectRef idx="2">
              <a:schemeClr val="accent6"/>
            </a:effectRef>
            <a:fontRef idx="minor">
              <a:schemeClr val="lt1"/>
            </a:fontRef>
          </p:style>
        </p:cxnSp>
        <p:cxnSp>
          <p:nvCxnSpPr>
            <p:cNvPr id="89" name="Straight Connector 88"/>
            <p:cNvCxnSpPr/>
            <p:nvPr/>
          </p:nvCxnSpPr>
          <p:spPr>
            <a:xfrm>
              <a:off x="8548117" y="4857191"/>
              <a:ext cx="0" cy="629314"/>
            </a:xfrm>
            <a:prstGeom prst="line">
              <a:avLst/>
            </a:prstGeom>
            <a:ln w="19050" cmpd="sng">
              <a:headEnd type="none"/>
              <a:tailEnd type="none" w="sm" len="med"/>
            </a:ln>
          </p:spPr>
          <p:style>
            <a:lnRef idx="1">
              <a:schemeClr val="accent6"/>
            </a:lnRef>
            <a:fillRef idx="3">
              <a:schemeClr val="accent6"/>
            </a:fillRef>
            <a:effectRef idx="2">
              <a:schemeClr val="accent6"/>
            </a:effectRef>
            <a:fontRef idx="minor">
              <a:schemeClr val="lt1"/>
            </a:fontRef>
          </p:style>
        </p:cxnSp>
      </p:grpSp>
      <p:grpSp>
        <p:nvGrpSpPr>
          <p:cNvPr id="18437" name="Group 89"/>
          <p:cNvGrpSpPr>
            <a:grpSpLocks/>
          </p:cNvGrpSpPr>
          <p:nvPr/>
        </p:nvGrpSpPr>
        <p:grpSpPr bwMode="auto">
          <a:xfrm>
            <a:off x="2867620" y="4371182"/>
            <a:ext cx="980480" cy="380206"/>
            <a:chOff x="7762239" y="5609988"/>
            <a:chExt cx="2889827" cy="840669"/>
          </a:xfrm>
        </p:grpSpPr>
        <p:pic>
          <p:nvPicPr>
            <p:cNvPr id="19490" name="Picture 90"/>
            <p:cNvPicPr>
              <a:picLocks/>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7762239" y="5609988"/>
              <a:ext cx="921005" cy="84066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9491" name="Picture 91"/>
            <p:cNvPicPr>
              <a:picLocks/>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8413497" y="5609988"/>
              <a:ext cx="921005" cy="84066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9492" name="Picture 92"/>
            <p:cNvPicPr>
              <a:picLocks/>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9072287" y="5609988"/>
              <a:ext cx="921005" cy="84066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9493" name="Picture 93"/>
            <p:cNvPicPr>
              <a:picLocks/>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9731061" y="5609988"/>
              <a:ext cx="921005" cy="84066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grpSp>
        <p:nvGrpSpPr>
          <p:cNvPr id="95" name="Group 94"/>
          <p:cNvGrpSpPr>
            <a:grpSpLocks/>
          </p:cNvGrpSpPr>
          <p:nvPr/>
        </p:nvGrpSpPr>
        <p:grpSpPr bwMode="auto">
          <a:xfrm>
            <a:off x="2857500" y="3269456"/>
            <a:ext cx="4572000" cy="516731"/>
            <a:chOff x="3523416" y="4511948"/>
            <a:chExt cx="1861716" cy="322227"/>
          </a:xfrm>
        </p:grpSpPr>
        <p:sp>
          <p:nvSpPr>
            <p:cNvPr id="96" name="Right Arrow 95"/>
            <p:cNvSpPr/>
            <p:nvPr/>
          </p:nvSpPr>
          <p:spPr>
            <a:xfrm>
              <a:off x="5122601" y="4511948"/>
              <a:ext cx="262531" cy="322227"/>
            </a:xfrm>
            <a:prstGeom prst="rightArrow">
              <a:avLst/>
            </a:prstGeom>
            <a:ln/>
          </p:spPr>
          <p:style>
            <a:lnRef idx="1">
              <a:schemeClr val="accent6"/>
            </a:lnRef>
            <a:fillRef idx="3">
              <a:schemeClr val="accent6"/>
            </a:fillRef>
            <a:effectRef idx="2">
              <a:schemeClr val="accent6"/>
            </a:effectRef>
            <a:fontRef idx="minor">
              <a:schemeClr val="lt1"/>
            </a:fontRef>
          </p:style>
          <p:txBody>
            <a:bodyPr lIns="0" rIns="0" anchor="ctr"/>
            <a:lstStyle/>
            <a:p>
              <a:pPr algn="ctr">
                <a:defRPr/>
              </a:pPr>
              <a:endParaRPr lang="en-US" sz="1500" kern="0">
                <a:solidFill>
                  <a:prstClr val="black"/>
                </a:solidFill>
                <a:latin typeface="Calibri"/>
                <a:ea typeface="ヒラギノ角ゴ ProN W3"/>
                <a:cs typeface="ヒラギノ角ゴ ProN W3"/>
              </a:endParaRPr>
            </a:p>
          </p:txBody>
        </p:sp>
        <p:sp>
          <p:nvSpPr>
            <p:cNvPr id="97" name="Rectangle 96"/>
            <p:cNvSpPr/>
            <p:nvPr/>
          </p:nvSpPr>
          <p:spPr>
            <a:xfrm>
              <a:off x="4055750" y="4600053"/>
              <a:ext cx="408705" cy="155421"/>
            </a:xfrm>
            <a:prstGeom prst="rect">
              <a:avLst/>
            </a:prstGeom>
            <a:ln/>
          </p:spPr>
          <p:style>
            <a:lnRef idx="1">
              <a:schemeClr val="accent6"/>
            </a:lnRef>
            <a:fillRef idx="3">
              <a:schemeClr val="accent6"/>
            </a:fillRef>
            <a:effectRef idx="2">
              <a:schemeClr val="accent6"/>
            </a:effectRef>
            <a:fontRef idx="minor">
              <a:schemeClr val="lt1"/>
            </a:fontRef>
          </p:style>
          <p:txBody>
            <a:bodyPr lIns="0" rIns="0" anchor="ctr"/>
            <a:lstStyle/>
            <a:p>
              <a:pPr algn="ctr">
                <a:defRPr/>
              </a:pPr>
              <a:r>
                <a:rPr lang="en-US" sz="1500" kern="0" dirty="0">
                  <a:solidFill>
                    <a:prstClr val="black"/>
                  </a:solidFill>
                  <a:latin typeface="Calibri"/>
                  <a:ea typeface="ヒラギノ角ゴ ProN W3"/>
                  <a:cs typeface="ヒラギノ角ゴ ProN W3"/>
                </a:rPr>
                <a:t>batch @ t+1</a:t>
              </a:r>
            </a:p>
          </p:txBody>
        </p:sp>
        <p:sp>
          <p:nvSpPr>
            <p:cNvPr id="98" name="Rectangle 97"/>
            <p:cNvSpPr/>
            <p:nvPr/>
          </p:nvSpPr>
          <p:spPr>
            <a:xfrm>
              <a:off x="3523416" y="4603518"/>
              <a:ext cx="408705" cy="155421"/>
            </a:xfrm>
            <a:prstGeom prst="rect">
              <a:avLst/>
            </a:prstGeom>
            <a:ln/>
          </p:spPr>
          <p:style>
            <a:lnRef idx="1">
              <a:schemeClr val="accent6"/>
            </a:lnRef>
            <a:fillRef idx="3">
              <a:schemeClr val="accent6"/>
            </a:fillRef>
            <a:effectRef idx="2">
              <a:schemeClr val="accent6"/>
            </a:effectRef>
            <a:fontRef idx="minor">
              <a:schemeClr val="lt1"/>
            </a:fontRef>
          </p:style>
          <p:txBody>
            <a:bodyPr lIns="0" rIns="0" anchor="ctr"/>
            <a:lstStyle/>
            <a:p>
              <a:pPr algn="ctr">
                <a:defRPr/>
              </a:pPr>
              <a:r>
                <a:rPr lang="en-US" sz="1500" kern="0" dirty="0">
                  <a:solidFill>
                    <a:prstClr val="black"/>
                  </a:solidFill>
                  <a:latin typeface="Calibri"/>
                  <a:ea typeface="ヒラギノ角ゴ ProN W3"/>
                  <a:cs typeface="ヒラギノ角ゴ ProN W3"/>
                </a:rPr>
                <a:t>b</a:t>
              </a:r>
              <a:r>
                <a:rPr lang="en-US" sz="1500" kern="0" dirty="0" err="1">
                  <a:solidFill>
                    <a:prstClr val="black"/>
                  </a:solidFill>
                  <a:latin typeface="Calibri"/>
                  <a:ea typeface="ヒラギノ角ゴ ProN W3"/>
                  <a:cs typeface="ヒラギノ角ゴ ProN W3"/>
                </a:rPr>
                <a:t>atch</a:t>
              </a:r>
              <a:r>
                <a:rPr lang="en-US" sz="1500" kern="0" dirty="0">
                  <a:solidFill>
                    <a:prstClr val="black"/>
                  </a:solidFill>
                  <a:latin typeface="Calibri"/>
                  <a:ea typeface="ヒラギノ角ゴ ProN W3"/>
                  <a:cs typeface="ヒラギノ角ゴ ProN W3"/>
                </a:rPr>
                <a:t> @ t</a:t>
              </a:r>
            </a:p>
          </p:txBody>
        </p:sp>
        <p:sp>
          <p:nvSpPr>
            <p:cNvPr id="99" name="Rectangle 98"/>
            <p:cNvSpPr/>
            <p:nvPr/>
          </p:nvSpPr>
          <p:spPr>
            <a:xfrm>
              <a:off x="4587600" y="4603518"/>
              <a:ext cx="408705" cy="155421"/>
            </a:xfrm>
            <a:prstGeom prst="rect">
              <a:avLst/>
            </a:prstGeom>
            <a:ln/>
          </p:spPr>
          <p:style>
            <a:lnRef idx="1">
              <a:schemeClr val="accent6"/>
            </a:lnRef>
            <a:fillRef idx="3">
              <a:schemeClr val="accent6"/>
            </a:fillRef>
            <a:effectRef idx="2">
              <a:schemeClr val="accent6"/>
            </a:effectRef>
            <a:fontRef idx="minor">
              <a:schemeClr val="lt1"/>
            </a:fontRef>
          </p:style>
          <p:txBody>
            <a:bodyPr lIns="0" rIns="0" anchor="ctr"/>
            <a:lstStyle/>
            <a:p>
              <a:pPr algn="ctr">
                <a:defRPr/>
              </a:pPr>
              <a:r>
                <a:rPr lang="en-US" sz="1500" kern="0" dirty="0">
                  <a:solidFill>
                    <a:prstClr val="black"/>
                  </a:solidFill>
                  <a:latin typeface="Calibri"/>
                  <a:ea typeface="ヒラギノ角ゴ ProN W3"/>
                  <a:cs typeface="ヒラギノ角ゴ ProN W3"/>
                </a:rPr>
                <a:t>batch @ t+2</a:t>
              </a:r>
            </a:p>
          </p:txBody>
        </p:sp>
      </p:grpSp>
      <p:grpSp>
        <p:nvGrpSpPr>
          <p:cNvPr id="18440" name="Group 110"/>
          <p:cNvGrpSpPr>
            <a:grpSpLocks/>
          </p:cNvGrpSpPr>
          <p:nvPr/>
        </p:nvGrpSpPr>
        <p:grpSpPr bwMode="auto">
          <a:xfrm>
            <a:off x="4186238" y="4371182"/>
            <a:ext cx="980480" cy="380206"/>
            <a:chOff x="7762239" y="5609988"/>
            <a:chExt cx="2889827" cy="840669"/>
          </a:xfrm>
        </p:grpSpPr>
        <p:pic>
          <p:nvPicPr>
            <p:cNvPr id="19482" name="Picture 158"/>
            <p:cNvPicPr>
              <a:picLocks/>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7762239" y="5609988"/>
              <a:ext cx="921005" cy="84066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9483" name="Picture 161"/>
            <p:cNvPicPr>
              <a:picLocks/>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8413497" y="5609988"/>
              <a:ext cx="921005" cy="84066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9484" name="Picture 162"/>
            <p:cNvPicPr>
              <a:picLocks/>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9072287" y="5609988"/>
              <a:ext cx="921005" cy="84066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9485" name="Picture 163"/>
            <p:cNvPicPr>
              <a:picLocks/>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9731061" y="5609988"/>
              <a:ext cx="921005" cy="84066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grpSp>
        <p:nvGrpSpPr>
          <p:cNvPr id="18442" name="Group 169"/>
          <p:cNvGrpSpPr>
            <a:grpSpLocks/>
          </p:cNvGrpSpPr>
          <p:nvPr/>
        </p:nvGrpSpPr>
        <p:grpSpPr bwMode="auto">
          <a:xfrm>
            <a:off x="5479256" y="4371182"/>
            <a:ext cx="980480" cy="380206"/>
            <a:chOff x="7762239" y="5609988"/>
            <a:chExt cx="2889827" cy="840669"/>
          </a:xfrm>
        </p:grpSpPr>
        <p:pic>
          <p:nvPicPr>
            <p:cNvPr id="19478" name="Picture 170"/>
            <p:cNvPicPr>
              <a:picLocks/>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7762239" y="5609988"/>
              <a:ext cx="921005" cy="84066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9479" name="Picture 171"/>
            <p:cNvPicPr>
              <a:picLocks/>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8413497" y="5609988"/>
              <a:ext cx="921005" cy="84066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9480" name="Picture 172"/>
            <p:cNvPicPr>
              <a:picLocks/>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9072287" y="5609988"/>
              <a:ext cx="921005" cy="84066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9481" name="Picture 173"/>
            <p:cNvPicPr>
              <a:picLocks/>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9731061" y="5609988"/>
              <a:ext cx="921005" cy="84066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sp>
        <p:nvSpPr>
          <p:cNvPr id="175" name="Rectangle 174"/>
          <p:cNvSpPr>
            <a:spLocks noChangeArrowheads="1"/>
          </p:cNvSpPr>
          <p:nvPr/>
        </p:nvSpPr>
        <p:spPr bwMode="auto">
          <a:xfrm>
            <a:off x="786105" y="3974112"/>
            <a:ext cx="1857375" cy="31577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38405" tIns="19202" rIns="38405" bIns="19202">
            <a:spAutoFit/>
          </a:bodyPr>
          <a:lstStyle/>
          <a:p>
            <a:r>
              <a:rPr lang="en-US" dirty="0">
                <a:solidFill>
                  <a:prstClr val="black"/>
                </a:solidFill>
                <a:latin typeface="Calibri" charset="0"/>
                <a:ea typeface="ヒラギノ角ゴ ProN W3"/>
                <a:cs typeface="Calibri" charset="0"/>
              </a:rPr>
              <a:t>tweets </a:t>
            </a:r>
            <a:r>
              <a:rPr lang="en-US" dirty="0" err="1">
                <a:solidFill>
                  <a:prstClr val="black"/>
                </a:solidFill>
                <a:latin typeface="Calibri" charset="0"/>
                <a:ea typeface="ヒラギノ角ゴ ProN W3"/>
                <a:cs typeface="Calibri" charset="0"/>
              </a:rPr>
              <a:t>DStream</a:t>
            </a:r>
            <a:endParaRPr lang="en-US" dirty="0">
              <a:solidFill>
                <a:prstClr val="black"/>
              </a:solidFill>
              <a:latin typeface="Calibri" charset="0"/>
              <a:ea typeface="ヒラギノ角ゴ ProN W3"/>
              <a:cs typeface="Calibri" charset="0"/>
            </a:endParaRPr>
          </a:p>
        </p:txBody>
      </p:sp>
      <p:sp>
        <p:nvSpPr>
          <p:cNvPr id="176" name="Rounded Rectangular Callout 175"/>
          <p:cNvSpPr/>
          <p:nvPr/>
        </p:nvSpPr>
        <p:spPr>
          <a:xfrm>
            <a:off x="5867400" y="4876800"/>
            <a:ext cx="2819400" cy="762000"/>
          </a:xfrm>
          <a:prstGeom prst="wedgeRoundRectCallout">
            <a:avLst>
              <a:gd name="adj1" fmla="val -33826"/>
              <a:gd name="adj2" fmla="val -124938"/>
              <a:gd name="adj3" fmla="val 16667"/>
            </a:avLst>
          </a:prstGeom>
          <a:ln w="28575" cmpd="sng"/>
        </p:spPr>
        <p:style>
          <a:lnRef idx="2">
            <a:schemeClr val="accent4"/>
          </a:lnRef>
          <a:fillRef idx="1">
            <a:schemeClr val="lt1"/>
          </a:fillRef>
          <a:effectRef idx="0">
            <a:schemeClr val="accent4"/>
          </a:effectRef>
          <a:fontRef idx="minor">
            <a:schemeClr val="dk1"/>
          </a:fontRef>
        </p:style>
        <p:txBody>
          <a:bodyPr lIns="0" tIns="19202" rIns="0" bIns="19202" anchor="ctr"/>
          <a:lstStyle/>
          <a:p>
            <a:pPr algn="ctr">
              <a:defRPr/>
            </a:pPr>
            <a:r>
              <a:rPr lang="en-US" dirty="0">
                <a:solidFill>
                  <a:srgbClr val="000000"/>
                </a:solidFill>
                <a:latin typeface="Calibri"/>
                <a:ea typeface="ヒラギノ角ゴ ProN W3"/>
                <a:cs typeface="Calibri"/>
              </a:rPr>
              <a:t>stored in memory as an RDD (immutable, distributed)</a:t>
            </a:r>
          </a:p>
        </p:txBody>
      </p:sp>
      <p:grpSp>
        <p:nvGrpSpPr>
          <p:cNvPr id="42" name="Group 84"/>
          <p:cNvGrpSpPr>
            <a:grpSpLocks/>
          </p:cNvGrpSpPr>
          <p:nvPr/>
        </p:nvGrpSpPr>
        <p:grpSpPr bwMode="auto">
          <a:xfrm>
            <a:off x="4236244" y="4024313"/>
            <a:ext cx="834628" cy="296069"/>
            <a:chOff x="7918600" y="4832650"/>
            <a:chExt cx="2458447" cy="653855"/>
          </a:xfrm>
        </p:grpSpPr>
        <p:sp>
          <p:nvSpPr>
            <p:cNvPr id="43" name="Alternate Process 42"/>
            <p:cNvSpPr/>
            <p:nvPr/>
          </p:nvSpPr>
          <p:spPr>
            <a:xfrm>
              <a:off x="7918600" y="4846674"/>
              <a:ext cx="2458447" cy="629314"/>
            </a:xfrm>
            <a:prstGeom prst="flowChartAlternateProcess">
              <a:avLst/>
            </a:prstGeom>
            <a:ln w="19050" cmpd="sng"/>
          </p:spPr>
          <p:style>
            <a:lnRef idx="1">
              <a:schemeClr val="accent6"/>
            </a:lnRef>
            <a:fillRef idx="3">
              <a:schemeClr val="accent6"/>
            </a:fillRef>
            <a:effectRef idx="2">
              <a:schemeClr val="accent6"/>
            </a:effectRef>
            <a:fontRef idx="minor">
              <a:schemeClr val="lt1"/>
            </a:fontRef>
          </p:style>
          <p:txBody>
            <a:bodyPr anchor="ctr"/>
            <a:lstStyle/>
            <a:p>
              <a:pPr algn="ctr">
                <a:defRPr/>
              </a:pPr>
              <a:endParaRPr lang="en-US">
                <a:solidFill>
                  <a:prstClr val="black"/>
                </a:solidFill>
                <a:latin typeface="Arial"/>
                <a:ea typeface="ヒラギノ角ゴ ProN W3"/>
                <a:cs typeface="ヒラギノ角ゴ ProN W3"/>
              </a:endParaRPr>
            </a:p>
          </p:txBody>
        </p:sp>
        <p:cxnSp>
          <p:nvCxnSpPr>
            <p:cNvPr id="44" name="Straight Connector 43"/>
            <p:cNvCxnSpPr>
              <a:stCxn id="43" idx="0"/>
              <a:endCxn id="43" idx="2"/>
            </p:cNvCxnSpPr>
            <p:nvPr/>
          </p:nvCxnSpPr>
          <p:spPr>
            <a:xfrm>
              <a:off x="9147824" y="4846674"/>
              <a:ext cx="0" cy="629314"/>
            </a:xfrm>
            <a:prstGeom prst="line">
              <a:avLst/>
            </a:prstGeom>
            <a:ln w="19050" cmpd="sng">
              <a:headEnd type="none"/>
              <a:tailEnd type="none" w="sm" len="med"/>
            </a:ln>
          </p:spPr>
          <p:style>
            <a:lnRef idx="1">
              <a:schemeClr val="accent6"/>
            </a:lnRef>
            <a:fillRef idx="3">
              <a:schemeClr val="accent6"/>
            </a:fillRef>
            <a:effectRef idx="2">
              <a:schemeClr val="accent6"/>
            </a:effectRef>
            <a:fontRef idx="minor">
              <a:schemeClr val="lt1"/>
            </a:fontRef>
          </p:style>
        </p:cxnSp>
        <p:cxnSp>
          <p:nvCxnSpPr>
            <p:cNvPr id="45" name="Straight Connector 44"/>
            <p:cNvCxnSpPr/>
            <p:nvPr/>
          </p:nvCxnSpPr>
          <p:spPr>
            <a:xfrm>
              <a:off x="9784354" y="4832650"/>
              <a:ext cx="0" cy="629314"/>
            </a:xfrm>
            <a:prstGeom prst="line">
              <a:avLst/>
            </a:prstGeom>
            <a:ln w="19050" cmpd="sng">
              <a:headEnd type="none"/>
              <a:tailEnd type="none" w="sm" len="med"/>
            </a:ln>
          </p:spPr>
          <p:style>
            <a:lnRef idx="1">
              <a:schemeClr val="accent6"/>
            </a:lnRef>
            <a:fillRef idx="3">
              <a:schemeClr val="accent6"/>
            </a:fillRef>
            <a:effectRef idx="2">
              <a:schemeClr val="accent6"/>
            </a:effectRef>
            <a:fontRef idx="minor">
              <a:schemeClr val="lt1"/>
            </a:fontRef>
          </p:style>
        </p:cxnSp>
        <p:cxnSp>
          <p:nvCxnSpPr>
            <p:cNvPr id="46" name="Straight Connector 45"/>
            <p:cNvCxnSpPr/>
            <p:nvPr/>
          </p:nvCxnSpPr>
          <p:spPr>
            <a:xfrm>
              <a:off x="8548117" y="4857191"/>
              <a:ext cx="0" cy="629314"/>
            </a:xfrm>
            <a:prstGeom prst="line">
              <a:avLst/>
            </a:prstGeom>
            <a:ln w="19050" cmpd="sng">
              <a:headEnd type="none"/>
              <a:tailEnd type="none" w="sm" len="med"/>
            </a:ln>
          </p:spPr>
          <p:style>
            <a:lnRef idx="1">
              <a:schemeClr val="accent6"/>
            </a:lnRef>
            <a:fillRef idx="3">
              <a:schemeClr val="accent6"/>
            </a:fillRef>
            <a:effectRef idx="2">
              <a:schemeClr val="accent6"/>
            </a:effectRef>
            <a:fontRef idx="minor">
              <a:schemeClr val="lt1"/>
            </a:fontRef>
          </p:style>
        </p:cxnSp>
      </p:grpSp>
      <p:grpSp>
        <p:nvGrpSpPr>
          <p:cNvPr id="47" name="Group 84"/>
          <p:cNvGrpSpPr>
            <a:grpSpLocks/>
          </p:cNvGrpSpPr>
          <p:nvPr/>
        </p:nvGrpSpPr>
        <p:grpSpPr bwMode="auto">
          <a:xfrm>
            <a:off x="5522119" y="4024313"/>
            <a:ext cx="834628" cy="296069"/>
            <a:chOff x="7918600" y="4832650"/>
            <a:chExt cx="2458447" cy="653855"/>
          </a:xfrm>
        </p:grpSpPr>
        <p:sp>
          <p:nvSpPr>
            <p:cNvPr id="48" name="Alternate Process 47"/>
            <p:cNvSpPr/>
            <p:nvPr/>
          </p:nvSpPr>
          <p:spPr>
            <a:xfrm>
              <a:off x="7918600" y="4846674"/>
              <a:ext cx="2458447" cy="629314"/>
            </a:xfrm>
            <a:prstGeom prst="flowChartAlternateProcess">
              <a:avLst/>
            </a:prstGeom>
            <a:ln w="19050" cmpd="sng"/>
          </p:spPr>
          <p:style>
            <a:lnRef idx="1">
              <a:schemeClr val="accent6"/>
            </a:lnRef>
            <a:fillRef idx="3">
              <a:schemeClr val="accent6"/>
            </a:fillRef>
            <a:effectRef idx="2">
              <a:schemeClr val="accent6"/>
            </a:effectRef>
            <a:fontRef idx="minor">
              <a:schemeClr val="lt1"/>
            </a:fontRef>
          </p:style>
          <p:txBody>
            <a:bodyPr anchor="ctr"/>
            <a:lstStyle/>
            <a:p>
              <a:pPr algn="ctr">
                <a:defRPr/>
              </a:pPr>
              <a:endParaRPr lang="en-US">
                <a:solidFill>
                  <a:prstClr val="black"/>
                </a:solidFill>
                <a:latin typeface="Arial"/>
                <a:ea typeface="ヒラギノ角ゴ ProN W3"/>
                <a:cs typeface="ヒラギノ角ゴ ProN W3"/>
              </a:endParaRPr>
            </a:p>
          </p:txBody>
        </p:sp>
        <p:cxnSp>
          <p:nvCxnSpPr>
            <p:cNvPr id="49" name="Straight Connector 48"/>
            <p:cNvCxnSpPr>
              <a:stCxn id="48" idx="0"/>
              <a:endCxn id="48" idx="2"/>
            </p:cNvCxnSpPr>
            <p:nvPr/>
          </p:nvCxnSpPr>
          <p:spPr>
            <a:xfrm>
              <a:off x="9147824" y="4846674"/>
              <a:ext cx="0" cy="629314"/>
            </a:xfrm>
            <a:prstGeom prst="line">
              <a:avLst/>
            </a:prstGeom>
            <a:ln w="19050" cmpd="sng">
              <a:headEnd type="none"/>
              <a:tailEnd type="none" w="sm" len="med"/>
            </a:ln>
          </p:spPr>
          <p:style>
            <a:lnRef idx="1">
              <a:schemeClr val="accent6"/>
            </a:lnRef>
            <a:fillRef idx="3">
              <a:schemeClr val="accent6"/>
            </a:fillRef>
            <a:effectRef idx="2">
              <a:schemeClr val="accent6"/>
            </a:effectRef>
            <a:fontRef idx="minor">
              <a:schemeClr val="lt1"/>
            </a:fontRef>
          </p:style>
        </p:cxnSp>
        <p:cxnSp>
          <p:nvCxnSpPr>
            <p:cNvPr id="50" name="Straight Connector 49"/>
            <p:cNvCxnSpPr/>
            <p:nvPr/>
          </p:nvCxnSpPr>
          <p:spPr>
            <a:xfrm>
              <a:off x="9784354" y="4832650"/>
              <a:ext cx="0" cy="629314"/>
            </a:xfrm>
            <a:prstGeom prst="line">
              <a:avLst/>
            </a:prstGeom>
            <a:ln w="19050" cmpd="sng">
              <a:headEnd type="none"/>
              <a:tailEnd type="none" w="sm" len="med"/>
            </a:ln>
          </p:spPr>
          <p:style>
            <a:lnRef idx="1">
              <a:schemeClr val="accent6"/>
            </a:lnRef>
            <a:fillRef idx="3">
              <a:schemeClr val="accent6"/>
            </a:fillRef>
            <a:effectRef idx="2">
              <a:schemeClr val="accent6"/>
            </a:effectRef>
            <a:fontRef idx="minor">
              <a:schemeClr val="lt1"/>
            </a:fontRef>
          </p:style>
        </p:cxnSp>
        <p:cxnSp>
          <p:nvCxnSpPr>
            <p:cNvPr id="51" name="Straight Connector 50"/>
            <p:cNvCxnSpPr/>
            <p:nvPr/>
          </p:nvCxnSpPr>
          <p:spPr>
            <a:xfrm>
              <a:off x="8548117" y="4857191"/>
              <a:ext cx="0" cy="629314"/>
            </a:xfrm>
            <a:prstGeom prst="line">
              <a:avLst/>
            </a:prstGeom>
            <a:ln w="19050" cmpd="sng">
              <a:headEnd type="none"/>
              <a:tailEnd type="none" w="sm" len="med"/>
            </a:ln>
          </p:spPr>
          <p:style>
            <a:lnRef idx="1">
              <a:schemeClr val="accent6"/>
            </a:lnRef>
            <a:fillRef idx="3">
              <a:schemeClr val="accent6"/>
            </a:fillRef>
            <a:effectRef idx="2">
              <a:schemeClr val="accent6"/>
            </a:effectRef>
            <a:fontRef idx="minor">
              <a:schemeClr val="lt1"/>
            </a:fontRef>
          </p:style>
        </p:cxnSp>
      </p:grpSp>
      <p:sp>
        <p:nvSpPr>
          <p:cNvPr id="52" name="Rectangle 51"/>
          <p:cNvSpPr>
            <a:spLocks noChangeArrowheads="1"/>
          </p:cNvSpPr>
          <p:nvPr/>
        </p:nvSpPr>
        <p:spPr bwMode="auto">
          <a:xfrm>
            <a:off x="646600" y="3389132"/>
            <a:ext cx="3143250" cy="31577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38405" tIns="19202" rIns="38405" bIns="19202">
            <a:spAutoFit/>
          </a:bodyPr>
          <a:lstStyle/>
          <a:p>
            <a:r>
              <a:rPr lang="en-US">
                <a:solidFill>
                  <a:prstClr val="black"/>
                </a:solidFill>
                <a:latin typeface="Calibri" charset="0"/>
                <a:ea typeface="ヒラギノ角ゴ ProN W3"/>
                <a:cs typeface="Calibri" charset="0"/>
              </a:rPr>
              <a:t>Twitter Streaming API</a:t>
            </a:r>
          </a:p>
        </p:txBody>
      </p:sp>
      <p:sp>
        <p:nvSpPr>
          <p:cNvPr id="53" name="CustomShape 4">
            <a:extLst>
              <a:ext uri="{FF2B5EF4-FFF2-40B4-BE49-F238E27FC236}">
                <a16:creationId xmlns:a16="http://schemas.microsoft.com/office/drawing/2014/main" xmlns="" id="{F21E46E2-4531-4D95-B84C-CA36E98E083A}"/>
              </a:ext>
            </a:extLst>
          </p:cNvPr>
          <p:cNvSpPr/>
          <p:nvPr/>
        </p:nvSpPr>
        <p:spPr>
          <a:xfrm>
            <a:off x="0" y="6524625"/>
            <a:ext cx="4572000" cy="293688"/>
          </a:xfrm>
          <a:prstGeom prst="rect">
            <a:avLst/>
          </a:prstGeom>
          <a:solidFill>
            <a:schemeClr val="tx1"/>
          </a:solidFill>
          <a:ln>
            <a:noFill/>
          </a:ln>
        </p:spPr>
        <p:style>
          <a:lnRef idx="0">
            <a:scrgbClr r="0" g="0" b="0"/>
          </a:lnRef>
          <a:fillRef idx="0">
            <a:scrgbClr r="0" g="0" b="0"/>
          </a:fillRef>
          <a:effectRef idx="0">
            <a:scrgbClr r="0" g="0" b="0"/>
          </a:effectRef>
          <a:fontRef idx="minor"/>
        </p:style>
        <p:txBody>
          <a:bodyPr lIns="90000" tIns="45000" rIns="90000" bIns="45000" anchor="ctr"/>
          <a:lstStyle/>
          <a:p>
            <a:pPr lvl="0" algn="ctr" defTabSz="914400">
              <a:defRPr/>
            </a:pPr>
            <a:r>
              <a:rPr lang="en-IN" sz="2400" b="1" spc="-1" dirty="0">
                <a:solidFill>
                  <a:srgbClr val="FFFFFF"/>
                </a:solidFill>
                <a:latin typeface="Calibri"/>
              </a:rPr>
              <a:t>Big Data Computing</a:t>
            </a:r>
            <a:endParaRPr kumimoji="0" lang="en-IN" sz="2400" b="0" i="0" u="none" strike="noStrike" kern="1200" cap="none" spc="-1" normalizeH="0" baseline="0" noProof="0" dirty="0">
              <a:ln>
                <a:noFill/>
              </a:ln>
              <a:solidFill>
                <a:prstClr val="black"/>
              </a:solidFill>
              <a:effectLst/>
              <a:uLnTx/>
              <a:uFillTx/>
              <a:latin typeface="Arial"/>
            </a:endParaRPr>
          </a:p>
        </p:txBody>
      </p:sp>
      <p:sp>
        <p:nvSpPr>
          <p:cNvPr id="54" name="Footer Placeholder 3">
            <a:extLst>
              <a:ext uri="{FF2B5EF4-FFF2-40B4-BE49-F238E27FC236}">
                <a16:creationId xmlns:a16="http://schemas.microsoft.com/office/drawing/2014/main" xmlns="" id="{3F86A2FB-B828-4692-B5D6-966A90526514}"/>
              </a:ext>
            </a:extLst>
          </p:cNvPr>
          <p:cNvSpPr txBox="1">
            <a:spLocks/>
          </p:cNvSpPr>
          <p:nvPr/>
        </p:nvSpPr>
        <p:spPr bwMode="auto">
          <a:xfrm>
            <a:off x="4572000" y="6453188"/>
            <a:ext cx="4572000" cy="3651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lvl="0" algn="ctr" defTabSz="914400" fontAlgn="base">
              <a:spcBef>
                <a:spcPct val="0"/>
              </a:spcBef>
              <a:spcAft>
                <a:spcPct val="0"/>
              </a:spcAft>
            </a:pPr>
            <a:r>
              <a:rPr lang="en-US" b="1" dirty="0">
                <a:solidFill>
                  <a:schemeClr val="bg1"/>
                </a:solidFill>
                <a:latin typeface="Calibri" panose="020F0502020204030204" pitchFamily="34" charset="0"/>
                <a:cs typeface="Calibri" panose="020F0502020204030204" pitchFamily="34" charset="0"/>
              </a:rPr>
              <a:t>Spark Streaming</a:t>
            </a:r>
            <a:endParaRPr kumimoji="0" lang="en-US" altLang="en-US" b="1" i="0" u="none" strike="noStrike" kern="1200" cap="none" spc="0" normalizeH="0" baseline="0" noProof="0" dirty="0">
              <a:ln>
                <a:noFill/>
              </a:ln>
              <a:solidFill>
                <a:prstClr val="white"/>
              </a:solidFill>
              <a:effectLst/>
              <a:uLnTx/>
              <a:uFillTx/>
              <a:latin typeface="Calibri" panose="020F0502020204030204" pitchFamily="34" charset="0"/>
              <a:ea typeface="MS PGothic" panose="020B0600070205080204" pitchFamily="34" charset="-128"/>
            </a:endParaRPr>
          </a:p>
        </p:txBody>
      </p:sp>
      <mc:AlternateContent xmlns:mc="http://schemas.openxmlformats.org/markup-compatibility/2006">
        <mc:Choice xmlns:p14="http://schemas.microsoft.com/office/powerpoint/2010/main" xmlns="" Requires="p14">
          <p:contentPart p14:bwMode="auto" r:id="rId3">
            <p14:nvContentPartPr>
              <p14:cNvPr id="2" name="Ink 1"/>
              <p14:cNvContentPartPr/>
              <p14:nvPr/>
            </p14:nvContentPartPr>
            <p14:xfrm>
              <a:off x="2973600" y="1178280"/>
              <a:ext cx="374040" cy="446400"/>
            </p14:xfrm>
          </p:contentPart>
        </mc:Choice>
        <mc:Fallback>
          <p:pic>
            <p:nvPicPr>
              <p:cNvPr id="2" name="Ink 1"/>
              <p:cNvPicPr/>
              <p:nvPr/>
            </p:nvPicPr>
            <p:blipFill>
              <a:blip r:embed="rId4"/>
              <a:stretch>
                <a:fillRect/>
              </a:stretch>
            </p:blipFill>
            <p:spPr>
              <a:xfrm>
                <a:off x="2965320" y="1170000"/>
                <a:ext cx="387360" cy="464760"/>
              </a:xfrm>
              <a:prstGeom prst="rect">
                <a:avLst/>
              </a:prstGeom>
            </p:spPr>
          </p:pic>
        </mc:Fallback>
      </mc:AlternateContent>
    </p:spTree>
    <p:extLst>
      <p:ext uri="{BB962C8B-B14F-4D97-AF65-F5344CB8AC3E}">
        <p14:creationId xmlns:p14="http://schemas.microsoft.com/office/powerpoint/2010/main" xmlns="" val="5800248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1"/>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2"/>
                                        </p:tgtEl>
                                        <p:attrNameLst>
                                          <p:attrName>style.visibility</p:attrName>
                                        </p:attrNameLst>
                                      </p:cBhvr>
                                      <p:to>
                                        <p:strVal val="visible"/>
                                      </p:to>
                                    </p:set>
                                  </p:childTnLst>
                                </p:cTn>
                              </p:par>
                            </p:childTnLst>
                          </p:cTn>
                        </p:par>
                        <p:par>
                          <p:cTn id="11" fill="hold" nodeType="afterGroup">
                            <p:stCondLst>
                              <p:cond delay="0"/>
                            </p:stCondLst>
                            <p:childTnLst>
                              <p:par>
                                <p:cTn id="12" presetID="22" presetClass="entr" presetSubtype="8" fill="hold" nodeType="afterEffect">
                                  <p:stCondLst>
                                    <p:cond delay="0"/>
                                  </p:stCondLst>
                                  <p:childTnLst>
                                    <p:set>
                                      <p:cBhvr>
                                        <p:cTn id="13" dur="1" fill="hold">
                                          <p:stCondLst>
                                            <p:cond delay="0"/>
                                          </p:stCondLst>
                                        </p:cTn>
                                        <p:tgtEl>
                                          <p:spTgt spid="95"/>
                                        </p:tgtEl>
                                        <p:attrNameLst>
                                          <p:attrName>style.visibility</p:attrName>
                                        </p:attrNameLst>
                                      </p:cBhvr>
                                      <p:to>
                                        <p:strVal val="visible"/>
                                      </p:to>
                                    </p:set>
                                    <p:animEffect transition="in" filter="wipe(left)">
                                      <p:cBhvr>
                                        <p:cTn id="14" dur="500"/>
                                        <p:tgtEl>
                                          <p:spTgt spid="95"/>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53" presetClass="entr" presetSubtype="16" fill="hold" nodeType="clickEffect">
                                  <p:stCondLst>
                                    <p:cond delay="0"/>
                                  </p:stCondLst>
                                  <p:childTnLst>
                                    <p:set>
                                      <p:cBhvr>
                                        <p:cTn id="18" dur="1" fill="hold">
                                          <p:stCondLst>
                                            <p:cond delay="0"/>
                                          </p:stCondLst>
                                        </p:cTn>
                                        <p:tgtEl>
                                          <p:spTgt spid="18436"/>
                                        </p:tgtEl>
                                        <p:attrNameLst>
                                          <p:attrName>style.visibility</p:attrName>
                                        </p:attrNameLst>
                                      </p:cBhvr>
                                      <p:to>
                                        <p:strVal val="visible"/>
                                      </p:to>
                                    </p:set>
                                    <p:anim calcmode="lin" valueType="num">
                                      <p:cBhvr>
                                        <p:cTn id="19" dur="500" fill="hold"/>
                                        <p:tgtEl>
                                          <p:spTgt spid="18436"/>
                                        </p:tgtEl>
                                        <p:attrNameLst>
                                          <p:attrName>ppt_w</p:attrName>
                                        </p:attrNameLst>
                                      </p:cBhvr>
                                      <p:tavLst>
                                        <p:tav tm="0">
                                          <p:val>
                                            <p:fltVal val="0"/>
                                          </p:val>
                                        </p:tav>
                                        <p:tav tm="100000">
                                          <p:val>
                                            <p:strVal val="#ppt_w"/>
                                          </p:val>
                                        </p:tav>
                                      </p:tavLst>
                                    </p:anim>
                                    <p:anim calcmode="lin" valueType="num">
                                      <p:cBhvr>
                                        <p:cTn id="20" dur="500" fill="hold"/>
                                        <p:tgtEl>
                                          <p:spTgt spid="18436"/>
                                        </p:tgtEl>
                                        <p:attrNameLst>
                                          <p:attrName>ppt_h</p:attrName>
                                        </p:attrNameLst>
                                      </p:cBhvr>
                                      <p:tavLst>
                                        <p:tav tm="0">
                                          <p:val>
                                            <p:fltVal val="0"/>
                                          </p:val>
                                        </p:tav>
                                        <p:tav tm="100000">
                                          <p:val>
                                            <p:strVal val="#ppt_h"/>
                                          </p:val>
                                        </p:tav>
                                      </p:tavLst>
                                    </p:anim>
                                    <p:animEffect transition="in" filter="fade">
                                      <p:cBhvr>
                                        <p:cTn id="21" dur="500"/>
                                        <p:tgtEl>
                                          <p:spTgt spid="18436"/>
                                        </p:tgtEl>
                                      </p:cBhvr>
                                    </p:animEffect>
                                  </p:childTnLst>
                                </p:cTn>
                              </p:par>
                              <p:par>
                                <p:cTn id="22" presetID="42" presetClass="path" presetSubtype="0" accel="50000" decel="50000" fill="hold" nodeType="withEffect">
                                  <p:stCondLst>
                                    <p:cond delay="0"/>
                                  </p:stCondLst>
                                  <p:childTnLst>
                                    <p:animMotion origin="layout" path="M 5E-6 -0.07569 L 5E-6 -2.22222E-6 " pathEditMode="relative" rAng="0" ptsTypes="AA">
                                      <p:cBhvr>
                                        <p:cTn id="23" dur="500" fill="hold"/>
                                        <p:tgtEl>
                                          <p:spTgt spid="18436"/>
                                        </p:tgtEl>
                                        <p:attrNameLst>
                                          <p:attrName>ppt_x</p:attrName>
                                          <p:attrName>ppt_y</p:attrName>
                                        </p:attrNameLst>
                                      </p:cBhvr>
                                      <p:rCtr x="0" y="3785"/>
                                    </p:animMotion>
                                  </p:childTnLst>
                                </p:cTn>
                              </p:par>
                            </p:childTnLst>
                          </p:cTn>
                        </p:par>
                        <p:par>
                          <p:cTn id="24" fill="hold" nodeType="afterGroup">
                            <p:stCondLst>
                              <p:cond delay="500"/>
                            </p:stCondLst>
                            <p:childTnLst>
                              <p:par>
                                <p:cTn id="25" presetID="1" presetClass="entr" presetSubtype="0" fill="hold" nodeType="afterEffect">
                                  <p:stCondLst>
                                    <p:cond delay="0"/>
                                  </p:stCondLst>
                                  <p:childTnLst>
                                    <p:set>
                                      <p:cBhvr>
                                        <p:cTn id="26" dur="1" fill="hold">
                                          <p:stCondLst>
                                            <p:cond delay="0"/>
                                          </p:stCondLst>
                                        </p:cTn>
                                        <p:tgtEl>
                                          <p:spTgt spid="18437"/>
                                        </p:tgtEl>
                                        <p:attrNameLst>
                                          <p:attrName>style.visibility</p:attrName>
                                        </p:attrNameLst>
                                      </p:cBhvr>
                                      <p:to>
                                        <p:strVal val="visible"/>
                                      </p:to>
                                    </p:set>
                                  </p:childTnLst>
                                </p:cTn>
                              </p:par>
                            </p:childTnLst>
                          </p:cTn>
                        </p:par>
                        <p:par>
                          <p:cTn id="27" fill="hold" nodeType="afterGroup">
                            <p:stCondLst>
                              <p:cond delay="500"/>
                            </p:stCondLst>
                            <p:childTnLst>
                              <p:par>
                                <p:cTn id="28" presetID="53" presetClass="entr" presetSubtype="16" fill="hold" nodeType="afterEffect">
                                  <p:stCondLst>
                                    <p:cond delay="0"/>
                                  </p:stCondLst>
                                  <p:childTnLst>
                                    <p:set>
                                      <p:cBhvr>
                                        <p:cTn id="29" dur="1" fill="hold">
                                          <p:stCondLst>
                                            <p:cond delay="0"/>
                                          </p:stCondLst>
                                        </p:cTn>
                                        <p:tgtEl>
                                          <p:spTgt spid="42"/>
                                        </p:tgtEl>
                                        <p:attrNameLst>
                                          <p:attrName>style.visibility</p:attrName>
                                        </p:attrNameLst>
                                      </p:cBhvr>
                                      <p:to>
                                        <p:strVal val="visible"/>
                                      </p:to>
                                    </p:set>
                                    <p:anim calcmode="lin" valueType="num">
                                      <p:cBhvr>
                                        <p:cTn id="30" dur="500" fill="hold"/>
                                        <p:tgtEl>
                                          <p:spTgt spid="42"/>
                                        </p:tgtEl>
                                        <p:attrNameLst>
                                          <p:attrName>ppt_w</p:attrName>
                                        </p:attrNameLst>
                                      </p:cBhvr>
                                      <p:tavLst>
                                        <p:tav tm="0">
                                          <p:val>
                                            <p:fltVal val="0"/>
                                          </p:val>
                                        </p:tav>
                                        <p:tav tm="100000">
                                          <p:val>
                                            <p:strVal val="#ppt_w"/>
                                          </p:val>
                                        </p:tav>
                                      </p:tavLst>
                                    </p:anim>
                                    <p:anim calcmode="lin" valueType="num">
                                      <p:cBhvr>
                                        <p:cTn id="31" dur="500" fill="hold"/>
                                        <p:tgtEl>
                                          <p:spTgt spid="42"/>
                                        </p:tgtEl>
                                        <p:attrNameLst>
                                          <p:attrName>ppt_h</p:attrName>
                                        </p:attrNameLst>
                                      </p:cBhvr>
                                      <p:tavLst>
                                        <p:tav tm="0">
                                          <p:val>
                                            <p:fltVal val="0"/>
                                          </p:val>
                                        </p:tav>
                                        <p:tav tm="100000">
                                          <p:val>
                                            <p:strVal val="#ppt_h"/>
                                          </p:val>
                                        </p:tav>
                                      </p:tavLst>
                                    </p:anim>
                                    <p:animEffect transition="in" filter="fade">
                                      <p:cBhvr>
                                        <p:cTn id="32" dur="500"/>
                                        <p:tgtEl>
                                          <p:spTgt spid="42"/>
                                        </p:tgtEl>
                                      </p:cBhvr>
                                    </p:animEffect>
                                  </p:childTnLst>
                                </p:cTn>
                              </p:par>
                              <p:par>
                                <p:cTn id="33" presetID="42" presetClass="path" presetSubtype="0" accel="50000" decel="50000" fill="hold" nodeType="withEffect">
                                  <p:stCondLst>
                                    <p:cond delay="0"/>
                                  </p:stCondLst>
                                  <p:childTnLst>
                                    <p:animMotion origin="layout" path="M 5E-6 -0.07569 L 5E-6 -2.22222E-6 " pathEditMode="relative" rAng="0" ptsTypes="AA">
                                      <p:cBhvr>
                                        <p:cTn id="34" dur="500" fill="hold"/>
                                        <p:tgtEl>
                                          <p:spTgt spid="42"/>
                                        </p:tgtEl>
                                        <p:attrNameLst>
                                          <p:attrName>ppt_x</p:attrName>
                                          <p:attrName>ppt_y</p:attrName>
                                        </p:attrNameLst>
                                      </p:cBhvr>
                                      <p:rCtr x="0" y="3785"/>
                                    </p:animMotion>
                                  </p:childTnLst>
                                </p:cTn>
                              </p:par>
                            </p:childTnLst>
                          </p:cTn>
                        </p:par>
                        <p:par>
                          <p:cTn id="35" fill="hold" nodeType="afterGroup">
                            <p:stCondLst>
                              <p:cond delay="1000"/>
                            </p:stCondLst>
                            <p:childTnLst>
                              <p:par>
                                <p:cTn id="36" presetID="1" presetClass="entr" presetSubtype="0" fill="hold" nodeType="afterEffect">
                                  <p:stCondLst>
                                    <p:cond delay="0"/>
                                  </p:stCondLst>
                                  <p:childTnLst>
                                    <p:set>
                                      <p:cBhvr>
                                        <p:cTn id="37" dur="1" fill="hold">
                                          <p:stCondLst>
                                            <p:cond delay="0"/>
                                          </p:stCondLst>
                                        </p:cTn>
                                        <p:tgtEl>
                                          <p:spTgt spid="18440"/>
                                        </p:tgtEl>
                                        <p:attrNameLst>
                                          <p:attrName>style.visibility</p:attrName>
                                        </p:attrNameLst>
                                      </p:cBhvr>
                                      <p:to>
                                        <p:strVal val="visible"/>
                                      </p:to>
                                    </p:set>
                                  </p:childTnLst>
                                </p:cTn>
                              </p:par>
                            </p:childTnLst>
                          </p:cTn>
                        </p:par>
                        <p:par>
                          <p:cTn id="38" fill="hold" nodeType="afterGroup">
                            <p:stCondLst>
                              <p:cond delay="1000"/>
                            </p:stCondLst>
                            <p:childTnLst>
                              <p:par>
                                <p:cTn id="39" presetID="53" presetClass="entr" presetSubtype="16" fill="hold" nodeType="afterEffect">
                                  <p:stCondLst>
                                    <p:cond delay="0"/>
                                  </p:stCondLst>
                                  <p:childTnLst>
                                    <p:set>
                                      <p:cBhvr>
                                        <p:cTn id="40" dur="1" fill="hold">
                                          <p:stCondLst>
                                            <p:cond delay="0"/>
                                          </p:stCondLst>
                                        </p:cTn>
                                        <p:tgtEl>
                                          <p:spTgt spid="47"/>
                                        </p:tgtEl>
                                        <p:attrNameLst>
                                          <p:attrName>style.visibility</p:attrName>
                                        </p:attrNameLst>
                                      </p:cBhvr>
                                      <p:to>
                                        <p:strVal val="visible"/>
                                      </p:to>
                                    </p:set>
                                    <p:anim calcmode="lin" valueType="num">
                                      <p:cBhvr>
                                        <p:cTn id="41" dur="500" fill="hold"/>
                                        <p:tgtEl>
                                          <p:spTgt spid="47"/>
                                        </p:tgtEl>
                                        <p:attrNameLst>
                                          <p:attrName>ppt_w</p:attrName>
                                        </p:attrNameLst>
                                      </p:cBhvr>
                                      <p:tavLst>
                                        <p:tav tm="0">
                                          <p:val>
                                            <p:fltVal val="0"/>
                                          </p:val>
                                        </p:tav>
                                        <p:tav tm="100000">
                                          <p:val>
                                            <p:strVal val="#ppt_w"/>
                                          </p:val>
                                        </p:tav>
                                      </p:tavLst>
                                    </p:anim>
                                    <p:anim calcmode="lin" valueType="num">
                                      <p:cBhvr>
                                        <p:cTn id="42" dur="500" fill="hold"/>
                                        <p:tgtEl>
                                          <p:spTgt spid="47"/>
                                        </p:tgtEl>
                                        <p:attrNameLst>
                                          <p:attrName>ppt_h</p:attrName>
                                        </p:attrNameLst>
                                      </p:cBhvr>
                                      <p:tavLst>
                                        <p:tav tm="0">
                                          <p:val>
                                            <p:fltVal val="0"/>
                                          </p:val>
                                        </p:tav>
                                        <p:tav tm="100000">
                                          <p:val>
                                            <p:strVal val="#ppt_h"/>
                                          </p:val>
                                        </p:tav>
                                      </p:tavLst>
                                    </p:anim>
                                    <p:animEffect transition="in" filter="fade">
                                      <p:cBhvr>
                                        <p:cTn id="43" dur="500"/>
                                        <p:tgtEl>
                                          <p:spTgt spid="47"/>
                                        </p:tgtEl>
                                      </p:cBhvr>
                                    </p:animEffect>
                                  </p:childTnLst>
                                </p:cTn>
                              </p:par>
                              <p:par>
                                <p:cTn id="44" presetID="42" presetClass="path" presetSubtype="0" accel="50000" decel="50000" fill="hold" nodeType="withEffect">
                                  <p:stCondLst>
                                    <p:cond delay="0"/>
                                  </p:stCondLst>
                                  <p:childTnLst>
                                    <p:animMotion origin="layout" path="M 5E-6 -0.07569 L 5E-6 -2.22222E-6 " pathEditMode="relative" rAng="0" ptsTypes="AA">
                                      <p:cBhvr>
                                        <p:cTn id="45" dur="500" fill="hold"/>
                                        <p:tgtEl>
                                          <p:spTgt spid="47"/>
                                        </p:tgtEl>
                                        <p:attrNameLst>
                                          <p:attrName>ppt_x</p:attrName>
                                          <p:attrName>ppt_y</p:attrName>
                                        </p:attrNameLst>
                                      </p:cBhvr>
                                      <p:rCtr x="0" y="3785"/>
                                    </p:animMotion>
                                  </p:childTnLst>
                                </p:cTn>
                              </p:par>
                            </p:childTnLst>
                          </p:cTn>
                        </p:par>
                        <p:par>
                          <p:cTn id="46" fill="hold" nodeType="afterGroup">
                            <p:stCondLst>
                              <p:cond delay="1500"/>
                            </p:stCondLst>
                            <p:childTnLst>
                              <p:par>
                                <p:cTn id="47" presetID="1" presetClass="entr" presetSubtype="0" fill="hold" nodeType="afterEffect">
                                  <p:stCondLst>
                                    <p:cond delay="0"/>
                                  </p:stCondLst>
                                  <p:childTnLst>
                                    <p:set>
                                      <p:cBhvr>
                                        <p:cTn id="48" dur="1" fill="hold">
                                          <p:stCondLst>
                                            <p:cond delay="0"/>
                                          </p:stCondLst>
                                        </p:cTn>
                                        <p:tgtEl>
                                          <p:spTgt spid="18442"/>
                                        </p:tgtEl>
                                        <p:attrNameLst>
                                          <p:attrName>style.visibility</p:attrName>
                                        </p:attrNameLst>
                                      </p:cBhvr>
                                      <p:to>
                                        <p:strVal val="visible"/>
                                      </p:to>
                                    </p:set>
                                  </p:childTnLst>
                                </p:cTn>
                              </p:par>
                            </p:childTnLst>
                          </p:cTn>
                        </p:par>
                        <p:par>
                          <p:cTn id="49" fill="hold" nodeType="afterGroup">
                            <p:stCondLst>
                              <p:cond delay="1500"/>
                            </p:stCondLst>
                            <p:childTnLst>
                              <p:par>
                                <p:cTn id="50" presetID="1" presetClass="entr" presetSubtype="0" fill="hold" grpId="0" nodeType="afterEffect">
                                  <p:stCondLst>
                                    <p:cond delay="0"/>
                                  </p:stCondLst>
                                  <p:childTnLst>
                                    <p:set>
                                      <p:cBhvr>
                                        <p:cTn id="51" dur="1" fill="hold">
                                          <p:stCondLst>
                                            <p:cond delay="0"/>
                                          </p:stCondLst>
                                        </p:cTn>
                                        <p:tgtEl>
                                          <p:spTgt spid="175"/>
                                        </p:tgtEl>
                                        <p:attrNameLst>
                                          <p:attrName>style.visibility</p:attrName>
                                        </p:attrNameLst>
                                      </p:cBhvr>
                                      <p:to>
                                        <p:strVal val="visible"/>
                                      </p:to>
                                    </p:set>
                                  </p:childTnLst>
                                </p:cTn>
                              </p:par>
                              <p:par>
                                <p:cTn id="52" presetID="1" presetClass="entr" presetSubtype="0" fill="hold" grpId="0" nodeType="withEffect">
                                  <p:stCondLst>
                                    <p:cond delay="0"/>
                                  </p:stCondLst>
                                  <p:childTnLst>
                                    <p:set>
                                      <p:cBhvr>
                                        <p:cTn id="53" dur="1" fill="hold">
                                          <p:stCondLst>
                                            <p:cond delay="0"/>
                                          </p:stCondLst>
                                        </p:cTn>
                                        <p:tgtEl>
                                          <p:spTgt spid="1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animBg="1"/>
      <p:bldP spid="175" grpId="0"/>
      <p:bldP spid="176" grpId="0" animBg="1"/>
      <p:bldP spid="52"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pPr marL="0" indent="0">
              <a:buNone/>
              <a:defRPr/>
            </a:pPr>
            <a:r>
              <a:rPr lang="en-US" sz="1700" dirty="0" err="1">
                <a:solidFill>
                  <a:schemeClr val="tx1">
                    <a:lumMod val="50000"/>
                    <a:lumOff val="50000"/>
                  </a:schemeClr>
                </a:solidFill>
                <a:latin typeface="Consolas"/>
                <a:cs typeface="Consolas"/>
              </a:rPr>
              <a:t>val</a:t>
            </a:r>
            <a:r>
              <a:rPr lang="en-US" sz="1700" dirty="0">
                <a:solidFill>
                  <a:schemeClr val="tx1">
                    <a:lumMod val="50000"/>
                    <a:lumOff val="50000"/>
                  </a:schemeClr>
                </a:solidFill>
                <a:latin typeface="Consolas"/>
                <a:cs typeface="Consolas"/>
              </a:rPr>
              <a:t> tweets = </a:t>
            </a:r>
            <a:r>
              <a:rPr lang="en-US" sz="1700" dirty="0" err="1">
                <a:solidFill>
                  <a:schemeClr val="tx1">
                    <a:lumMod val="50000"/>
                    <a:lumOff val="50000"/>
                  </a:schemeClr>
                </a:solidFill>
                <a:latin typeface="Consolas"/>
                <a:cs typeface="Consolas"/>
              </a:rPr>
              <a:t>ssc.twitterStream</a:t>
            </a:r>
            <a:r>
              <a:rPr lang="en-US" sz="1700" dirty="0">
                <a:solidFill>
                  <a:schemeClr val="tx1">
                    <a:lumMod val="50000"/>
                    <a:lumOff val="50000"/>
                  </a:schemeClr>
                </a:solidFill>
                <a:latin typeface="Consolas"/>
                <a:cs typeface="Consolas"/>
              </a:rPr>
              <a:t>()</a:t>
            </a:r>
          </a:p>
          <a:p>
            <a:pPr marL="0" indent="0">
              <a:buNone/>
              <a:defRPr/>
            </a:pPr>
            <a:r>
              <a:rPr lang="en-US" sz="1700" dirty="0" err="1">
                <a:latin typeface="Consolas"/>
                <a:cs typeface="Consolas"/>
              </a:rPr>
              <a:t>val</a:t>
            </a:r>
            <a:r>
              <a:rPr lang="en-US" sz="1700" dirty="0">
                <a:latin typeface="Consolas"/>
                <a:cs typeface="Consolas"/>
              </a:rPr>
              <a:t> </a:t>
            </a:r>
            <a:r>
              <a:rPr lang="en-US" sz="1700" dirty="0" err="1">
                <a:solidFill>
                  <a:srgbClr val="C61B1B"/>
                </a:solidFill>
                <a:latin typeface="Consolas"/>
                <a:cs typeface="Consolas"/>
              </a:rPr>
              <a:t>hashTags</a:t>
            </a:r>
            <a:r>
              <a:rPr lang="en-US" sz="1700" dirty="0">
                <a:solidFill>
                  <a:srgbClr val="C61B1B"/>
                </a:solidFill>
                <a:latin typeface="Consolas"/>
                <a:cs typeface="Consolas"/>
              </a:rPr>
              <a:t> </a:t>
            </a:r>
            <a:r>
              <a:rPr lang="en-US" sz="1700" dirty="0">
                <a:latin typeface="Consolas"/>
                <a:cs typeface="Consolas"/>
              </a:rPr>
              <a:t>= </a:t>
            </a:r>
            <a:r>
              <a:rPr lang="en-US" sz="1700" dirty="0" err="1">
                <a:solidFill>
                  <a:srgbClr val="C61B1B"/>
                </a:solidFill>
                <a:latin typeface="Consolas"/>
                <a:cs typeface="Consolas"/>
              </a:rPr>
              <a:t>tweets</a:t>
            </a:r>
            <a:r>
              <a:rPr lang="en-US" sz="1700" dirty="0" err="1">
                <a:latin typeface="Consolas"/>
                <a:cs typeface="Consolas"/>
              </a:rPr>
              <a:t>.</a:t>
            </a:r>
            <a:r>
              <a:rPr lang="en-US" sz="1700" dirty="0" err="1">
                <a:solidFill>
                  <a:srgbClr val="0D8BE6"/>
                </a:solidFill>
                <a:latin typeface="Consolas"/>
                <a:cs typeface="Consolas"/>
              </a:rPr>
              <a:t>flatMap</a:t>
            </a:r>
            <a:r>
              <a:rPr lang="en-US" sz="1700" dirty="0">
                <a:latin typeface="Consolas"/>
                <a:cs typeface="Consolas"/>
              </a:rPr>
              <a:t>(status =&gt; </a:t>
            </a:r>
            <a:r>
              <a:rPr lang="en-US" sz="1700" dirty="0" err="1">
                <a:latin typeface="Consolas"/>
                <a:cs typeface="Consolas"/>
              </a:rPr>
              <a:t>getTags</a:t>
            </a:r>
            <a:r>
              <a:rPr lang="en-US" sz="1700" dirty="0">
                <a:latin typeface="Consolas"/>
                <a:cs typeface="Consolas"/>
              </a:rPr>
              <a:t>(status))</a:t>
            </a:r>
          </a:p>
          <a:p>
            <a:pPr marL="0" indent="0">
              <a:buNone/>
              <a:defRPr/>
            </a:pPr>
            <a:endParaRPr lang="en-US" sz="2500" dirty="0"/>
          </a:p>
          <a:p>
            <a:pPr>
              <a:defRPr/>
            </a:pPr>
            <a:endParaRPr lang="en-US" sz="2000" dirty="0"/>
          </a:p>
        </p:txBody>
      </p:sp>
      <p:sp>
        <p:nvSpPr>
          <p:cNvPr id="4" name="Title 3"/>
          <p:cNvSpPr>
            <a:spLocks noGrp="1"/>
          </p:cNvSpPr>
          <p:nvPr>
            <p:ph type="title"/>
          </p:nvPr>
        </p:nvSpPr>
        <p:spPr/>
        <p:txBody>
          <a:bodyPr/>
          <a:lstStyle/>
          <a:p>
            <a:pPr>
              <a:defRPr/>
            </a:pPr>
            <a:r>
              <a:rPr lang="en-US" sz="4000" b="1" dirty="0"/>
              <a:t>Example 1 – Get hashtags from Twitter </a:t>
            </a:r>
          </a:p>
        </p:txBody>
      </p:sp>
      <p:grpSp>
        <p:nvGrpSpPr>
          <p:cNvPr id="6" name="Group 5"/>
          <p:cNvGrpSpPr>
            <a:grpSpLocks/>
          </p:cNvGrpSpPr>
          <p:nvPr/>
        </p:nvGrpSpPr>
        <p:grpSpPr bwMode="auto">
          <a:xfrm>
            <a:off x="2869406" y="4310857"/>
            <a:ext cx="1321594" cy="1594644"/>
            <a:chOff x="7651750" y="8621713"/>
            <a:chExt cx="3524022" cy="3189287"/>
          </a:xfrm>
        </p:grpSpPr>
        <p:grpSp>
          <p:nvGrpSpPr>
            <p:cNvPr id="20553" name="Group 18"/>
            <p:cNvGrpSpPr>
              <a:grpSpLocks/>
            </p:cNvGrpSpPr>
            <p:nvPr/>
          </p:nvGrpSpPr>
          <p:grpSpPr bwMode="auto">
            <a:xfrm>
              <a:off x="7651750" y="11050588"/>
              <a:ext cx="2614613" cy="760412"/>
              <a:chOff x="13968431" y="5604337"/>
              <a:chExt cx="2889827" cy="840669"/>
            </a:xfrm>
          </p:grpSpPr>
          <p:pic>
            <p:nvPicPr>
              <p:cNvPr id="20561" name="Picture 19"/>
              <p:cNvPicPr>
                <a:picLocks/>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3968431" y="5604337"/>
                <a:ext cx="921005" cy="84066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0562" name="Picture 20"/>
              <p:cNvPicPr>
                <a:picLocks/>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4619692" y="5604337"/>
                <a:ext cx="921005" cy="84066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0563" name="Picture 21"/>
              <p:cNvPicPr>
                <a:picLocks/>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5278479" y="5604337"/>
                <a:ext cx="921005" cy="84066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0564" name="Picture 22"/>
              <p:cNvPicPr>
                <a:picLocks/>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5937253" y="5604337"/>
                <a:ext cx="921005" cy="84066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grpSp>
          <p:nvGrpSpPr>
            <p:cNvPr id="20554" name="Group 23"/>
            <p:cNvGrpSpPr>
              <a:grpSpLocks/>
            </p:cNvGrpSpPr>
            <p:nvPr/>
          </p:nvGrpSpPr>
          <p:grpSpPr bwMode="auto">
            <a:xfrm>
              <a:off x="7767638" y="10323513"/>
              <a:ext cx="2224087" cy="590550"/>
              <a:chOff x="7918600" y="4832650"/>
              <a:chExt cx="2458447" cy="653855"/>
            </a:xfrm>
          </p:grpSpPr>
          <p:sp>
            <p:nvSpPr>
              <p:cNvPr id="25" name="Alternate Process 24"/>
              <p:cNvSpPr/>
              <p:nvPr/>
            </p:nvSpPr>
            <p:spPr>
              <a:xfrm>
                <a:off x="7918592" y="4846711"/>
                <a:ext cx="2458288" cy="629248"/>
              </a:xfrm>
              <a:prstGeom prst="flowChartAlternateProcess">
                <a:avLst/>
              </a:prstGeom>
              <a:ln w="19050" cmpd="sng"/>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black"/>
                  </a:solidFill>
                  <a:latin typeface="Arial"/>
                  <a:ea typeface="ヒラギノ角ゴ ProN W3"/>
                  <a:cs typeface="ヒラギノ角ゴ ProN W3"/>
                </a:endParaRPr>
              </a:p>
            </p:txBody>
          </p:sp>
          <p:cxnSp>
            <p:nvCxnSpPr>
              <p:cNvPr id="26" name="Straight Connector 25"/>
              <p:cNvCxnSpPr>
                <a:stCxn id="25" idx="0"/>
                <a:endCxn id="25" idx="2"/>
              </p:cNvCxnSpPr>
              <p:nvPr/>
            </p:nvCxnSpPr>
            <p:spPr>
              <a:xfrm>
                <a:off x="9148613" y="4846711"/>
                <a:ext cx="0" cy="629248"/>
              </a:xfrm>
              <a:prstGeom prst="line">
                <a:avLst/>
              </a:prstGeom>
              <a:ln w="19050" cmpd="sng">
                <a:headEnd type="none"/>
                <a:tailEnd type="none" w="sm" len="med"/>
              </a:ln>
            </p:spPr>
            <p:style>
              <a:lnRef idx="1">
                <a:schemeClr val="accent1"/>
              </a:lnRef>
              <a:fillRef idx="3">
                <a:schemeClr val="accent1"/>
              </a:fillRef>
              <a:effectRef idx="2">
                <a:schemeClr val="accent1"/>
              </a:effectRef>
              <a:fontRef idx="minor">
                <a:schemeClr val="lt1"/>
              </a:fontRef>
            </p:style>
          </p:cxnSp>
          <p:cxnSp>
            <p:nvCxnSpPr>
              <p:cNvPr id="27" name="Straight Connector 26"/>
              <p:cNvCxnSpPr/>
              <p:nvPr/>
            </p:nvCxnSpPr>
            <p:spPr>
              <a:xfrm>
                <a:off x="9785558" y="4832650"/>
                <a:ext cx="0" cy="629248"/>
              </a:xfrm>
              <a:prstGeom prst="line">
                <a:avLst/>
              </a:prstGeom>
              <a:ln w="19050" cmpd="sng">
                <a:headEnd type="none"/>
                <a:tailEnd type="none" w="sm" len="med"/>
              </a:ln>
            </p:spPr>
            <p:style>
              <a:lnRef idx="1">
                <a:schemeClr val="accent1"/>
              </a:lnRef>
              <a:fillRef idx="3">
                <a:schemeClr val="accent1"/>
              </a:fillRef>
              <a:effectRef idx="2">
                <a:schemeClr val="accent1"/>
              </a:effectRef>
              <a:fontRef idx="minor">
                <a:schemeClr val="lt1"/>
              </a:fontRef>
            </p:style>
          </p:cxnSp>
          <p:cxnSp>
            <p:nvCxnSpPr>
              <p:cNvPr id="28" name="Straight Connector 27"/>
              <p:cNvCxnSpPr/>
              <p:nvPr/>
            </p:nvCxnSpPr>
            <p:spPr>
              <a:xfrm>
                <a:off x="8548517" y="4857257"/>
                <a:ext cx="0" cy="629248"/>
              </a:xfrm>
              <a:prstGeom prst="line">
                <a:avLst/>
              </a:prstGeom>
              <a:ln w="19050" cmpd="sng">
                <a:headEnd type="none"/>
                <a:tailEnd type="none" w="sm" len="med"/>
              </a:ln>
            </p:spPr>
            <p:style>
              <a:lnRef idx="1">
                <a:schemeClr val="accent1"/>
              </a:lnRef>
              <a:fillRef idx="3">
                <a:schemeClr val="accent1"/>
              </a:fillRef>
              <a:effectRef idx="2">
                <a:schemeClr val="accent1"/>
              </a:effectRef>
              <a:fontRef idx="minor">
                <a:schemeClr val="lt1"/>
              </a:fontRef>
            </p:style>
          </p:cxnSp>
        </p:grpSp>
        <p:sp>
          <p:nvSpPr>
            <p:cNvPr id="20555" name="TextBox 62"/>
            <p:cNvSpPr txBox="1">
              <a:spLocks noChangeArrowheads="1"/>
            </p:cNvSpPr>
            <p:nvPr/>
          </p:nvSpPr>
          <p:spPr bwMode="auto">
            <a:xfrm>
              <a:off x="8778874" y="9457615"/>
              <a:ext cx="2396898" cy="46166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tIns="0" bIns="0">
              <a:spAutoFit/>
            </a:bodyPr>
            <a:lstStyle>
              <a:lvl1pPr eaLnBrk="0" hangingPunct="0">
                <a:defRPr sz="1200">
                  <a:solidFill>
                    <a:srgbClr val="000000"/>
                  </a:solidFill>
                  <a:latin typeface="Gill Sans" charset="0"/>
                  <a:ea typeface="ヒラギノ角ゴ ProN W3" charset="0"/>
                  <a:cs typeface="ヒラギノ角ゴ ProN W3" charset="0"/>
                  <a:sym typeface="Gill Sans" charset="0"/>
                </a:defRPr>
              </a:lvl1pPr>
              <a:lvl2pPr marL="742950" indent="-285750" eaLnBrk="0" hangingPunct="0">
                <a:defRPr sz="1200">
                  <a:solidFill>
                    <a:srgbClr val="000000"/>
                  </a:solidFill>
                  <a:latin typeface="Gill Sans" charset="0"/>
                  <a:ea typeface="ヒラギノ角ゴ ProN W3" charset="0"/>
                  <a:cs typeface="ヒラギノ角ゴ ProN W3" charset="0"/>
                  <a:sym typeface="Gill Sans" charset="0"/>
                </a:defRPr>
              </a:lvl2pPr>
              <a:lvl3pPr marL="1143000" indent="-228600" eaLnBrk="0" hangingPunct="0">
                <a:defRPr sz="1200">
                  <a:solidFill>
                    <a:srgbClr val="000000"/>
                  </a:solidFill>
                  <a:latin typeface="Gill Sans" charset="0"/>
                  <a:ea typeface="ヒラギノ角ゴ ProN W3" charset="0"/>
                  <a:cs typeface="ヒラギノ角ゴ ProN W3" charset="0"/>
                  <a:sym typeface="Gill Sans" charset="0"/>
                </a:defRPr>
              </a:lvl3pPr>
              <a:lvl4pPr marL="1600200" indent="-228600" eaLnBrk="0" hangingPunct="0">
                <a:defRPr sz="1200">
                  <a:solidFill>
                    <a:srgbClr val="000000"/>
                  </a:solidFill>
                  <a:latin typeface="Gill Sans" charset="0"/>
                  <a:ea typeface="ヒラギノ角ゴ ProN W3" charset="0"/>
                  <a:cs typeface="ヒラギノ角ゴ ProN W3" charset="0"/>
                  <a:sym typeface="Gill Sans" charset="0"/>
                </a:defRPr>
              </a:lvl4pPr>
              <a:lvl5pPr marL="2057400" indent="-228600" eaLnBrk="0" hangingPunct="0">
                <a:defRPr sz="1200">
                  <a:solidFill>
                    <a:srgbClr val="000000"/>
                  </a:solidFill>
                  <a:latin typeface="Gill Sans" charset="0"/>
                  <a:ea typeface="ヒラギノ角ゴ ProN W3" charset="0"/>
                  <a:cs typeface="ヒラギノ角ゴ ProN W3" charset="0"/>
                  <a:sym typeface="Gill Sans" charset="0"/>
                </a:defRPr>
              </a:lvl5pPr>
              <a:lvl6pPr marL="2514600" indent="-228600" eaLnBrk="0" fontAlgn="base" hangingPunct="0">
                <a:spcBef>
                  <a:spcPct val="0"/>
                </a:spcBef>
                <a:spcAft>
                  <a:spcPct val="0"/>
                </a:spcAft>
                <a:defRPr sz="1200">
                  <a:solidFill>
                    <a:srgbClr val="000000"/>
                  </a:solidFill>
                  <a:latin typeface="Gill Sans" charset="0"/>
                  <a:ea typeface="ヒラギノ角ゴ ProN W3" charset="0"/>
                  <a:cs typeface="ヒラギノ角ゴ ProN W3" charset="0"/>
                  <a:sym typeface="Gill Sans" charset="0"/>
                </a:defRPr>
              </a:lvl6pPr>
              <a:lvl7pPr marL="2971800" indent="-228600" eaLnBrk="0" fontAlgn="base" hangingPunct="0">
                <a:spcBef>
                  <a:spcPct val="0"/>
                </a:spcBef>
                <a:spcAft>
                  <a:spcPct val="0"/>
                </a:spcAft>
                <a:defRPr sz="1200">
                  <a:solidFill>
                    <a:srgbClr val="000000"/>
                  </a:solidFill>
                  <a:latin typeface="Gill Sans" charset="0"/>
                  <a:ea typeface="ヒラギノ角ゴ ProN W3" charset="0"/>
                  <a:cs typeface="ヒラギノ角ゴ ProN W3" charset="0"/>
                  <a:sym typeface="Gill Sans" charset="0"/>
                </a:defRPr>
              </a:lvl7pPr>
              <a:lvl8pPr marL="3429000" indent="-228600" eaLnBrk="0" fontAlgn="base" hangingPunct="0">
                <a:spcBef>
                  <a:spcPct val="0"/>
                </a:spcBef>
                <a:spcAft>
                  <a:spcPct val="0"/>
                </a:spcAft>
                <a:defRPr sz="1200">
                  <a:solidFill>
                    <a:srgbClr val="000000"/>
                  </a:solidFill>
                  <a:latin typeface="Gill Sans" charset="0"/>
                  <a:ea typeface="ヒラギノ角ゴ ProN W3" charset="0"/>
                  <a:cs typeface="ヒラギノ角ゴ ProN W3" charset="0"/>
                  <a:sym typeface="Gill Sans" charset="0"/>
                </a:defRPr>
              </a:lvl8pPr>
              <a:lvl9pPr marL="3886200" indent="-228600" eaLnBrk="0" fontAlgn="base" hangingPunct="0">
                <a:spcBef>
                  <a:spcPct val="0"/>
                </a:spcBef>
                <a:spcAft>
                  <a:spcPct val="0"/>
                </a:spcAft>
                <a:defRPr sz="1200">
                  <a:solidFill>
                    <a:srgbClr val="000000"/>
                  </a:solidFill>
                  <a:latin typeface="Gill Sans" charset="0"/>
                  <a:ea typeface="ヒラギノ角ゴ ProN W3" charset="0"/>
                  <a:cs typeface="ヒラギノ角ゴ ProN W3" charset="0"/>
                  <a:sym typeface="Gill Sans" charset="0"/>
                </a:defRPr>
              </a:lvl9pPr>
            </a:lstStyle>
            <a:p>
              <a:pPr algn="ctr" eaLnBrk="1" hangingPunct="1"/>
              <a:r>
                <a:rPr lang="en-US" sz="1500" dirty="0" err="1">
                  <a:latin typeface="Calibri" charset="0"/>
                  <a:cs typeface="Calibri" charset="0"/>
                </a:rPr>
                <a:t>flatMap</a:t>
              </a:r>
              <a:endParaRPr lang="en-US" sz="1500" dirty="0">
                <a:latin typeface="Calibri" charset="0"/>
                <a:cs typeface="Calibri" charset="0"/>
              </a:endParaRPr>
            </a:p>
          </p:txBody>
        </p:sp>
        <p:cxnSp>
          <p:nvCxnSpPr>
            <p:cNvPr id="109" name="Straight Arrow Connector 108"/>
            <p:cNvCxnSpPr>
              <a:stCxn id="9" idx="2"/>
              <a:endCxn id="25" idx="0"/>
            </p:cNvCxnSpPr>
            <p:nvPr/>
          </p:nvCxnSpPr>
          <p:spPr bwMode="auto">
            <a:xfrm flipH="1">
              <a:off x="8878809" y="8621713"/>
              <a:ext cx="22224" cy="1714500"/>
            </a:xfrm>
            <a:prstGeom prst="straightConnector1">
              <a:avLst/>
            </a:prstGeom>
            <a:solidFill>
              <a:srgbClr val="000000"/>
            </a:solidFill>
            <a:ln w="28575" cap="flat" cmpd="sng" algn="ctr">
              <a:solidFill>
                <a:srgbClr val="000000"/>
              </a:solidFill>
              <a:prstDash val="solid"/>
              <a:round/>
              <a:headEnd type="none" w="med" len="med"/>
              <a:tailEnd type="arrow"/>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grpSp>
      <p:grpSp>
        <p:nvGrpSpPr>
          <p:cNvPr id="13" name="Group 12"/>
          <p:cNvGrpSpPr>
            <a:grpSpLocks/>
          </p:cNvGrpSpPr>
          <p:nvPr/>
        </p:nvGrpSpPr>
        <p:grpSpPr bwMode="auto">
          <a:xfrm>
            <a:off x="4188023" y="4310857"/>
            <a:ext cx="1298376" cy="1594644"/>
            <a:chOff x="11168063" y="8621713"/>
            <a:chExt cx="3461725" cy="3189287"/>
          </a:xfrm>
        </p:grpSpPr>
        <p:sp>
          <p:nvSpPr>
            <p:cNvPr id="20541" name="TextBox 131"/>
            <p:cNvSpPr txBox="1">
              <a:spLocks noChangeArrowheads="1"/>
            </p:cNvSpPr>
            <p:nvPr/>
          </p:nvSpPr>
          <p:spPr bwMode="auto">
            <a:xfrm>
              <a:off x="12294835" y="9457615"/>
              <a:ext cx="2334953" cy="46166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tIns="0" bIns="0">
              <a:spAutoFit/>
            </a:bodyPr>
            <a:lstStyle>
              <a:lvl1pPr eaLnBrk="0" hangingPunct="0">
                <a:defRPr sz="1200">
                  <a:solidFill>
                    <a:srgbClr val="000000"/>
                  </a:solidFill>
                  <a:latin typeface="Gill Sans" charset="0"/>
                  <a:ea typeface="ヒラギノ角ゴ ProN W3" charset="0"/>
                  <a:cs typeface="ヒラギノ角ゴ ProN W3" charset="0"/>
                  <a:sym typeface="Gill Sans" charset="0"/>
                </a:defRPr>
              </a:lvl1pPr>
              <a:lvl2pPr marL="742950" indent="-285750" eaLnBrk="0" hangingPunct="0">
                <a:defRPr sz="1200">
                  <a:solidFill>
                    <a:srgbClr val="000000"/>
                  </a:solidFill>
                  <a:latin typeface="Gill Sans" charset="0"/>
                  <a:ea typeface="ヒラギノ角ゴ ProN W3" charset="0"/>
                  <a:cs typeface="ヒラギノ角ゴ ProN W3" charset="0"/>
                  <a:sym typeface="Gill Sans" charset="0"/>
                </a:defRPr>
              </a:lvl2pPr>
              <a:lvl3pPr marL="1143000" indent="-228600" eaLnBrk="0" hangingPunct="0">
                <a:defRPr sz="1200">
                  <a:solidFill>
                    <a:srgbClr val="000000"/>
                  </a:solidFill>
                  <a:latin typeface="Gill Sans" charset="0"/>
                  <a:ea typeface="ヒラギノ角ゴ ProN W3" charset="0"/>
                  <a:cs typeface="ヒラギノ角ゴ ProN W3" charset="0"/>
                  <a:sym typeface="Gill Sans" charset="0"/>
                </a:defRPr>
              </a:lvl3pPr>
              <a:lvl4pPr marL="1600200" indent="-228600" eaLnBrk="0" hangingPunct="0">
                <a:defRPr sz="1200">
                  <a:solidFill>
                    <a:srgbClr val="000000"/>
                  </a:solidFill>
                  <a:latin typeface="Gill Sans" charset="0"/>
                  <a:ea typeface="ヒラギノ角ゴ ProN W3" charset="0"/>
                  <a:cs typeface="ヒラギノ角ゴ ProN W3" charset="0"/>
                  <a:sym typeface="Gill Sans" charset="0"/>
                </a:defRPr>
              </a:lvl4pPr>
              <a:lvl5pPr marL="2057400" indent="-228600" eaLnBrk="0" hangingPunct="0">
                <a:defRPr sz="1200">
                  <a:solidFill>
                    <a:srgbClr val="000000"/>
                  </a:solidFill>
                  <a:latin typeface="Gill Sans" charset="0"/>
                  <a:ea typeface="ヒラギノ角ゴ ProN W3" charset="0"/>
                  <a:cs typeface="ヒラギノ角ゴ ProN W3" charset="0"/>
                  <a:sym typeface="Gill Sans" charset="0"/>
                </a:defRPr>
              </a:lvl5pPr>
              <a:lvl6pPr marL="2514600" indent="-228600" eaLnBrk="0" fontAlgn="base" hangingPunct="0">
                <a:spcBef>
                  <a:spcPct val="0"/>
                </a:spcBef>
                <a:spcAft>
                  <a:spcPct val="0"/>
                </a:spcAft>
                <a:defRPr sz="1200">
                  <a:solidFill>
                    <a:srgbClr val="000000"/>
                  </a:solidFill>
                  <a:latin typeface="Gill Sans" charset="0"/>
                  <a:ea typeface="ヒラギノ角ゴ ProN W3" charset="0"/>
                  <a:cs typeface="ヒラギノ角ゴ ProN W3" charset="0"/>
                  <a:sym typeface="Gill Sans" charset="0"/>
                </a:defRPr>
              </a:lvl6pPr>
              <a:lvl7pPr marL="2971800" indent="-228600" eaLnBrk="0" fontAlgn="base" hangingPunct="0">
                <a:spcBef>
                  <a:spcPct val="0"/>
                </a:spcBef>
                <a:spcAft>
                  <a:spcPct val="0"/>
                </a:spcAft>
                <a:defRPr sz="1200">
                  <a:solidFill>
                    <a:srgbClr val="000000"/>
                  </a:solidFill>
                  <a:latin typeface="Gill Sans" charset="0"/>
                  <a:ea typeface="ヒラギノ角ゴ ProN W3" charset="0"/>
                  <a:cs typeface="ヒラギノ角ゴ ProN W3" charset="0"/>
                  <a:sym typeface="Gill Sans" charset="0"/>
                </a:defRPr>
              </a:lvl7pPr>
              <a:lvl8pPr marL="3429000" indent="-228600" eaLnBrk="0" fontAlgn="base" hangingPunct="0">
                <a:spcBef>
                  <a:spcPct val="0"/>
                </a:spcBef>
                <a:spcAft>
                  <a:spcPct val="0"/>
                </a:spcAft>
                <a:defRPr sz="1200">
                  <a:solidFill>
                    <a:srgbClr val="000000"/>
                  </a:solidFill>
                  <a:latin typeface="Gill Sans" charset="0"/>
                  <a:ea typeface="ヒラギノ角ゴ ProN W3" charset="0"/>
                  <a:cs typeface="ヒラギノ角ゴ ProN W3" charset="0"/>
                  <a:sym typeface="Gill Sans" charset="0"/>
                </a:defRPr>
              </a:lvl8pPr>
              <a:lvl9pPr marL="3886200" indent="-228600" eaLnBrk="0" fontAlgn="base" hangingPunct="0">
                <a:spcBef>
                  <a:spcPct val="0"/>
                </a:spcBef>
                <a:spcAft>
                  <a:spcPct val="0"/>
                </a:spcAft>
                <a:defRPr sz="1200">
                  <a:solidFill>
                    <a:srgbClr val="000000"/>
                  </a:solidFill>
                  <a:latin typeface="Gill Sans" charset="0"/>
                  <a:ea typeface="ヒラギノ角ゴ ProN W3" charset="0"/>
                  <a:cs typeface="ヒラギノ角ゴ ProN W3" charset="0"/>
                  <a:sym typeface="Gill Sans" charset="0"/>
                </a:defRPr>
              </a:lvl9pPr>
            </a:lstStyle>
            <a:p>
              <a:pPr algn="ctr" eaLnBrk="1" hangingPunct="1"/>
              <a:r>
                <a:rPr lang="en-US" sz="1500" dirty="0" err="1">
                  <a:latin typeface="Calibri" charset="0"/>
                  <a:cs typeface="Calibri" charset="0"/>
                </a:rPr>
                <a:t>flatMap</a:t>
              </a:r>
              <a:endParaRPr lang="en-US" sz="1500" dirty="0">
                <a:latin typeface="Calibri" charset="0"/>
                <a:cs typeface="Calibri" charset="0"/>
              </a:endParaRPr>
            </a:p>
          </p:txBody>
        </p:sp>
        <p:grpSp>
          <p:nvGrpSpPr>
            <p:cNvPr id="20542" name="Group 121"/>
            <p:cNvGrpSpPr>
              <a:grpSpLocks/>
            </p:cNvGrpSpPr>
            <p:nvPr/>
          </p:nvGrpSpPr>
          <p:grpSpPr bwMode="auto">
            <a:xfrm>
              <a:off x="11168063" y="11050588"/>
              <a:ext cx="2614612" cy="760412"/>
              <a:chOff x="13968431" y="5604337"/>
              <a:chExt cx="2889827" cy="840669"/>
            </a:xfrm>
          </p:grpSpPr>
          <p:pic>
            <p:nvPicPr>
              <p:cNvPr id="20549" name="Picture 122"/>
              <p:cNvPicPr>
                <a:picLocks/>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3968431" y="5604337"/>
                <a:ext cx="921005" cy="84066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0550" name="Picture 123"/>
              <p:cNvPicPr>
                <a:picLocks/>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4619692" y="5604337"/>
                <a:ext cx="921005" cy="84066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0551" name="Picture 124"/>
              <p:cNvPicPr>
                <a:picLocks/>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5278479" y="5604337"/>
                <a:ext cx="921005" cy="84066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0552" name="Picture 125"/>
              <p:cNvPicPr>
                <a:picLocks/>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5937253" y="5604337"/>
                <a:ext cx="921005" cy="84066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grpSp>
          <p:nvGrpSpPr>
            <p:cNvPr id="20543" name="Group 126"/>
            <p:cNvGrpSpPr>
              <a:grpSpLocks/>
            </p:cNvGrpSpPr>
            <p:nvPr/>
          </p:nvGrpSpPr>
          <p:grpSpPr bwMode="auto">
            <a:xfrm>
              <a:off x="11283950" y="10323513"/>
              <a:ext cx="2224088" cy="590550"/>
              <a:chOff x="7918600" y="4832650"/>
              <a:chExt cx="2458447" cy="653855"/>
            </a:xfrm>
          </p:grpSpPr>
          <p:sp>
            <p:nvSpPr>
              <p:cNvPr id="128" name="Alternate Process 127"/>
              <p:cNvSpPr/>
              <p:nvPr/>
            </p:nvSpPr>
            <p:spPr>
              <a:xfrm>
                <a:off x="7918578" y="4846711"/>
                <a:ext cx="2458014" cy="629248"/>
              </a:xfrm>
              <a:prstGeom prst="flowChartAlternateProcess">
                <a:avLst/>
              </a:prstGeom>
              <a:ln w="19050" cmpd="sng"/>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black"/>
                  </a:solidFill>
                  <a:latin typeface="Arial"/>
                  <a:ea typeface="ヒラギノ角ゴ ProN W3"/>
                  <a:cs typeface="ヒラギノ角ゴ ProN W3"/>
                </a:endParaRPr>
              </a:p>
            </p:txBody>
          </p:sp>
          <p:cxnSp>
            <p:nvCxnSpPr>
              <p:cNvPr id="129" name="Straight Connector 128"/>
              <p:cNvCxnSpPr>
                <a:stCxn id="128" idx="0"/>
                <a:endCxn id="128" idx="2"/>
              </p:cNvCxnSpPr>
              <p:nvPr/>
            </p:nvCxnSpPr>
            <p:spPr>
              <a:xfrm>
                <a:off x="9148462" y="4846711"/>
                <a:ext cx="0" cy="629248"/>
              </a:xfrm>
              <a:prstGeom prst="line">
                <a:avLst/>
              </a:prstGeom>
              <a:ln w="19050" cmpd="sng">
                <a:headEnd type="none"/>
                <a:tailEnd type="none" w="sm" len="med"/>
              </a:ln>
            </p:spPr>
            <p:style>
              <a:lnRef idx="1">
                <a:schemeClr val="accent1"/>
              </a:lnRef>
              <a:fillRef idx="3">
                <a:schemeClr val="accent1"/>
              </a:fillRef>
              <a:effectRef idx="2">
                <a:schemeClr val="accent1"/>
              </a:effectRef>
              <a:fontRef idx="minor">
                <a:schemeClr val="lt1"/>
              </a:fontRef>
            </p:style>
          </p:cxnSp>
          <p:cxnSp>
            <p:nvCxnSpPr>
              <p:cNvPr id="130" name="Straight Connector 129"/>
              <p:cNvCxnSpPr/>
              <p:nvPr/>
            </p:nvCxnSpPr>
            <p:spPr>
              <a:xfrm>
                <a:off x="9785335" y="4832650"/>
                <a:ext cx="0" cy="629248"/>
              </a:xfrm>
              <a:prstGeom prst="line">
                <a:avLst/>
              </a:prstGeom>
              <a:ln w="19050" cmpd="sng">
                <a:headEnd type="none"/>
                <a:tailEnd type="none" w="sm" len="med"/>
              </a:ln>
            </p:spPr>
            <p:style>
              <a:lnRef idx="1">
                <a:schemeClr val="accent1"/>
              </a:lnRef>
              <a:fillRef idx="3">
                <a:schemeClr val="accent1"/>
              </a:fillRef>
              <a:effectRef idx="2">
                <a:schemeClr val="accent1"/>
              </a:effectRef>
              <a:fontRef idx="minor">
                <a:schemeClr val="lt1"/>
              </a:fontRef>
            </p:style>
          </p:cxnSp>
          <p:cxnSp>
            <p:nvCxnSpPr>
              <p:cNvPr id="131" name="Straight Connector 130"/>
              <p:cNvCxnSpPr/>
              <p:nvPr/>
            </p:nvCxnSpPr>
            <p:spPr>
              <a:xfrm>
                <a:off x="8548433" y="4857257"/>
                <a:ext cx="0" cy="629248"/>
              </a:xfrm>
              <a:prstGeom prst="line">
                <a:avLst/>
              </a:prstGeom>
              <a:ln w="19050" cmpd="sng">
                <a:headEnd type="none"/>
                <a:tailEnd type="none" w="sm" len="med"/>
              </a:ln>
            </p:spPr>
            <p:style>
              <a:lnRef idx="1">
                <a:schemeClr val="accent1"/>
              </a:lnRef>
              <a:fillRef idx="3">
                <a:schemeClr val="accent1"/>
              </a:fillRef>
              <a:effectRef idx="2">
                <a:schemeClr val="accent1"/>
              </a:effectRef>
              <a:fontRef idx="minor">
                <a:schemeClr val="lt1"/>
              </a:fontRef>
            </p:style>
          </p:cxnSp>
        </p:grpSp>
        <p:cxnSp>
          <p:nvCxnSpPr>
            <p:cNvPr id="133" name="Straight Arrow Connector 132"/>
            <p:cNvCxnSpPr>
              <a:stCxn id="113" idx="2"/>
              <a:endCxn id="128" idx="0"/>
            </p:cNvCxnSpPr>
            <p:nvPr/>
          </p:nvCxnSpPr>
          <p:spPr bwMode="auto">
            <a:xfrm flipH="1">
              <a:off x="12394984" y="8621713"/>
              <a:ext cx="22221" cy="1714500"/>
            </a:xfrm>
            <a:prstGeom prst="straightConnector1">
              <a:avLst/>
            </a:prstGeom>
            <a:solidFill>
              <a:srgbClr val="000000"/>
            </a:solidFill>
            <a:ln w="28575" cap="flat" cmpd="sng" algn="ctr">
              <a:solidFill>
                <a:srgbClr val="000000"/>
              </a:solidFill>
              <a:prstDash val="solid"/>
              <a:round/>
              <a:headEnd type="none" w="med" len="med"/>
              <a:tailEnd type="arrow"/>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grpSp>
      <p:grpSp>
        <p:nvGrpSpPr>
          <p:cNvPr id="14" name="Group 13"/>
          <p:cNvGrpSpPr>
            <a:grpSpLocks/>
          </p:cNvGrpSpPr>
          <p:nvPr/>
        </p:nvGrpSpPr>
        <p:grpSpPr bwMode="auto">
          <a:xfrm>
            <a:off x="5480447" y="4310857"/>
            <a:ext cx="1301354" cy="1594644"/>
            <a:chOff x="14614525" y="8621713"/>
            <a:chExt cx="3470275" cy="3189287"/>
          </a:xfrm>
        </p:grpSpPr>
        <p:sp>
          <p:nvSpPr>
            <p:cNvPr id="20528" name="TextBox 153"/>
            <p:cNvSpPr txBox="1">
              <a:spLocks noChangeArrowheads="1"/>
            </p:cNvSpPr>
            <p:nvPr/>
          </p:nvSpPr>
          <p:spPr bwMode="auto">
            <a:xfrm>
              <a:off x="15741852" y="9457615"/>
              <a:ext cx="2342948" cy="46166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tIns="0" bIns="0">
              <a:spAutoFit/>
            </a:bodyPr>
            <a:lstStyle>
              <a:lvl1pPr eaLnBrk="0" hangingPunct="0">
                <a:defRPr sz="1200">
                  <a:solidFill>
                    <a:srgbClr val="000000"/>
                  </a:solidFill>
                  <a:latin typeface="Gill Sans" charset="0"/>
                  <a:ea typeface="ヒラギノ角ゴ ProN W3" charset="0"/>
                  <a:cs typeface="ヒラギノ角ゴ ProN W3" charset="0"/>
                  <a:sym typeface="Gill Sans" charset="0"/>
                </a:defRPr>
              </a:lvl1pPr>
              <a:lvl2pPr marL="742950" indent="-285750" eaLnBrk="0" hangingPunct="0">
                <a:defRPr sz="1200">
                  <a:solidFill>
                    <a:srgbClr val="000000"/>
                  </a:solidFill>
                  <a:latin typeface="Gill Sans" charset="0"/>
                  <a:ea typeface="ヒラギノ角ゴ ProN W3" charset="0"/>
                  <a:cs typeface="ヒラギノ角ゴ ProN W3" charset="0"/>
                  <a:sym typeface="Gill Sans" charset="0"/>
                </a:defRPr>
              </a:lvl2pPr>
              <a:lvl3pPr marL="1143000" indent="-228600" eaLnBrk="0" hangingPunct="0">
                <a:defRPr sz="1200">
                  <a:solidFill>
                    <a:srgbClr val="000000"/>
                  </a:solidFill>
                  <a:latin typeface="Gill Sans" charset="0"/>
                  <a:ea typeface="ヒラギノ角ゴ ProN W3" charset="0"/>
                  <a:cs typeface="ヒラギノ角ゴ ProN W3" charset="0"/>
                  <a:sym typeface="Gill Sans" charset="0"/>
                </a:defRPr>
              </a:lvl3pPr>
              <a:lvl4pPr marL="1600200" indent="-228600" eaLnBrk="0" hangingPunct="0">
                <a:defRPr sz="1200">
                  <a:solidFill>
                    <a:srgbClr val="000000"/>
                  </a:solidFill>
                  <a:latin typeface="Gill Sans" charset="0"/>
                  <a:ea typeface="ヒラギノ角ゴ ProN W3" charset="0"/>
                  <a:cs typeface="ヒラギノ角ゴ ProN W3" charset="0"/>
                  <a:sym typeface="Gill Sans" charset="0"/>
                </a:defRPr>
              </a:lvl4pPr>
              <a:lvl5pPr marL="2057400" indent="-228600" eaLnBrk="0" hangingPunct="0">
                <a:defRPr sz="1200">
                  <a:solidFill>
                    <a:srgbClr val="000000"/>
                  </a:solidFill>
                  <a:latin typeface="Gill Sans" charset="0"/>
                  <a:ea typeface="ヒラギノ角ゴ ProN W3" charset="0"/>
                  <a:cs typeface="ヒラギノ角ゴ ProN W3" charset="0"/>
                  <a:sym typeface="Gill Sans" charset="0"/>
                </a:defRPr>
              </a:lvl5pPr>
              <a:lvl6pPr marL="2514600" indent="-228600" eaLnBrk="0" fontAlgn="base" hangingPunct="0">
                <a:spcBef>
                  <a:spcPct val="0"/>
                </a:spcBef>
                <a:spcAft>
                  <a:spcPct val="0"/>
                </a:spcAft>
                <a:defRPr sz="1200">
                  <a:solidFill>
                    <a:srgbClr val="000000"/>
                  </a:solidFill>
                  <a:latin typeface="Gill Sans" charset="0"/>
                  <a:ea typeface="ヒラギノ角ゴ ProN W3" charset="0"/>
                  <a:cs typeface="ヒラギノ角ゴ ProN W3" charset="0"/>
                  <a:sym typeface="Gill Sans" charset="0"/>
                </a:defRPr>
              </a:lvl6pPr>
              <a:lvl7pPr marL="2971800" indent="-228600" eaLnBrk="0" fontAlgn="base" hangingPunct="0">
                <a:spcBef>
                  <a:spcPct val="0"/>
                </a:spcBef>
                <a:spcAft>
                  <a:spcPct val="0"/>
                </a:spcAft>
                <a:defRPr sz="1200">
                  <a:solidFill>
                    <a:srgbClr val="000000"/>
                  </a:solidFill>
                  <a:latin typeface="Gill Sans" charset="0"/>
                  <a:ea typeface="ヒラギノ角ゴ ProN W3" charset="0"/>
                  <a:cs typeface="ヒラギノ角ゴ ProN W3" charset="0"/>
                  <a:sym typeface="Gill Sans" charset="0"/>
                </a:defRPr>
              </a:lvl7pPr>
              <a:lvl8pPr marL="3429000" indent="-228600" eaLnBrk="0" fontAlgn="base" hangingPunct="0">
                <a:spcBef>
                  <a:spcPct val="0"/>
                </a:spcBef>
                <a:spcAft>
                  <a:spcPct val="0"/>
                </a:spcAft>
                <a:defRPr sz="1200">
                  <a:solidFill>
                    <a:srgbClr val="000000"/>
                  </a:solidFill>
                  <a:latin typeface="Gill Sans" charset="0"/>
                  <a:ea typeface="ヒラギノ角ゴ ProN W3" charset="0"/>
                  <a:cs typeface="ヒラギノ角ゴ ProN W3" charset="0"/>
                  <a:sym typeface="Gill Sans" charset="0"/>
                </a:defRPr>
              </a:lvl8pPr>
              <a:lvl9pPr marL="3886200" indent="-228600" eaLnBrk="0" fontAlgn="base" hangingPunct="0">
                <a:spcBef>
                  <a:spcPct val="0"/>
                </a:spcBef>
                <a:spcAft>
                  <a:spcPct val="0"/>
                </a:spcAft>
                <a:defRPr sz="1200">
                  <a:solidFill>
                    <a:srgbClr val="000000"/>
                  </a:solidFill>
                  <a:latin typeface="Gill Sans" charset="0"/>
                  <a:ea typeface="ヒラギノ角ゴ ProN W3" charset="0"/>
                  <a:cs typeface="ヒラギノ角ゴ ProN W3" charset="0"/>
                  <a:sym typeface="Gill Sans" charset="0"/>
                </a:defRPr>
              </a:lvl9pPr>
            </a:lstStyle>
            <a:p>
              <a:pPr algn="ctr" eaLnBrk="1" hangingPunct="1"/>
              <a:r>
                <a:rPr lang="en-US" sz="1500" dirty="0" err="1">
                  <a:latin typeface="Calibri" charset="0"/>
                  <a:cs typeface="Calibri" charset="0"/>
                </a:rPr>
                <a:t>flatMap</a:t>
              </a:r>
              <a:endParaRPr lang="en-US" sz="1500" dirty="0">
                <a:latin typeface="Calibri" charset="0"/>
                <a:cs typeface="Calibri" charset="0"/>
              </a:endParaRPr>
            </a:p>
          </p:txBody>
        </p:sp>
        <p:sp>
          <p:nvSpPr>
            <p:cNvPr id="18" name="TextBox 17"/>
            <p:cNvSpPr txBox="1"/>
            <p:nvPr/>
          </p:nvSpPr>
          <p:spPr>
            <a:xfrm rot="16200000">
              <a:off x="14507367" y="10444679"/>
              <a:ext cx="773114" cy="451405"/>
            </a:xfrm>
            <a:prstGeom prst="rect">
              <a:avLst/>
            </a:prstGeom>
            <a:noFill/>
          </p:spPr>
          <p:txBody>
            <a:bodyPr>
              <a:spAutoFit/>
            </a:bodyPr>
            <a:lstStyle/>
            <a:p>
              <a:pPr algn="ctr">
                <a:defRPr/>
              </a:pPr>
              <a:r>
                <a:rPr lang="en-US" dirty="0">
                  <a:solidFill>
                    <a:prstClr val="black"/>
                  </a:solidFill>
                  <a:latin typeface="Arial"/>
                  <a:ea typeface="ヒラギノ角ゴ ProN W3"/>
                  <a:cs typeface="Tw Cen MT"/>
                </a:rPr>
                <a:t>…</a:t>
              </a:r>
            </a:p>
          </p:txBody>
        </p:sp>
        <p:grpSp>
          <p:nvGrpSpPr>
            <p:cNvPr id="20530" name="Group 143"/>
            <p:cNvGrpSpPr>
              <a:grpSpLocks/>
            </p:cNvGrpSpPr>
            <p:nvPr/>
          </p:nvGrpSpPr>
          <p:grpSpPr bwMode="auto">
            <a:xfrm>
              <a:off x="14614525" y="11050588"/>
              <a:ext cx="2614613" cy="760412"/>
              <a:chOff x="13968431" y="5604337"/>
              <a:chExt cx="2889827" cy="840669"/>
            </a:xfrm>
          </p:grpSpPr>
          <p:pic>
            <p:nvPicPr>
              <p:cNvPr id="20537" name="Picture 144"/>
              <p:cNvPicPr>
                <a:picLocks/>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3968431" y="5604337"/>
                <a:ext cx="921005" cy="84066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0538" name="Picture 145"/>
              <p:cNvPicPr>
                <a:picLocks/>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4619692" y="5604337"/>
                <a:ext cx="921005" cy="84066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0539" name="Picture 146"/>
              <p:cNvPicPr>
                <a:picLocks/>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5278479" y="5604337"/>
                <a:ext cx="921005" cy="84066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0540" name="Picture 147"/>
              <p:cNvPicPr>
                <a:picLocks/>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5937253" y="5604337"/>
                <a:ext cx="921005" cy="84066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grpSp>
          <p:nvGrpSpPr>
            <p:cNvPr id="20531" name="Group 148"/>
            <p:cNvGrpSpPr>
              <a:grpSpLocks/>
            </p:cNvGrpSpPr>
            <p:nvPr/>
          </p:nvGrpSpPr>
          <p:grpSpPr bwMode="auto">
            <a:xfrm>
              <a:off x="14730413" y="10323513"/>
              <a:ext cx="2224087" cy="590550"/>
              <a:chOff x="7918600" y="4832650"/>
              <a:chExt cx="2458447" cy="653855"/>
            </a:xfrm>
          </p:grpSpPr>
          <p:sp>
            <p:nvSpPr>
              <p:cNvPr id="150" name="Alternate Process 149"/>
              <p:cNvSpPr/>
              <p:nvPr/>
            </p:nvSpPr>
            <p:spPr>
              <a:xfrm>
                <a:off x="7918600" y="4846711"/>
                <a:ext cx="2458446" cy="629248"/>
              </a:xfrm>
              <a:prstGeom prst="flowChartAlternateProcess">
                <a:avLst/>
              </a:prstGeom>
              <a:ln w="19050" cmpd="sng"/>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black"/>
                  </a:solidFill>
                  <a:latin typeface="Arial"/>
                  <a:ea typeface="ヒラギノ角ゴ ProN W3"/>
                  <a:cs typeface="ヒラギノ角ゴ ProN W3"/>
                </a:endParaRPr>
              </a:p>
            </p:txBody>
          </p:sp>
          <p:cxnSp>
            <p:nvCxnSpPr>
              <p:cNvPr id="151" name="Straight Connector 150"/>
              <p:cNvCxnSpPr>
                <a:stCxn id="150" idx="0"/>
                <a:endCxn id="150" idx="2"/>
              </p:cNvCxnSpPr>
              <p:nvPr/>
            </p:nvCxnSpPr>
            <p:spPr>
              <a:xfrm>
                <a:off x="9148700" y="4846711"/>
                <a:ext cx="0" cy="629248"/>
              </a:xfrm>
              <a:prstGeom prst="line">
                <a:avLst/>
              </a:prstGeom>
              <a:ln w="19050" cmpd="sng">
                <a:headEnd type="none"/>
                <a:tailEnd type="none" w="sm" len="med"/>
              </a:ln>
            </p:spPr>
            <p:style>
              <a:lnRef idx="1">
                <a:schemeClr val="accent1"/>
              </a:lnRef>
              <a:fillRef idx="3">
                <a:schemeClr val="accent1"/>
              </a:fillRef>
              <a:effectRef idx="2">
                <a:schemeClr val="accent1"/>
              </a:effectRef>
              <a:fontRef idx="minor">
                <a:schemeClr val="lt1"/>
              </a:fontRef>
            </p:style>
          </p:cxnSp>
          <p:cxnSp>
            <p:nvCxnSpPr>
              <p:cNvPr id="152" name="Straight Connector 151"/>
              <p:cNvCxnSpPr/>
              <p:nvPr/>
            </p:nvCxnSpPr>
            <p:spPr>
              <a:xfrm>
                <a:off x="9785686" y="4832650"/>
                <a:ext cx="0" cy="629248"/>
              </a:xfrm>
              <a:prstGeom prst="line">
                <a:avLst/>
              </a:prstGeom>
              <a:ln w="19050" cmpd="sng">
                <a:headEnd type="none"/>
                <a:tailEnd type="none" w="sm" len="med"/>
              </a:ln>
            </p:spPr>
            <p:style>
              <a:lnRef idx="1">
                <a:schemeClr val="accent1"/>
              </a:lnRef>
              <a:fillRef idx="3">
                <a:schemeClr val="accent1"/>
              </a:fillRef>
              <a:effectRef idx="2">
                <a:schemeClr val="accent1"/>
              </a:effectRef>
              <a:fontRef idx="minor">
                <a:schemeClr val="lt1"/>
              </a:fontRef>
            </p:style>
          </p:cxnSp>
          <p:cxnSp>
            <p:nvCxnSpPr>
              <p:cNvPr id="153" name="Straight Connector 152"/>
              <p:cNvCxnSpPr/>
              <p:nvPr/>
            </p:nvCxnSpPr>
            <p:spPr>
              <a:xfrm>
                <a:off x="8548565" y="4857257"/>
                <a:ext cx="0" cy="629248"/>
              </a:xfrm>
              <a:prstGeom prst="line">
                <a:avLst/>
              </a:prstGeom>
              <a:ln w="19050" cmpd="sng">
                <a:headEnd type="none"/>
                <a:tailEnd type="none" w="sm" len="med"/>
              </a:ln>
            </p:spPr>
            <p:style>
              <a:lnRef idx="1">
                <a:schemeClr val="accent1"/>
              </a:lnRef>
              <a:fillRef idx="3">
                <a:schemeClr val="accent1"/>
              </a:fillRef>
              <a:effectRef idx="2">
                <a:schemeClr val="accent1"/>
              </a:effectRef>
              <a:fontRef idx="minor">
                <a:schemeClr val="lt1"/>
              </a:fontRef>
            </p:style>
          </p:cxnSp>
        </p:grpSp>
        <p:cxnSp>
          <p:nvCxnSpPr>
            <p:cNvPr id="155" name="Straight Arrow Connector 154"/>
            <p:cNvCxnSpPr>
              <a:stCxn id="135" idx="2"/>
              <a:endCxn id="150" idx="0"/>
            </p:cNvCxnSpPr>
            <p:nvPr/>
          </p:nvCxnSpPr>
          <p:spPr bwMode="auto">
            <a:xfrm flipH="1">
              <a:off x="15843250" y="8621713"/>
              <a:ext cx="20638" cy="1714500"/>
            </a:xfrm>
            <a:prstGeom prst="straightConnector1">
              <a:avLst/>
            </a:prstGeom>
            <a:solidFill>
              <a:srgbClr val="000000"/>
            </a:solidFill>
            <a:ln w="28575" cap="flat" cmpd="sng" algn="ctr">
              <a:solidFill>
                <a:srgbClr val="000000"/>
              </a:solidFill>
              <a:prstDash val="solid"/>
              <a:round/>
              <a:headEnd type="none" w="med" len="med"/>
              <a:tailEnd type="arrow"/>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grpSp>
      <p:sp>
        <p:nvSpPr>
          <p:cNvPr id="163" name="Rounded Rectangular Callout 162"/>
          <p:cNvSpPr/>
          <p:nvPr/>
        </p:nvSpPr>
        <p:spPr>
          <a:xfrm>
            <a:off x="2200275" y="2438400"/>
            <a:ext cx="5648325" cy="533400"/>
          </a:xfrm>
          <a:prstGeom prst="wedgeRoundRectCallout">
            <a:avLst>
              <a:gd name="adj1" fmla="val -26503"/>
              <a:gd name="adj2" fmla="val -108217"/>
              <a:gd name="adj3" fmla="val 16667"/>
            </a:avLst>
          </a:prstGeom>
          <a:ln w="28575" cmpd="sng"/>
        </p:spPr>
        <p:style>
          <a:lnRef idx="2">
            <a:schemeClr val="accent4"/>
          </a:lnRef>
          <a:fillRef idx="1">
            <a:schemeClr val="lt1"/>
          </a:fillRef>
          <a:effectRef idx="0">
            <a:schemeClr val="accent4"/>
          </a:effectRef>
          <a:fontRef idx="minor">
            <a:schemeClr val="dk1"/>
          </a:fontRef>
        </p:style>
        <p:txBody>
          <a:bodyPr lIns="0" tIns="19202" rIns="0" bIns="19202" anchor="ctr"/>
          <a:lstStyle/>
          <a:p>
            <a:pPr algn="ctr">
              <a:defRPr/>
            </a:pPr>
            <a:r>
              <a:rPr lang="en-US" b="1" dirty="0">
                <a:solidFill>
                  <a:srgbClr val="000000"/>
                </a:solidFill>
                <a:latin typeface="Calibri"/>
                <a:ea typeface="ヒラギノ角ゴ ProN W3"/>
                <a:cs typeface="Calibri"/>
              </a:rPr>
              <a:t>transformation</a:t>
            </a:r>
            <a:r>
              <a:rPr lang="en-US" dirty="0">
                <a:solidFill>
                  <a:srgbClr val="000000"/>
                </a:solidFill>
                <a:latin typeface="Calibri"/>
                <a:ea typeface="ヒラギノ角ゴ ProN W3"/>
                <a:cs typeface="Calibri"/>
              </a:rPr>
              <a:t>: modify data in one </a:t>
            </a:r>
            <a:r>
              <a:rPr lang="en-US" dirty="0" err="1">
                <a:solidFill>
                  <a:srgbClr val="000000"/>
                </a:solidFill>
                <a:latin typeface="Calibri"/>
                <a:ea typeface="ヒラギノ角ゴ ProN W3"/>
                <a:cs typeface="Calibri"/>
              </a:rPr>
              <a:t>DStream</a:t>
            </a:r>
            <a:r>
              <a:rPr lang="en-US" dirty="0">
                <a:solidFill>
                  <a:srgbClr val="000000"/>
                </a:solidFill>
                <a:latin typeface="Calibri"/>
                <a:ea typeface="ヒラギノ角ゴ ProN W3"/>
                <a:cs typeface="Calibri"/>
              </a:rPr>
              <a:t> to create another </a:t>
            </a:r>
            <a:r>
              <a:rPr lang="en-US" dirty="0" err="1">
                <a:solidFill>
                  <a:srgbClr val="000000"/>
                </a:solidFill>
                <a:latin typeface="Calibri"/>
                <a:ea typeface="ヒラギノ角ゴ ProN W3"/>
                <a:cs typeface="Calibri"/>
              </a:rPr>
              <a:t>DStream</a:t>
            </a:r>
            <a:r>
              <a:rPr lang="en-US" dirty="0">
                <a:solidFill>
                  <a:srgbClr val="000000"/>
                </a:solidFill>
                <a:latin typeface="Calibri"/>
                <a:ea typeface="ヒラギノ角ゴ ProN W3"/>
                <a:cs typeface="Calibri"/>
              </a:rPr>
              <a:t> </a:t>
            </a:r>
          </a:p>
        </p:txBody>
      </p:sp>
      <p:sp>
        <p:nvSpPr>
          <p:cNvPr id="165" name="Rounded Rectangular Callout 164"/>
          <p:cNvSpPr/>
          <p:nvPr/>
        </p:nvSpPr>
        <p:spPr>
          <a:xfrm>
            <a:off x="523875" y="2438400"/>
            <a:ext cx="1457325" cy="533400"/>
          </a:xfrm>
          <a:prstGeom prst="wedgeRoundRectCallout">
            <a:avLst>
              <a:gd name="adj1" fmla="val -14849"/>
              <a:gd name="adj2" fmla="val -98253"/>
              <a:gd name="adj3" fmla="val 16667"/>
            </a:avLst>
          </a:prstGeom>
          <a:ln w="28575" cmpd="sng"/>
        </p:spPr>
        <p:style>
          <a:lnRef idx="2">
            <a:schemeClr val="accent4"/>
          </a:lnRef>
          <a:fillRef idx="1">
            <a:schemeClr val="lt1"/>
          </a:fillRef>
          <a:effectRef idx="0">
            <a:schemeClr val="accent4"/>
          </a:effectRef>
          <a:fontRef idx="minor">
            <a:schemeClr val="dk1"/>
          </a:fontRef>
        </p:style>
        <p:txBody>
          <a:bodyPr lIns="0" tIns="19202" rIns="0" bIns="19202" anchor="ctr"/>
          <a:lstStyle/>
          <a:p>
            <a:pPr algn="ctr">
              <a:defRPr/>
            </a:pPr>
            <a:r>
              <a:rPr lang="en-US" dirty="0">
                <a:solidFill>
                  <a:srgbClr val="000000"/>
                </a:solidFill>
                <a:latin typeface="Calibri"/>
                <a:ea typeface="ヒラギノ角ゴ ProN W3"/>
                <a:cs typeface="Calibri"/>
              </a:rPr>
              <a:t>new </a:t>
            </a:r>
            <a:r>
              <a:rPr lang="en-US" dirty="0" err="1">
                <a:solidFill>
                  <a:srgbClr val="000000"/>
                </a:solidFill>
                <a:latin typeface="Calibri"/>
                <a:ea typeface="ヒラギノ角ゴ ProN W3"/>
                <a:cs typeface="Calibri"/>
              </a:rPr>
              <a:t>DStream</a:t>
            </a:r>
            <a:endParaRPr lang="en-US" dirty="0">
              <a:solidFill>
                <a:srgbClr val="000000"/>
              </a:solidFill>
              <a:latin typeface="Calibri"/>
              <a:ea typeface="ヒラギノ角ゴ ProN W3"/>
              <a:cs typeface="Calibri"/>
            </a:endParaRPr>
          </a:p>
        </p:txBody>
      </p:sp>
      <p:sp>
        <p:nvSpPr>
          <p:cNvPr id="167" name="Rounded Rectangular Callout 166"/>
          <p:cNvSpPr/>
          <p:nvPr/>
        </p:nvSpPr>
        <p:spPr>
          <a:xfrm>
            <a:off x="6572250" y="5143500"/>
            <a:ext cx="1943100" cy="685800"/>
          </a:xfrm>
          <a:prstGeom prst="wedgeRoundRectCallout">
            <a:avLst>
              <a:gd name="adj1" fmla="val -59817"/>
              <a:gd name="adj2" fmla="val -22499"/>
              <a:gd name="adj3" fmla="val 16667"/>
            </a:avLst>
          </a:prstGeom>
          <a:ln w="28575" cmpd="sng"/>
        </p:spPr>
        <p:style>
          <a:lnRef idx="2">
            <a:schemeClr val="accent4"/>
          </a:lnRef>
          <a:fillRef idx="1">
            <a:schemeClr val="lt1"/>
          </a:fillRef>
          <a:effectRef idx="0">
            <a:schemeClr val="accent4"/>
          </a:effectRef>
          <a:fontRef idx="minor">
            <a:schemeClr val="dk1"/>
          </a:fontRef>
        </p:style>
        <p:txBody>
          <a:bodyPr lIns="0" tIns="19202" rIns="0" bIns="19202" anchor="ctr"/>
          <a:lstStyle/>
          <a:p>
            <a:pPr algn="ctr">
              <a:defRPr/>
            </a:pPr>
            <a:r>
              <a:rPr lang="en-US" sz="1700" dirty="0">
                <a:solidFill>
                  <a:srgbClr val="000000"/>
                </a:solidFill>
                <a:latin typeface="Calibri"/>
                <a:ea typeface="ヒラギノ角ゴ ProN W3"/>
                <a:cs typeface="Calibri"/>
              </a:rPr>
              <a:t>new RDDs created for every batch </a:t>
            </a:r>
          </a:p>
        </p:txBody>
      </p:sp>
      <p:grpSp>
        <p:nvGrpSpPr>
          <p:cNvPr id="20492" name="Group 7"/>
          <p:cNvGrpSpPr>
            <a:grpSpLocks/>
          </p:cNvGrpSpPr>
          <p:nvPr/>
        </p:nvGrpSpPr>
        <p:grpSpPr bwMode="auto">
          <a:xfrm>
            <a:off x="2920603" y="4019550"/>
            <a:ext cx="834628" cy="296069"/>
            <a:chOff x="7918600" y="4832650"/>
            <a:chExt cx="2458447" cy="653855"/>
          </a:xfrm>
        </p:grpSpPr>
        <p:sp>
          <p:nvSpPr>
            <p:cNvPr id="9" name="Alternate Process 8"/>
            <p:cNvSpPr/>
            <p:nvPr/>
          </p:nvSpPr>
          <p:spPr>
            <a:xfrm>
              <a:off x="7918600" y="4846674"/>
              <a:ext cx="2458447" cy="629314"/>
            </a:xfrm>
            <a:prstGeom prst="flowChartAlternateProcess">
              <a:avLst/>
            </a:prstGeom>
            <a:ln w="19050" cmpd="sng"/>
          </p:spPr>
          <p:style>
            <a:lnRef idx="1">
              <a:schemeClr val="accent6"/>
            </a:lnRef>
            <a:fillRef idx="3">
              <a:schemeClr val="accent6"/>
            </a:fillRef>
            <a:effectRef idx="2">
              <a:schemeClr val="accent6"/>
            </a:effectRef>
            <a:fontRef idx="minor">
              <a:schemeClr val="lt1"/>
            </a:fontRef>
          </p:style>
          <p:txBody>
            <a:bodyPr anchor="ctr"/>
            <a:lstStyle/>
            <a:p>
              <a:pPr algn="ctr">
                <a:defRPr/>
              </a:pPr>
              <a:endParaRPr lang="en-US">
                <a:solidFill>
                  <a:prstClr val="black"/>
                </a:solidFill>
                <a:latin typeface="Arial"/>
                <a:ea typeface="ヒラギノ角ゴ ProN W3"/>
                <a:cs typeface="ヒラギノ角ゴ ProN W3"/>
              </a:endParaRPr>
            </a:p>
          </p:txBody>
        </p:sp>
        <p:cxnSp>
          <p:nvCxnSpPr>
            <p:cNvPr id="10" name="Straight Connector 9"/>
            <p:cNvCxnSpPr>
              <a:stCxn id="9" idx="0"/>
              <a:endCxn id="9" idx="2"/>
            </p:cNvCxnSpPr>
            <p:nvPr/>
          </p:nvCxnSpPr>
          <p:spPr>
            <a:xfrm>
              <a:off x="9147824" y="4846674"/>
              <a:ext cx="0" cy="629314"/>
            </a:xfrm>
            <a:prstGeom prst="line">
              <a:avLst/>
            </a:prstGeom>
            <a:ln w="19050" cmpd="sng">
              <a:headEnd type="none"/>
              <a:tailEnd type="none" w="sm" len="med"/>
            </a:ln>
          </p:spPr>
          <p:style>
            <a:lnRef idx="1">
              <a:schemeClr val="accent6"/>
            </a:lnRef>
            <a:fillRef idx="3">
              <a:schemeClr val="accent6"/>
            </a:fillRef>
            <a:effectRef idx="2">
              <a:schemeClr val="accent6"/>
            </a:effectRef>
            <a:fontRef idx="minor">
              <a:schemeClr val="lt1"/>
            </a:fontRef>
          </p:style>
        </p:cxnSp>
        <p:cxnSp>
          <p:nvCxnSpPr>
            <p:cNvPr id="11" name="Straight Connector 10"/>
            <p:cNvCxnSpPr/>
            <p:nvPr/>
          </p:nvCxnSpPr>
          <p:spPr>
            <a:xfrm>
              <a:off x="9784354" y="4832650"/>
              <a:ext cx="0" cy="629314"/>
            </a:xfrm>
            <a:prstGeom prst="line">
              <a:avLst/>
            </a:prstGeom>
            <a:ln w="19050" cmpd="sng">
              <a:headEnd type="none"/>
              <a:tailEnd type="none" w="sm" len="med"/>
            </a:ln>
          </p:spPr>
          <p:style>
            <a:lnRef idx="1">
              <a:schemeClr val="accent6"/>
            </a:lnRef>
            <a:fillRef idx="3">
              <a:schemeClr val="accent6"/>
            </a:fillRef>
            <a:effectRef idx="2">
              <a:schemeClr val="accent6"/>
            </a:effectRef>
            <a:fontRef idx="minor">
              <a:schemeClr val="lt1"/>
            </a:fontRef>
          </p:style>
        </p:cxnSp>
        <p:cxnSp>
          <p:nvCxnSpPr>
            <p:cNvPr id="12" name="Straight Connector 11"/>
            <p:cNvCxnSpPr/>
            <p:nvPr/>
          </p:nvCxnSpPr>
          <p:spPr>
            <a:xfrm>
              <a:off x="8548117" y="4857191"/>
              <a:ext cx="0" cy="629314"/>
            </a:xfrm>
            <a:prstGeom prst="line">
              <a:avLst/>
            </a:prstGeom>
            <a:ln w="19050" cmpd="sng">
              <a:headEnd type="none"/>
              <a:tailEnd type="none" w="sm" len="med"/>
            </a:ln>
          </p:spPr>
          <p:style>
            <a:lnRef idx="1">
              <a:schemeClr val="accent6"/>
            </a:lnRef>
            <a:fillRef idx="3">
              <a:schemeClr val="accent6"/>
            </a:fillRef>
            <a:effectRef idx="2">
              <a:schemeClr val="accent6"/>
            </a:effectRef>
            <a:fontRef idx="minor">
              <a:schemeClr val="lt1"/>
            </a:fontRef>
          </p:style>
        </p:cxnSp>
      </p:grpSp>
      <p:grpSp>
        <p:nvGrpSpPr>
          <p:cNvPr id="20493" name="Group 12"/>
          <p:cNvGrpSpPr>
            <a:grpSpLocks/>
          </p:cNvGrpSpPr>
          <p:nvPr/>
        </p:nvGrpSpPr>
        <p:grpSpPr bwMode="auto">
          <a:xfrm>
            <a:off x="2867621" y="4371181"/>
            <a:ext cx="980480" cy="380206"/>
            <a:chOff x="7762239" y="5609988"/>
            <a:chExt cx="2889827" cy="840669"/>
          </a:xfrm>
        </p:grpSpPr>
        <p:pic>
          <p:nvPicPr>
            <p:cNvPr id="20520" name="Picture 13"/>
            <p:cNvPicPr>
              <a:picLocks/>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7762239" y="5609988"/>
              <a:ext cx="921005" cy="84066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0521" name="Picture 14"/>
            <p:cNvPicPr>
              <a:picLocks/>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8413497" y="5609988"/>
              <a:ext cx="921005" cy="84066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0522" name="Picture 15"/>
            <p:cNvPicPr>
              <a:picLocks/>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9072287" y="5609988"/>
              <a:ext cx="921005" cy="84066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0523" name="Picture 16"/>
            <p:cNvPicPr>
              <a:picLocks/>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9731061" y="5609988"/>
              <a:ext cx="921005" cy="84066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grpSp>
        <p:nvGrpSpPr>
          <p:cNvPr id="20494" name="Group 103"/>
          <p:cNvGrpSpPr>
            <a:grpSpLocks/>
          </p:cNvGrpSpPr>
          <p:nvPr/>
        </p:nvGrpSpPr>
        <p:grpSpPr bwMode="auto">
          <a:xfrm>
            <a:off x="2857500" y="3269456"/>
            <a:ext cx="4572000" cy="516731"/>
            <a:chOff x="3523416" y="4511948"/>
            <a:chExt cx="1861716" cy="322227"/>
          </a:xfrm>
        </p:grpSpPr>
        <p:sp>
          <p:nvSpPr>
            <p:cNvPr id="105" name="Right Arrow 104"/>
            <p:cNvSpPr/>
            <p:nvPr/>
          </p:nvSpPr>
          <p:spPr>
            <a:xfrm>
              <a:off x="5122601" y="4511948"/>
              <a:ext cx="262531" cy="322227"/>
            </a:xfrm>
            <a:prstGeom prst="rightArrow">
              <a:avLst/>
            </a:prstGeom>
            <a:ln/>
          </p:spPr>
          <p:style>
            <a:lnRef idx="1">
              <a:schemeClr val="accent6"/>
            </a:lnRef>
            <a:fillRef idx="3">
              <a:schemeClr val="accent6"/>
            </a:fillRef>
            <a:effectRef idx="2">
              <a:schemeClr val="accent6"/>
            </a:effectRef>
            <a:fontRef idx="minor">
              <a:schemeClr val="lt1"/>
            </a:fontRef>
          </p:style>
          <p:txBody>
            <a:bodyPr anchor="ctr"/>
            <a:lstStyle/>
            <a:p>
              <a:pPr algn="ctr">
                <a:defRPr/>
              </a:pPr>
              <a:endParaRPr lang="en-US" sz="1500" kern="0">
                <a:solidFill>
                  <a:prstClr val="black"/>
                </a:solidFill>
                <a:latin typeface="Calibri"/>
                <a:ea typeface="ヒラギノ角ゴ ProN W3"/>
                <a:cs typeface="ヒラギノ角ゴ ProN W3"/>
              </a:endParaRPr>
            </a:p>
          </p:txBody>
        </p:sp>
        <p:sp>
          <p:nvSpPr>
            <p:cNvPr id="106" name="Rectangle 105"/>
            <p:cNvSpPr/>
            <p:nvPr/>
          </p:nvSpPr>
          <p:spPr>
            <a:xfrm>
              <a:off x="4055750" y="4600053"/>
              <a:ext cx="408705" cy="155421"/>
            </a:xfrm>
            <a:prstGeom prst="rect">
              <a:avLst/>
            </a:prstGeom>
            <a:ln/>
          </p:spPr>
          <p:style>
            <a:lnRef idx="1">
              <a:schemeClr val="accent6"/>
            </a:lnRef>
            <a:fillRef idx="3">
              <a:schemeClr val="accent6"/>
            </a:fillRef>
            <a:effectRef idx="2">
              <a:schemeClr val="accent6"/>
            </a:effectRef>
            <a:fontRef idx="minor">
              <a:schemeClr val="lt1"/>
            </a:fontRef>
          </p:style>
          <p:txBody>
            <a:bodyPr lIns="0" rIns="0" anchor="ctr"/>
            <a:lstStyle/>
            <a:p>
              <a:pPr algn="ctr">
                <a:defRPr/>
              </a:pPr>
              <a:r>
                <a:rPr lang="en-US" sz="1500" kern="0" dirty="0">
                  <a:solidFill>
                    <a:prstClr val="black"/>
                  </a:solidFill>
                  <a:latin typeface="Calibri"/>
                  <a:ea typeface="ヒラギノ角ゴ ProN W3"/>
                  <a:cs typeface="ヒラギノ角ゴ ProN W3"/>
                </a:rPr>
                <a:t>batch @ t+1</a:t>
              </a:r>
            </a:p>
          </p:txBody>
        </p:sp>
        <p:sp>
          <p:nvSpPr>
            <p:cNvPr id="107" name="Rectangle 106"/>
            <p:cNvSpPr/>
            <p:nvPr/>
          </p:nvSpPr>
          <p:spPr>
            <a:xfrm>
              <a:off x="3523416" y="4603518"/>
              <a:ext cx="408705" cy="155421"/>
            </a:xfrm>
            <a:prstGeom prst="rect">
              <a:avLst/>
            </a:prstGeom>
            <a:ln/>
          </p:spPr>
          <p:style>
            <a:lnRef idx="1">
              <a:schemeClr val="accent6"/>
            </a:lnRef>
            <a:fillRef idx="3">
              <a:schemeClr val="accent6"/>
            </a:fillRef>
            <a:effectRef idx="2">
              <a:schemeClr val="accent6"/>
            </a:effectRef>
            <a:fontRef idx="minor">
              <a:schemeClr val="lt1"/>
            </a:fontRef>
          </p:style>
          <p:txBody>
            <a:bodyPr lIns="0" rIns="0" anchor="ctr"/>
            <a:lstStyle/>
            <a:p>
              <a:pPr algn="ctr">
                <a:defRPr/>
              </a:pPr>
              <a:r>
                <a:rPr lang="en-US" sz="1500" kern="0" dirty="0">
                  <a:solidFill>
                    <a:prstClr val="black"/>
                  </a:solidFill>
                  <a:latin typeface="Calibri"/>
                  <a:ea typeface="ヒラギノ角ゴ ProN W3"/>
                  <a:cs typeface="ヒラギノ角ゴ ProN W3"/>
                </a:rPr>
                <a:t>b</a:t>
              </a:r>
              <a:r>
                <a:rPr lang="en-US" sz="1500" kern="0" dirty="0" err="1">
                  <a:solidFill>
                    <a:prstClr val="black"/>
                  </a:solidFill>
                  <a:latin typeface="Calibri"/>
                  <a:ea typeface="ヒラギノ角ゴ ProN W3"/>
                  <a:cs typeface="ヒラギノ角ゴ ProN W3"/>
                </a:rPr>
                <a:t>atch</a:t>
              </a:r>
              <a:r>
                <a:rPr lang="en-US" sz="1500" kern="0" dirty="0">
                  <a:solidFill>
                    <a:prstClr val="black"/>
                  </a:solidFill>
                  <a:latin typeface="Calibri"/>
                  <a:ea typeface="ヒラギノ角ゴ ProN W3"/>
                  <a:cs typeface="ヒラギノ角ゴ ProN W3"/>
                </a:rPr>
                <a:t> @ t</a:t>
              </a:r>
            </a:p>
          </p:txBody>
        </p:sp>
        <p:sp>
          <p:nvSpPr>
            <p:cNvPr id="108" name="Rectangle 107"/>
            <p:cNvSpPr/>
            <p:nvPr/>
          </p:nvSpPr>
          <p:spPr>
            <a:xfrm>
              <a:off x="4587600" y="4603518"/>
              <a:ext cx="408705" cy="155421"/>
            </a:xfrm>
            <a:prstGeom prst="rect">
              <a:avLst/>
            </a:prstGeom>
            <a:ln/>
          </p:spPr>
          <p:style>
            <a:lnRef idx="1">
              <a:schemeClr val="accent6"/>
            </a:lnRef>
            <a:fillRef idx="3">
              <a:schemeClr val="accent6"/>
            </a:fillRef>
            <a:effectRef idx="2">
              <a:schemeClr val="accent6"/>
            </a:effectRef>
            <a:fontRef idx="minor">
              <a:schemeClr val="lt1"/>
            </a:fontRef>
          </p:style>
          <p:txBody>
            <a:bodyPr lIns="0" rIns="0" anchor="ctr"/>
            <a:lstStyle/>
            <a:p>
              <a:pPr algn="ctr">
                <a:defRPr/>
              </a:pPr>
              <a:r>
                <a:rPr lang="en-US" sz="1500" kern="0" dirty="0">
                  <a:solidFill>
                    <a:prstClr val="black"/>
                  </a:solidFill>
                  <a:latin typeface="Calibri"/>
                  <a:ea typeface="ヒラギノ角ゴ ProN W3"/>
                  <a:cs typeface="ヒラギノ角ゴ ProN W3"/>
                </a:rPr>
                <a:t>batch @ t+2</a:t>
              </a:r>
            </a:p>
          </p:txBody>
        </p:sp>
      </p:grpSp>
      <p:grpSp>
        <p:nvGrpSpPr>
          <p:cNvPr id="20495" name="Group 111"/>
          <p:cNvGrpSpPr>
            <a:grpSpLocks/>
          </p:cNvGrpSpPr>
          <p:nvPr/>
        </p:nvGrpSpPr>
        <p:grpSpPr bwMode="auto">
          <a:xfrm>
            <a:off x="4239221" y="4019550"/>
            <a:ext cx="834628" cy="296069"/>
            <a:chOff x="7918600" y="4832650"/>
            <a:chExt cx="2458447" cy="653855"/>
          </a:xfrm>
        </p:grpSpPr>
        <p:sp>
          <p:nvSpPr>
            <p:cNvPr id="113" name="Alternate Process 112"/>
            <p:cNvSpPr/>
            <p:nvPr/>
          </p:nvSpPr>
          <p:spPr>
            <a:xfrm>
              <a:off x="7918600" y="4846674"/>
              <a:ext cx="2458447" cy="629314"/>
            </a:xfrm>
            <a:prstGeom prst="flowChartAlternateProcess">
              <a:avLst/>
            </a:prstGeom>
            <a:ln w="19050" cmpd="sng"/>
          </p:spPr>
          <p:style>
            <a:lnRef idx="1">
              <a:schemeClr val="accent6"/>
            </a:lnRef>
            <a:fillRef idx="3">
              <a:schemeClr val="accent6"/>
            </a:fillRef>
            <a:effectRef idx="2">
              <a:schemeClr val="accent6"/>
            </a:effectRef>
            <a:fontRef idx="minor">
              <a:schemeClr val="lt1"/>
            </a:fontRef>
          </p:style>
          <p:txBody>
            <a:bodyPr anchor="ctr"/>
            <a:lstStyle/>
            <a:p>
              <a:pPr algn="ctr">
                <a:defRPr/>
              </a:pPr>
              <a:endParaRPr lang="en-US">
                <a:solidFill>
                  <a:prstClr val="black"/>
                </a:solidFill>
                <a:latin typeface="Arial"/>
                <a:ea typeface="ヒラギノ角ゴ ProN W3"/>
                <a:cs typeface="ヒラギノ角ゴ ProN W3"/>
              </a:endParaRPr>
            </a:p>
          </p:txBody>
        </p:sp>
        <p:cxnSp>
          <p:nvCxnSpPr>
            <p:cNvPr id="114" name="Straight Connector 113"/>
            <p:cNvCxnSpPr>
              <a:stCxn id="113" idx="0"/>
              <a:endCxn id="113" idx="2"/>
            </p:cNvCxnSpPr>
            <p:nvPr/>
          </p:nvCxnSpPr>
          <p:spPr>
            <a:xfrm>
              <a:off x="9147823" y="4846674"/>
              <a:ext cx="0" cy="629314"/>
            </a:xfrm>
            <a:prstGeom prst="line">
              <a:avLst/>
            </a:prstGeom>
            <a:ln w="19050" cmpd="sng">
              <a:headEnd type="none"/>
              <a:tailEnd type="none" w="sm" len="med"/>
            </a:ln>
          </p:spPr>
          <p:style>
            <a:lnRef idx="1">
              <a:schemeClr val="accent6"/>
            </a:lnRef>
            <a:fillRef idx="3">
              <a:schemeClr val="accent6"/>
            </a:fillRef>
            <a:effectRef idx="2">
              <a:schemeClr val="accent6"/>
            </a:effectRef>
            <a:fontRef idx="minor">
              <a:schemeClr val="lt1"/>
            </a:fontRef>
          </p:style>
        </p:cxnSp>
        <p:cxnSp>
          <p:nvCxnSpPr>
            <p:cNvPr id="115" name="Straight Connector 114"/>
            <p:cNvCxnSpPr/>
            <p:nvPr/>
          </p:nvCxnSpPr>
          <p:spPr>
            <a:xfrm>
              <a:off x="9784354" y="4832650"/>
              <a:ext cx="0" cy="629314"/>
            </a:xfrm>
            <a:prstGeom prst="line">
              <a:avLst/>
            </a:prstGeom>
            <a:ln w="19050" cmpd="sng">
              <a:headEnd type="none"/>
              <a:tailEnd type="none" w="sm" len="med"/>
            </a:ln>
          </p:spPr>
          <p:style>
            <a:lnRef idx="1">
              <a:schemeClr val="accent6"/>
            </a:lnRef>
            <a:fillRef idx="3">
              <a:schemeClr val="accent6"/>
            </a:fillRef>
            <a:effectRef idx="2">
              <a:schemeClr val="accent6"/>
            </a:effectRef>
            <a:fontRef idx="minor">
              <a:schemeClr val="lt1"/>
            </a:fontRef>
          </p:style>
        </p:cxnSp>
        <p:cxnSp>
          <p:nvCxnSpPr>
            <p:cNvPr id="116" name="Straight Connector 115"/>
            <p:cNvCxnSpPr/>
            <p:nvPr/>
          </p:nvCxnSpPr>
          <p:spPr>
            <a:xfrm>
              <a:off x="8548116" y="4857191"/>
              <a:ext cx="0" cy="629314"/>
            </a:xfrm>
            <a:prstGeom prst="line">
              <a:avLst/>
            </a:prstGeom>
            <a:ln w="19050" cmpd="sng">
              <a:headEnd type="none"/>
              <a:tailEnd type="none" w="sm" len="med"/>
            </a:ln>
          </p:spPr>
          <p:style>
            <a:lnRef idx="1">
              <a:schemeClr val="accent6"/>
            </a:lnRef>
            <a:fillRef idx="3">
              <a:schemeClr val="accent6"/>
            </a:fillRef>
            <a:effectRef idx="2">
              <a:schemeClr val="accent6"/>
            </a:effectRef>
            <a:fontRef idx="minor">
              <a:schemeClr val="lt1"/>
            </a:fontRef>
          </p:style>
        </p:cxnSp>
      </p:grpSp>
      <p:grpSp>
        <p:nvGrpSpPr>
          <p:cNvPr id="20496" name="Group 116"/>
          <p:cNvGrpSpPr>
            <a:grpSpLocks/>
          </p:cNvGrpSpPr>
          <p:nvPr/>
        </p:nvGrpSpPr>
        <p:grpSpPr bwMode="auto">
          <a:xfrm>
            <a:off x="4186238" y="4371181"/>
            <a:ext cx="980480" cy="380206"/>
            <a:chOff x="7762239" y="5609988"/>
            <a:chExt cx="2889827" cy="840669"/>
          </a:xfrm>
        </p:grpSpPr>
        <p:pic>
          <p:nvPicPr>
            <p:cNvPr id="20508" name="Picture 117"/>
            <p:cNvPicPr>
              <a:picLocks/>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7762239" y="5609988"/>
              <a:ext cx="921005" cy="84066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0509" name="Picture 118"/>
            <p:cNvPicPr>
              <a:picLocks/>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8413497" y="5609988"/>
              <a:ext cx="921005" cy="84066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0510" name="Picture 119"/>
            <p:cNvPicPr>
              <a:picLocks/>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9072287" y="5609988"/>
              <a:ext cx="921005" cy="84066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0511" name="Picture 120"/>
            <p:cNvPicPr>
              <a:picLocks/>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9731061" y="5609988"/>
              <a:ext cx="921005" cy="84066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grpSp>
        <p:nvGrpSpPr>
          <p:cNvPr id="20497" name="Group 133"/>
          <p:cNvGrpSpPr>
            <a:grpSpLocks/>
          </p:cNvGrpSpPr>
          <p:nvPr/>
        </p:nvGrpSpPr>
        <p:grpSpPr bwMode="auto">
          <a:xfrm>
            <a:off x="5532239" y="4019550"/>
            <a:ext cx="834033" cy="296069"/>
            <a:chOff x="7918600" y="4832650"/>
            <a:chExt cx="2458447" cy="653855"/>
          </a:xfrm>
        </p:grpSpPr>
        <p:sp>
          <p:nvSpPr>
            <p:cNvPr id="135" name="Alternate Process 134"/>
            <p:cNvSpPr/>
            <p:nvPr/>
          </p:nvSpPr>
          <p:spPr>
            <a:xfrm>
              <a:off x="7918600" y="4846674"/>
              <a:ext cx="2458447" cy="629314"/>
            </a:xfrm>
            <a:prstGeom prst="flowChartAlternateProcess">
              <a:avLst/>
            </a:prstGeom>
            <a:ln w="19050" cmpd="sng"/>
          </p:spPr>
          <p:style>
            <a:lnRef idx="1">
              <a:schemeClr val="accent6"/>
            </a:lnRef>
            <a:fillRef idx="3">
              <a:schemeClr val="accent6"/>
            </a:fillRef>
            <a:effectRef idx="2">
              <a:schemeClr val="accent6"/>
            </a:effectRef>
            <a:fontRef idx="minor">
              <a:schemeClr val="lt1"/>
            </a:fontRef>
          </p:style>
          <p:txBody>
            <a:bodyPr anchor="ctr"/>
            <a:lstStyle/>
            <a:p>
              <a:pPr algn="ctr">
                <a:defRPr/>
              </a:pPr>
              <a:endParaRPr lang="en-US">
                <a:solidFill>
                  <a:prstClr val="black"/>
                </a:solidFill>
                <a:latin typeface="Arial"/>
                <a:ea typeface="ヒラギノ角ゴ ProN W3"/>
                <a:cs typeface="ヒラギノ角ゴ ProN W3"/>
              </a:endParaRPr>
            </a:p>
          </p:txBody>
        </p:sp>
        <p:cxnSp>
          <p:nvCxnSpPr>
            <p:cNvPr id="136" name="Straight Connector 135"/>
            <p:cNvCxnSpPr>
              <a:stCxn id="135" idx="0"/>
              <a:endCxn id="135" idx="2"/>
            </p:cNvCxnSpPr>
            <p:nvPr/>
          </p:nvCxnSpPr>
          <p:spPr>
            <a:xfrm>
              <a:off x="9148701" y="4846674"/>
              <a:ext cx="0" cy="629314"/>
            </a:xfrm>
            <a:prstGeom prst="line">
              <a:avLst/>
            </a:prstGeom>
            <a:ln w="19050" cmpd="sng">
              <a:headEnd type="none"/>
              <a:tailEnd type="none" w="sm" len="med"/>
            </a:ln>
          </p:spPr>
          <p:style>
            <a:lnRef idx="1">
              <a:schemeClr val="accent6"/>
            </a:lnRef>
            <a:fillRef idx="3">
              <a:schemeClr val="accent6"/>
            </a:fillRef>
            <a:effectRef idx="2">
              <a:schemeClr val="accent6"/>
            </a:effectRef>
            <a:fontRef idx="minor">
              <a:schemeClr val="lt1"/>
            </a:fontRef>
          </p:style>
        </p:cxnSp>
        <p:cxnSp>
          <p:nvCxnSpPr>
            <p:cNvPr id="137" name="Straight Connector 136"/>
            <p:cNvCxnSpPr/>
            <p:nvPr/>
          </p:nvCxnSpPr>
          <p:spPr>
            <a:xfrm>
              <a:off x="9785687" y="4832650"/>
              <a:ext cx="0" cy="629314"/>
            </a:xfrm>
            <a:prstGeom prst="line">
              <a:avLst/>
            </a:prstGeom>
            <a:ln w="19050" cmpd="sng">
              <a:headEnd type="none"/>
              <a:tailEnd type="none" w="sm" len="med"/>
            </a:ln>
          </p:spPr>
          <p:style>
            <a:lnRef idx="1">
              <a:schemeClr val="accent6"/>
            </a:lnRef>
            <a:fillRef idx="3">
              <a:schemeClr val="accent6"/>
            </a:fillRef>
            <a:effectRef idx="2">
              <a:schemeClr val="accent6"/>
            </a:effectRef>
            <a:fontRef idx="minor">
              <a:schemeClr val="lt1"/>
            </a:fontRef>
          </p:style>
        </p:cxnSp>
        <p:cxnSp>
          <p:nvCxnSpPr>
            <p:cNvPr id="138" name="Straight Connector 137"/>
            <p:cNvCxnSpPr/>
            <p:nvPr/>
          </p:nvCxnSpPr>
          <p:spPr>
            <a:xfrm>
              <a:off x="8548566" y="4857191"/>
              <a:ext cx="0" cy="629314"/>
            </a:xfrm>
            <a:prstGeom prst="line">
              <a:avLst/>
            </a:prstGeom>
            <a:ln w="19050" cmpd="sng">
              <a:headEnd type="none"/>
              <a:tailEnd type="none" w="sm" len="med"/>
            </a:ln>
          </p:spPr>
          <p:style>
            <a:lnRef idx="1">
              <a:schemeClr val="accent6"/>
            </a:lnRef>
            <a:fillRef idx="3">
              <a:schemeClr val="accent6"/>
            </a:fillRef>
            <a:effectRef idx="2">
              <a:schemeClr val="accent6"/>
            </a:effectRef>
            <a:fontRef idx="minor">
              <a:schemeClr val="lt1"/>
            </a:fontRef>
          </p:style>
        </p:cxnSp>
      </p:grpSp>
      <p:grpSp>
        <p:nvGrpSpPr>
          <p:cNvPr id="20498" name="Group 138"/>
          <p:cNvGrpSpPr>
            <a:grpSpLocks/>
          </p:cNvGrpSpPr>
          <p:nvPr/>
        </p:nvGrpSpPr>
        <p:grpSpPr bwMode="auto">
          <a:xfrm>
            <a:off x="5479256" y="4371181"/>
            <a:ext cx="980480" cy="380206"/>
            <a:chOff x="7762239" y="5609988"/>
            <a:chExt cx="2889827" cy="840669"/>
          </a:xfrm>
        </p:grpSpPr>
        <p:pic>
          <p:nvPicPr>
            <p:cNvPr id="20500" name="Picture 139"/>
            <p:cNvPicPr>
              <a:picLocks/>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7762239" y="5609988"/>
              <a:ext cx="921005" cy="84066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0501" name="Picture 140"/>
            <p:cNvPicPr>
              <a:picLocks/>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8413497" y="5609988"/>
              <a:ext cx="921005" cy="84066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0502" name="Picture 141"/>
            <p:cNvPicPr>
              <a:picLocks/>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9072287" y="5609988"/>
              <a:ext cx="921005" cy="84066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0503" name="Picture 142"/>
            <p:cNvPicPr>
              <a:picLocks/>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9731061" y="5609988"/>
              <a:ext cx="921005" cy="84066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sp>
        <p:nvSpPr>
          <p:cNvPr id="20499" name="Rectangle 155"/>
          <p:cNvSpPr>
            <a:spLocks noChangeArrowheads="1"/>
          </p:cNvSpPr>
          <p:nvPr/>
        </p:nvSpPr>
        <p:spPr bwMode="auto">
          <a:xfrm>
            <a:off x="728370" y="3950839"/>
            <a:ext cx="1885950"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r>
              <a:rPr lang="en-US" dirty="0">
                <a:solidFill>
                  <a:prstClr val="black"/>
                </a:solidFill>
                <a:latin typeface="Calibri" charset="0"/>
                <a:ea typeface="ヒラギノ角ゴ ProN W3"/>
                <a:cs typeface="Calibri" charset="0"/>
              </a:rPr>
              <a:t>tweets </a:t>
            </a:r>
            <a:r>
              <a:rPr lang="en-US" dirty="0" err="1">
                <a:solidFill>
                  <a:prstClr val="black"/>
                </a:solidFill>
                <a:latin typeface="Calibri" charset="0"/>
                <a:ea typeface="ヒラギノ角ゴ ProN W3"/>
                <a:cs typeface="Calibri" charset="0"/>
              </a:rPr>
              <a:t>DStream</a:t>
            </a:r>
            <a:endParaRPr lang="en-US" dirty="0">
              <a:solidFill>
                <a:prstClr val="black"/>
              </a:solidFill>
              <a:latin typeface="Calibri" charset="0"/>
              <a:ea typeface="ヒラギノ角ゴ ProN W3"/>
              <a:cs typeface="Calibri" charset="0"/>
            </a:endParaRPr>
          </a:p>
        </p:txBody>
      </p:sp>
      <p:sp>
        <p:nvSpPr>
          <p:cNvPr id="86" name="Rectangle 155"/>
          <p:cNvSpPr>
            <a:spLocks noChangeArrowheads="1"/>
          </p:cNvSpPr>
          <p:nvPr/>
        </p:nvSpPr>
        <p:spPr bwMode="auto">
          <a:xfrm>
            <a:off x="759730" y="5105400"/>
            <a:ext cx="1885950" cy="5466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38405" tIns="19202" rIns="38405" bIns="19202">
            <a:spAutoFit/>
          </a:bodyPr>
          <a:lstStyle/>
          <a:p>
            <a:r>
              <a:rPr lang="en-US" dirty="0" err="1">
                <a:solidFill>
                  <a:prstClr val="black"/>
                </a:solidFill>
                <a:latin typeface="Calibri" charset="0"/>
                <a:ea typeface="ヒラギノ角ゴ ProN W3"/>
                <a:cs typeface="Calibri" charset="0"/>
              </a:rPr>
              <a:t>hashTags</a:t>
            </a:r>
            <a:r>
              <a:rPr lang="en-US" dirty="0">
                <a:solidFill>
                  <a:prstClr val="black"/>
                </a:solidFill>
                <a:latin typeface="Calibri" charset="0"/>
                <a:ea typeface="ヒラギノ角ゴ ProN W3"/>
                <a:cs typeface="Calibri" charset="0"/>
              </a:rPr>
              <a:t> </a:t>
            </a:r>
            <a:r>
              <a:rPr lang="en-US" dirty="0" err="1">
                <a:solidFill>
                  <a:prstClr val="black"/>
                </a:solidFill>
                <a:latin typeface="Calibri" charset="0"/>
                <a:ea typeface="ヒラギノ角ゴ ProN W3"/>
                <a:cs typeface="Calibri" charset="0"/>
              </a:rPr>
              <a:t>Dstream</a:t>
            </a:r>
            <a:endParaRPr lang="en-US" dirty="0">
              <a:solidFill>
                <a:prstClr val="black"/>
              </a:solidFill>
              <a:latin typeface="Calibri" charset="0"/>
              <a:ea typeface="ヒラギノ角ゴ ProN W3"/>
              <a:cs typeface="Calibri" charset="0"/>
            </a:endParaRPr>
          </a:p>
          <a:p>
            <a:r>
              <a:rPr lang="en-US" sz="1500" dirty="0">
                <a:solidFill>
                  <a:prstClr val="black"/>
                </a:solidFill>
                <a:latin typeface="Calibri" charset="0"/>
                <a:ea typeface="ヒラギノ角ゴ ProN W3"/>
                <a:cs typeface="Calibri" charset="0"/>
              </a:rPr>
              <a:t>[#cat, #dog, … ]</a:t>
            </a:r>
          </a:p>
        </p:txBody>
      </p:sp>
      <p:sp>
        <p:nvSpPr>
          <p:cNvPr id="84" name="CustomShape 4">
            <a:extLst>
              <a:ext uri="{FF2B5EF4-FFF2-40B4-BE49-F238E27FC236}">
                <a16:creationId xmlns:a16="http://schemas.microsoft.com/office/drawing/2014/main" xmlns="" id="{773F66B1-1A52-4E71-93C3-FF7D8DDEA58B}"/>
              </a:ext>
            </a:extLst>
          </p:cNvPr>
          <p:cNvSpPr/>
          <p:nvPr/>
        </p:nvSpPr>
        <p:spPr>
          <a:xfrm>
            <a:off x="0" y="6524625"/>
            <a:ext cx="4572000" cy="293688"/>
          </a:xfrm>
          <a:prstGeom prst="rect">
            <a:avLst/>
          </a:prstGeom>
          <a:solidFill>
            <a:schemeClr val="tx1"/>
          </a:solidFill>
          <a:ln>
            <a:noFill/>
          </a:ln>
        </p:spPr>
        <p:style>
          <a:lnRef idx="0">
            <a:scrgbClr r="0" g="0" b="0"/>
          </a:lnRef>
          <a:fillRef idx="0">
            <a:scrgbClr r="0" g="0" b="0"/>
          </a:fillRef>
          <a:effectRef idx="0">
            <a:scrgbClr r="0" g="0" b="0"/>
          </a:effectRef>
          <a:fontRef idx="minor"/>
        </p:style>
        <p:txBody>
          <a:bodyPr lIns="90000" tIns="45000" rIns="90000" bIns="45000" anchor="ctr"/>
          <a:lstStyle/>
          <a:p>
            <a:pPr lvl="0" algn="ctr" defTabSz="914400">
              <a:defRPr/>
            </a:pPr>
            <a:r>
              <a:rPr lang="en-IN" sz="2400" b="1" spc="-1" dirty="0">
                <a:solidFill>
                  <a:srgbClr val="FFFFFF"/>
                </a:solidFill>
                <a:latin typeface="Calibri"/>
              </a:rPr>
              <a:t>Big Data Computing</a:t>
            </a:r>
            <a:endParaRPr kumimoji="0" lang="en-IN" sz="2400" b="0" i="0" u="none" strike="noStrike" kern="1200" cap="none" spc="-1" normalizeH="0" baseline="0" noProof="0" dirty="0">
              <a:ln>
                <a:noFill/>
              </a:ln>
              <a:solidFill>
                <a:prstClr val="black"/>
              </a:solidFill>
              <a:effectLst/>
              <a:uLnTx/>
              <a:uFillTx/>
              <a:latin typeface="Arial"/>
            </a:endParaRPr>
          </a:p>
        </p:txBody>
      </p:sp>
      <p:sp>
        <p:nvSpPr>
          <p:cNvPr id="85" name="Footer Placeholder 3">
            <a:extLst>
              <a:ext uri="{FF2B5EF4-FFF2-40B4-BE49-F238E27FC236}">
                <a16:creationId xmlns:a16="http://schemas.microsoft.com/office/drawing/2014/main" xmlns="" id="{CF4ED58B-4473-448D-8DDE-36E60A96156D}"/>
              </a:ext>
            </a:extLst>
          </p:cNvPr>
          <p:cNvSpPr txBox="1">
            <a:spLocks/>
          </p:cNvSpPr>
          <p:nvPr/>
        </p:nvSpPr>
        <p:spPr bwMode="auto">
          <a:xfrm>
            <a:off x="4572000" y="6453188"/>
            <a:ext cx="4572000" cy="3651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lvl="0" algn="ctr" defTabSz="914400" fontAlgn="base">
              <a:spcBef>
                <a:spcPct val="0"/>
              </a:spcBef>
              <a:spcAft>
                <a:spcPct val="0"/>
              </a:spcAft>
            </a:pPr>
            <a:r>
              <a:rPr lang="en-US" b="1" dirty="0">
                <a:solidFill>
                  <a:schemeClr val="bg1"/>
                </a:solidFill>
                <a:latin typeface="Calibri" panose="020F0502020204030204" pitchFamily="34" charset="0"/>
                <a:cs typeface="Calibri" panose="020F0502020204030204" pitchFamily="34" charset="0"/>
              </a:rPr>
              <a:t>Spark Streaming</a:t>
            </a:r>
            <a:endParaRPr kumimoji="0" lang="en-US" altLang="en-US" b="1" i="0" u="none" strike="noStrike" kern="1200" cap="none" spc="0" normalizeH="0" baseline="0" noProof="0" dirty="0">
              <a:ln>
                <a:noFill/>
              </a:ln>
              <a:solidFill>
                <a:prstClr val="white"/>
              </a:solidFill>
              <a:effectLst/>
              <a:uLnTx/>
              <a:uFillTx/>
              <a:latin typeface="Calibri" panose="020F0502020204030204" pitchFamily="34" charset="0"/>
              <a:ea typeface="MS PGothic" panose="020B0600070205080204" pitchFamily="34" charset="-128"/>
            </a:endParaRPr>
          </a:p>
        </p:txBody>
      </p:sp>
      <mc:AlternateContent xmlns:mc="http://schemas.openxmlformats.org/markup-compatibility/2006">
        <mc:Choice xmlns:p14="http://schemas.microsoft.com/office/powerpoint/2010/main" xmlns="" Requires="p14">
          <p:contentPart p14:bwMode="auto" r:id="rId3">
            <p14:nvContentPartPr>
              <p14:cNvPr id="2" name="Ink 1"/>
              <p14:cNvContentPartPr/>
              <p14:nvPr/>
            </p14:nvContentPartPr>
            <p14:xfrm>
              <a:off x="1275480" y="571680"/>
              <a:ext cx="4700880" cy="5241600"/>
            </p14:xfrm>
          </p:contentPart>
        </mc:Choice>
        <mc:Fallback>
          <p:pic>
            <p:nvPicPr>
              <p:cNvPr id="2" name="Ink 1"/>
              <p:cNvPicPr/>
              <p:nvPr/>
            </p:nvPicPr>
            <p:blipFill>
              <a:blip r:embed="rId4"/>
              <a:stretch>
                <a:fillRect/>
              </a:stretch>
            </p:blipFill>
            <p:spPr>
              <a:xfrm>
                <a:off x="1266120" y="559800"/>
                <a:ext cx="4716000" cy="5263200"/>
              </a:xfrm>
              <a:prstGeom prst="rect">
                <a:avLst/>
              </a:prstGeom>
            </p:spPr>
          </p:pic>
        </mc:Fallback>
      </mc:AlternateContent>
    </p:spTree>
    <p:extLst>
      <p:ext uri="{BB962C8B-B14F-4D97-AF65-F5344CB8AC3E}">
        <p14:creationId xmlns:p14="http://schemas.microsoft.com/office/powerpoint/2010/main" xmlns="" val="311105024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5"/>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86"/>
                                        </p:tgtEl>
                                        <p:attrNameLst>
                                          <p:attrName>style.visibility</p:attrName>
                                        </p:attrNameLst>
                                      </p:cBhvr>
                                      <p:to>
                                        <p:strVal val="visible"/>
                                      </p:to>
                                    </p:set>
                                    <p:animEffect transition="in" filter="wipe(down)">
                                      <p:cBhvr>
                                        <p:cTn id="15" dur="500"/>
                                        <p:tgtEl>
                                          <p:spTgt spid="86"/>
                                        </p:tgtEl>
                                      </p:cBhvr>
                                    </p:animEffect>
                                  </p:childTnLst>
                                </p:cTn>
                              </p:par>
                              <p:par>
                                <p:cTn id="16" presetID="22" presetClass="entr" presetSubtype="1" fill="hold"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wipe(up)">
                                      <p:cBhvr>
                                        <p:cTn id="18" dur="500"/>
                                        <p:tgtEl>
                                          <p:spTgt spid="6"/>
                                        </p:tgtEl>
                                      </p:cBhvr>
                                    </p:animEffect>
                                  </p:childTnLst>
                                </p:cTn>
                              </p:par>
                            </p:childTnLst>
                          </p:cTn>
                        </p:par>
                        <p:par>
                          <p:cTn id="19" fill="hold" nodeType="afterGroup">
                            <p:stCondLst>
                              <p:cond delay="500"/>
                            </p:stCondLst>
                            <p:childTnLst>
                              <p:par>
                                <p:cTn id="20" presetID="22" presetClass="entr" presetSubtype="1" fill="hold" nodeType="after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wipe(up)">
                                      <p:cBhvr>
                                        <p:cTn id="22" dur="500"/>
                                        <p:tgtEl>
                                          <p:spTgt spid="13"/>
                                        </p:tgtEl>
                                      </p:cBhvr>
                                    </p:animEffect>
                                  </p:childTnLst>
                                </p:cTn>
                              </p:par>
                            </p:childTnLst>
                          </p:cTn>
                        </p:par>
                        <p:par>
                          <p:cTn id="23" fill="hold" nodeType="afterGroup">
                            <p:stCondLst>
                              <p:cond delay="1000"/>
                            </p:stCondLst>
                            <p:childTnLst>
                              <p:par>
                                <p:cTn id="24" presetID="22" presetClass="entr" presetSubtype="1" fill="hold" nodeType="after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wipe(up)">
                                      <p:cBhvr>
                                        <p:cTn id="26" dur="500"/>
                                        <p:tgtEl>
                                          <p:spTgt spid="14"/>
                                        </p:tgtEl>
                                      </p:cBhvr>
                                    </p:animEffect>
                                  </p:childTnLst>
                                </p:cTn>
                              </p:par>
                            </p:childTnLst>
                          </p:cTn>
                        </p:par>
                        <p:par>
                          <p:cTn id="27" fill="hold" nodeType="afterGroup">
                            <p:stCondLst>
                              <p:cond delay="1500"/>
                            </p:stCondLst>
                            <p:childTnLst>
                              <p:par>
                                <p:cTn id="28" presetID="1" presetClass="entr" presetSubtype="0" fill="hold" grpId="0" nodeType="afterEffect">
                                  <p:stCondLst>
                                    <p:cond delay="0"/>
                                  </p:stCondLst>
                                  <p:childTnLst>
                                    <p:set>
                                      <p:cBhvr>
                                        <p:cTn id="29" dur="1" fill="hold">
                                          <p:stCondLst>
                                            <p:cond delay="0"/>
                                          </p:stCondLst>
                                        </p:cTn>
                                        <p:tgtEl>
                                          <p:spTgt spid="1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 grpId="0" animBg="1"/>
      <p:bldP spid="165" grpId="0" animBg="1"/>
      <p:bldP spid="167" grpId="0" animBg="1"/>
      <p:bldP spid="86"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pPr marL="0" indent="0">
              <a:buNone/>
              <a:defRPr/>
            </a:pPr>
            <a:r>
              <a:rPr lang="en-US" sz="1700" dirty="0" err="1">
                <a:solidFill>
                  <a:schemeClr val="tx1">
                    <a:lumMod val="50000"/>
                    <a:lumOff val="50000"/>
                  </a:schemeClr>
                </a:solidFill>
                <a:latin typeface="Consolas"/>
                <a:cs typeface="Consolas"/>
              </a:rPr>
              <a:t>val</a:t>
            </a:r>
            <a:r>
              <a:rPr lang="en-US" sz="1700" dirty="0">
                <a:solidFill>
                  <a:schemeClr val="tx1">
                    <a:lumMod val="50000"/>
                    <a:lumOff val="50000"/>
                  </a:schemeClr>
                </a:solidFill>
                <a:latin typeface="Consolas"/>
                <a:cs typeface="Consolas"/>
              </a:rPr>
              <a:t> tweets = </a:t>
            </a:r>
            <a:r>
              <a:rPr lang="en-US" sz="1700" dirty="0" err="1">
                <a:solidFill>
                  <a:schemeClr val="tx1">
                    <a:lumMod val="50000"/>
                    <a:lumOff val="50000"/>
                  </a:schemeClr>
                </a:solidFill>
                <a:latin typeface="Consolas"/>
                <a:cs typeface="Consolas"/>
              </a:rPr>
              <a:t>ssc.twitterStream</a:t>
            </a:r>
            <a:r>
              <a:rPr lang="en-US" sz="1700" dirty="0">
                <a:solidFill>
                  <a:schemeClr val="tx1">
                    <a:lumMod val="50000"/>
                    <a:lumOff val="50000"/>
                  </a:schemeClr>
                </a:solidFill>
                <a:latin typeface="Consolas"/>
                <a:cs typeface="Consolas"/>
              </a:rPr>
              <a:t>()</a:t>
            </a:r>
          </a:p>
          <a:p>
            <a:pPr marL="0" indent="0">
              <a:buNone/>
              <a:defRPr/>
            </a:pPr>
            <a:r>
              <a:rPr lang="en-US" sz="1700" dirty="0" err="1">
                <a:solidFill>
                  <a:srgbClr val="7F7F7F"/>
                </a:solidFill>
                <a:latin typeface="Consolas"/>
                <a:cs typeface="Consolas"/>
              </a:rPr>
              <a:t>val</a:t>
            </a:r>
            <a:r>
              <a:rPr lang="en-US" sz="1700" dirty="0">
                <a:solidFill>
                  <a:srgbClr val="7F7F7F"/>
                </a:solidFill>
                <a:latin typeface="Consolas"/>
                <a:cs typeface="Consolas"/>
              </a:rPr>
              <a:t> </a:t>
            </a:r>
            <a:r>
              <a:rPr lang="en-US" sz="1700" dirty="0" err="1">
                <a:solidFill>
                  <a:srgbClr val="7F7F7F"/>
                </a:solidFill>
                <a:latin typeface="Consolas"/>
                <a:cs typeface="Consolas"/>
              </a:rPr>
              <a:t>hashTags</a:t>
            </a:r>
            <a:r>
              <a:rPr lang="en-US" sz="1700" dirty="0">
                <a:solidFill>
                  <a:srgbClr val="7F7F7F"/>
                </a:solidFill>
                <a:latin typeface="Consolas"/>
                <a:cs typeface="Consolas"/>
              </a:rPr>
              <a:t> = </a:t>
            </a:r>
            <a:r>
              <a:rPr lang="en-US" sz="1700" dirty="0" err="1">
                <a:solidFill>
                  <a:srgbClr val="7F7F7F"/>
                </a:solidFill>
                <a:latin typeface="Consolas"/>
                <a:cs typeface="Consolas"/>
              </a:rPr>
              <a:t>tweets.flatMap</a:t>
            </a:r>
            <a:r>
              <a:rPr lang="en-US" sz="1700" dirty="0">
                <a:solidFill>
                  <a:srgbClr val="7F7F7F"/>
                </a:solidFill>
                <a:latin typeface="Consolas"/>
                <a:cs typeface="Consolas"/>
              </a:rPr>
              <a:t>(status =&gt; </a:t>
            </a:r>
            <a:r>
              <a:rPr lang="en-US" sz="1700" dirty="0" err="1">
                <a:solidFill>
                  <a:srgbClr val="7F7F7F"/>
                </a:solidFill>
                <a:latin typeface="Consolas"/>
                <a:cs typeface="Consolas"/>
              </a:rPr>
              <a:t>getTags</a:t>
            </a:r>
            <a:r>
              <a:rPr lang="en-US" sz="1700" dirty="0">
                <a:solidFill>
                  <a:srgbClr val="7F7F7F"/>
                </a:solidFill>
                <a:latin typeface="Consolas"/>
                <a:cs typeface="Consolas"/>
              </a:rPr>
              <a:t>(status))</a:t>
            </a:r>
          </a:p>
          <a:p>
            <a:pPr marL="0" indent="0">
              <a:buNone/>
              <a:defRPr/>
            </a:pPr>
            <a:r>
              <a:rPr lang="en-US" sz="1700" dirty="0" err="1">
                <a:solidFill>
                  <a:schemeClr val="accent3"/>
                </a:solidFill>
                <a:latin typeface="Consolas"/>
                <a:cs typeface="Consolas"/>
              </a:rPr>
              <a:t>hashTags</a:t>
            </a:r>
            <a:r>
              <a:rPr lang="en-US" sz="1700" dirty="0" err="1">
                <a:latin typeface="Consolas"/>
                <a:cs typeface="Consolas"/>
              </a:rPr>
              <a:t>.</a:t>
            </a:r>
            <a:r>
              <a:rPr lang="en-US" sz="1700" dirty="0" err="1">
                <a:solidFill>
                  <a:schemeClr val="accent1"/>
                </a:solidFill>
                <a:latin typeface="Consolas"/>
                <a:cs typeface="Consolas"/>
              </a:rPr>
              <a:t>saveAsHadoopFiles</a:t>
            </a:r>
            <a:r>
              <a:rPr lang="en-US" sz="1700" dirty="0">
                <a:latin typeface="Consolas"/>
                <a:cs typeface="Consolas"/>
              </a:rPr>
              <a:t>("</a:t>
            </a:r>
            <a:r>
              <a:rPr lang="en-US" sz="1700" dirty="0" err="1">
                <a:latin typeface="Consolas"/>
                <a:cs typeface="Consolas"/>
              </a:rPr>
              <a:t>hdfs</a:t>
            </a:r>
            <a:r>
              <a:rPr lang="en-US" sz="1700" dirty="0">
                <a:latin typeface="Consolas"/>
                <a:cs typeface="Consolas"/>
              </a:rPr>
              <a:t>://...")</a:t>
            </a:r>
          </a:p>
          <a:p>
            <a:pPr marL="0" indent="0">
              <a:buNone/>
              <a:defRPr/>
            </a:pPr>
            <a:endParaRPr lang="en-US" sz="2500" dirty="0"/>
          </a:p>
          <a:p>
            <a:pPr>
              <a:defRPr/>
            </a:pPr>
            <a:endParaRPr lang="en-US" sz="2000" dirty="0"/>
          </a:p>
        </p:txBody>
      </p:sp>
      <p:sp>
        <p:nvSpPr>
          <p:cNvPr id="4" name="Title 3"/>
          <p:cNvSpPr>
            <a:spLocks noGrp="1"/>
          </p:cNvSpPr>
          <p:nvPr>
            <p:ph type="title"/>
          </p:nvPr>
        </p:nvSpPr>
        <p:spPr/>
        <p:txBody>
          <a:bodyPr/>
          <a:lstStyle/>
          <a:p>
            <a:pPr>
              <a:defRPr/>
            </a:pPr>
            <a:r>
              <a:rPr lang="en-US" sz="4000" b="1" dirty="0"/>
              <a:t>Example 1– Get hashtags from Twitter  </a:t>
            </a:r>
          </a:p>
        </p:txBody>
      </p:sp>
      <p:sp>
        <p:nvSpPr>
          <p:cNvPr id="164" name="Rounded Rectangular Callout 163"/>
          <p:cNvSpPr/>
          <p:nvPr/>
        </p:nvSpPr>
        <p:spPr>
          <a:xfrm>
            <a:off x="2600325" y="2590800"/>
            <a:ext cx="5066876" cy="571500"/>
          </a:xfrm>
          <a:prstGeom prst="wedgeRoundRectCallout">
            <a:avLst>
              <a:gd name="adj1" fmla="val -56824"/>
              <a:gd name="adj2" fmla="val -52520"/>
              <a:gd name="adj3" fmla="val 16667"/>
            </a:avLst>
          </a:prstGeom>
          <a:ln w="28575" cmpd="sng"/>
        </p:spPr>
        <p:style>
          <a:lnRef idx="2">
            <a:schemeClr val="accent4"/>
          </a:lnRef>
          <a:fillRef idx="1">
            <a:schemeClr val="lt1"/>
          </a:fillRef>
          <a:effectRef idx="0">
            <a:schemeClr val="accent4"/>
          </a:effectRef>
          <a:fontRef idx="minor">
            <a:schemeClr val="dk1"/>
          </a:fontRef>
        </p:style>
        <p:txBody>
          <a:bodyPr lIns="0" tIns="19202" rIns="0" bIns="19202" anchor="ctr"/>
          <a:lstStyle/>
          <a:p>
            <a:pPr algn="ctr">
              <a:defRPr/>
            </a:pPr>
            <a:r>
              <a:rPr lang="en-US" b="1" dirty="0">
                <a:solidFill>
                  <a:srgbClr val="000000"/>
                </a:solidFill>
                <a:latin typeface="Calibri"/>
                <a:ea typeface="ヒラギノ角ゴ ProN W3"/>
                <a:cs typeface="Calibri"/>
              </a:rPr>
              <a:t>output operation</a:t>
            </a:r>
            <a:r>
              <a:rPr lang="en-US" dirty="0">
                <a:solidFill>
                  <a:srgbClr val="000000"/>
                </a:solidFill>
                <a:latin typeface="Calibri"/>
                <a:ea typeface="ヒラギノ角ゴ ProN W3"/>
                <a:cs typeface="Calibri"/>
              </a:rPr>
              <a:t>: to push data to external storage</a:t>
            </a:r>
          </a:p>
        </p:txBody>
      </p:sp>
      <p:grpSp>
        <p:nvGrpSpPr>
          <p:cNvPr id="21508" name="Group 7"/>
          <p:cNvGrpSpPr>
            <a:grpSpLocks/>
          </p:cNvGrpSpPr>
          <p:nvPr/>
        </p:nvGrpSpPr>
        <p:grpSpPr bwMode="auto">
          <a:xfrm>
            <a:off x="2920603" y="3810000"/>
            <a:ext cx="834628" cy="296069"/>
            <a:chOff x="7918600" y="4832650"/>
            <a:chExt cx="2458447" cy="653855"/>
          </a:xfrm>
        </p:grpSpPr>
        <p:sp>
          <p:nvSpPr>
            <p:cNvPr id="9" name="Alternate Process 8"/>
            <p:cNvSpPr/>
            <p:nvPr/>
          </p:nvSpPr>
          <p:spPr>
            <a:xfrm>
              <a:off x="7918600" y="4846674"/>
              <a:ext cx="2458447" cy="629314"/>
            </a:xfrm>
            <a:prstGeom prst="flowChartAlternateProcess">
              <a:avLst/>
            </a:prstGeom>
            <a:ln w="19050" cmpd="sng"/>
          </p:spPr>
          <p:style>
            <a:lnRef idx="1">
              <a:schemeClr val="accent6"/>
            </a:lnRef>
            <a:fillRef idx="3">
              <a:schemeClr val="accent6"/>
            </a:fillRef>
            <a:effectRef idx="2">
              <a:schemeClr val="accent6"/>
            </a:effectRef>
            <a:fontRef idx="minor">
              <a:schemeClr val="lt1"/>
            </a:fontRef>
          </p:style>
          <p:txBody>
            <a:bodyPr anchor="ctr"/>
            <a:lstStyle/>
            <a:p>
              <a:pPr algn="ctr">
                <a:defRPr/>
              </a:pPr>
              <a:endParaRPr lang="en-US">
                <a:solidFill>
                  <a:prstClr val="black"/>
                </a:solidFill>
                <a:latin typeface="Arial"/>
                <a:ea typeface="ヒラギノ角ゴ ProN W3"/>
                <a:cs typeface="ヒラギノ角ゴ ProN W3"/>
              </a:endParaRPr>
            </a:p>
          </p:txBody>
        </p:sp>
        <p:cxnSp>
          <p:nvCxnSpPr>
            <p:cNvPr id="10" name="Straight Connector 9"/>
            <p:cNvCxnSpPr>
              <a:stCxn id="9" idx="0"/>
              <a:endCxn id="9" idx="2"/>
            </p:cNvCxnSpPr>
            <p:nvPr/>
          </p:nvCxnSpPr>
          <p:spPr>
            <a:xfrm>
              <a:off x="9147824" y="4846674"/>
              <a:ext cx="0" cy="629314"/>
            </a:xfrm>
            <a:prstGeom prst="line">
              <a:avLst/>
            </a:prstGeom>
            <a:ln w="19050" cmpd="sng">
              <a:headEnd type="none"/>
              <a:tailEnd type="none" w="sm" len="med"/>
            </a:ln>
          </p:spPr>
          <p:style>
            <a:lnRef idx="1">
              <a:schemeClr val="accent6"/>
            </a:lnRef>
            <a:fillRef idx="3">
              <a:schemeClr val="accent6"/>
            </a:fillRef>
            <a:effectRef idx="2">
              <a:schemeClr val="accent6"/>
            </a:effectRef>
            <a:fontRef idx="minor">
              <a:schemeClr val="lt1"/>
            </a:fontRef>
          </p:style>
        </p:cxnSp>
        <p:cxnSp>
          <p:nvCxnSpPr>
            <p:cNvPr id="11" name="Straight Connector 10"/>
            <p:cNvCxnSpPr/>
            <p:nvPr/>
          </p:nvCxnSpPr>
          <p:spPr>
            <a:xfrm>
              <a:off x="9784354" y="4832650"/>
              <a:ext cx="0" cy="629314"/>
            </a:xfrm>
            <a:prstGeom prst="line">
              <a:avLst/>
            </a:prstGeom>
            <a:ln w="19050" cmpd="sng">
              <a:headEnd type="none"/>
              <a:tailEnd type="none" w="sm" len="med"/>
            </a:ln>
          </p:spPr>
          <p:style>
            <a:lnRef idx="1">
              <a:schemeClr val="accent6"/>
            </a:lnRef>
            <a:fillRef idx="3">
              <a:schemeClr val="accent6"/>
            </a:fillRef>
            <a:effectRef idx="2">
              <a:schemeClr val="accent6"/>
            </a:effectRef>
            <a:fontRef idx="minor">
              <a:schemeClr val="lt1"/>
            </a:fontRef>
          </p:style>
        </p:cxnSp>
        <p:cxnSp>
          <p:nvCxnSpPr>
            <p:cNvPr id="12" name="Straight Connector 11"/>
            <p:cNvCxnSpPr/>
            <p:nvPr/>
          </p:nvCxnSpPr>
          <p:spPr>
            <a:xfrm>
              <a:off x="8548117" y="4857191"/>
              <a:ext cx="0" cy="629314"/>
            </a:xfrm>
            <a:prstGeom prst="line">
              <a:avLst/>
            </a:prstGeom>
            <a:ln w="19050" cmpd="sng">
              <a:headEnd type="none"/>
              <a:tailEnd type="none" w="sm" len="med"/>
            </a:ln>
          </p:spPr>
          <p:style>
            <a:lnRef idx="1">
              <a:schemeClr val="accent6"/>
            </a:lnRef>
            <a:fillRef idx="3">
              <a:schemeClr val="accent6"/>
            </a:fillRef>
            <a:effectRef idx="2">
              <a:schemeClr val="accent6"/>
            </a:effectRef>
            <a:fontRef idx="minor">
              <a:schemeClr val="lt1"/>
            </a:fontRef>
          </p:style>
        </p:cxnSp>
      </p:grpSp>
      <p:grpSp>
        <p:nvGrpSpPr>
          <p:cNvPr id="21509" name="Group 23"/>
          <p:cNvGrpSpPr>
            <a:grpSpLocks/>
          </p:cNvGrpSpPr>
          <p:nvPr/>
        </p:nvGrpSpPr>
        <p:grpSpPr bwMode="auto">
          <a:xfrm>
            <a:off x="2912864" y="4599782"/>
            <a:ext cx="834033" cy="296069"/>
            <a:chOff x="7918600" y="4832650"/>
            <a:chExt cx="2458447" cy="653855"/>
          </a:xfrm>
        </p:grpSpPr>
        <p:sp>
          <p:nvSpPr>
            <p:cNvPr id="25" name="Alternate Process 24"/>
            <p:cNvSpPr/>
            <p:nvPr/>
          </p:nvSpPr>
          <p:spPr>
            <a:xfrm>
              <a:off x="7918600" y="4846674"/>
              <a:ext cx="2458447" cy="629314"/>
            </a:xfrm>
            <a:prstGeom prst="flowChartAlternateProcess">
              <a:avLst/>
            </a:prstGeom>
            <a:ln w="19050" cmpd="sng"/>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black"/>
                </a:solidFill>
                <a:latin typeface="Arial"/>
                <a:ea typeface="ヒラギノ角ゴ ProN W3"/>
                <a:cs typeface="ヒラギノ角ゴ ProN W3"/>
              </a:endParaRPr>
            </a:p>
          </p:txBody>
        </p:sp>
        <p:cxnSp>
          <p:nvCxnSpPr>
            <p:cNvPr id="26" name="Straight Connector 25"/>
            <p:cNvCxnSpPr>
              <a:stCxn id="25" idx="0"/>
              <a:endCxn id="25" idx="2"/>
            </p:cNvCxnSpPr>
            <p:nvPr/>
          </p:nvCxnSpPr>
          <p:spPr>
            <a:xfrm>
              <a:off x="9148701" y="4846674"/>
              <a:ext cx="0" cy="629314"/>
            </a:xfrm>
            <a:prstGeom prst="line">
              <a:avLst/>
            </a:prstGeom>
            <a:ln w="19050" cmpd="sng">
              <a:headEnd type="none"/>
              <a:tailEnd type="none" w="sm" len="med"/>
            </a:ln>
          </p:spPr>
          <p:style>
            <a:lnRef idx="1">
              <a:schemeClr val="accent1"/>
            </a:lnRef>
            <a:fillRef idx="3">
              <a:schemeClr val="accent1"/>
            </a:fillRef>
            <a:effectRef idx="2">
              <a:schemeClr val="accent1"/>
            </a:effectRef>
            <a:fontRef idx="minor">
              <a:schemeClr val="lt1"/>
            </a:fontRef>
          </p:style>
        </p:cxnSp>
        <p:cxnSp>
          <p:nvCxnSpPr>
            <p:cNvPr id="27" name="Straight Connector 26"/>
            <p:cNvCxnSpPr/>
            <p:nvPr/>
          </p:nvCxnSpPr>
          <p:spPr>
            <a:xfrm>
              <a:off x="9785687" y="4832650"/>
              <a:ext cx="0" cy="629314"/>
            </a:xfrm>
            <a:prstGeom prst="line">
              <a:avLst/>
            </a:prstGeom>
            <a:ln w="19050" cmpd="sng">
              <a:headEnd type="none"/>
              <a:tailEnd type="none" w="sm" len="med"/>
            </a:ln>
          </p:spPr>
          <p:style>
            <a:lnRef idx="1">
              <a:schemeClr val="accent1"/>
            </a:lnRef>
            <a:fillRef idx="3">
              <a:schemeClr val="accent1"/>
            </a:fillRef>
            <a:effectRef idx="2">
              <a:schemeClr val="accent1"/>
            </a:effectRef>
            <a:fontRef idx="minor">
              <a:schemeClr val="lt1"/>
            </a:fontRef>
          </p:style>
        </p:cxnSp>
        <p:cxnSp>
          <p:nvCxnSpPr>
            <p:cNvPr id="28" name="Straight Connector 27"/>
            <p:cNvCxnSpPr/>
            <p:nvPr/>
          </p:nvCxnSpPr>
          <p:spPr>
            <a:xfrm>
              <a:off x="8548566" y="4857191"/>
              <a:ext cx="0" cy="629314"/>
            </a:xfrm>
            <a:prstGeom prst="line">
              <a:avLst/>
            </a:prstGeom>
            <a:ln w="19050" cmpd="sng">
              <a:headEnd type="none"/>
              <a:tailEnd type="none" w="sm" len="med"/>
            </a:ln>
          </p:spPr>
          <p:style>
            <a:lnRef idx="1">
              <a:schemeClr val="accent1"/>
            </a:lnRef>
            <a:fillRef idx="3">
              <a:schemeClr val="accent1"/>
            </a:fillRef>
            <a:effectRef idx="2">
              <a:schemeClr val="accent1"/>
            </a:effectRef>
            <a:fontRef idx="minor">
              <a:schemeClr val="lt1"/>
            </a:fontRef>
          </p:style>
        </p:cxnSp>
      </p:grpSp>
      <p:sp>
        <p:nvSpPr>
          <p:cNvPr id="63" name="TextBox 62"/>
          <p:cNvSpPr txBox="1"/>
          <p:nvPr/>
        </p:nvSpPr>
        <p:spPr bwMode="auto">
          <a:xfrm>
            <a:off x="3375082" y="4248150"/>
            <a:ext cx="935832" cy="200055"/>
          </a:xfrm>
          <a:prstGeom prst="rect">
            <a:avLst/>
          </a:prstGeom>
          <a:noFill/>
        </p:spPr>
        <p:txBody>
          <a:bodyPr wrap="square" lIns="38405" tIns="0" rIns="38405" bIns="0">
            <a:spAutoFit/>
          </a:bodyPr>
          <a:lstStyle/>
          <a:p>
            <a:pPr>
              <a:defRPr/>
            </a:pPr>
            <a:r>
              <a:rPr lang="en-US" sz="1300" dirty="0" err="1">
                <a:solidFill>
                  <a:prstClr val="black"/>
                </a:solidFill>
                <a:latin typeface="Arial"/>
                <a:ea typeface="ヒラギノ角ゴ ProN W3"/>
                <a:cs typeface="Tw Cen MT"/>
              </a:rPr>
              <a:t>flatMap</a:t>
            </a:r>
            <a:endParaRPr lang="en-US" sz="1300" dirty="0">
              <a:solidFill>
                <a:prstClr val="black"/>
              </a:solidFill>
              <a:latin typeface="Arial"/>
              <a:ea typeface="ヒラギノ角ゴ ProN W3"/>
              <a:cs typeface="Tw Cen MT"/>
            </a:endParaRPr>
          </a:p>
        </p:txBody>
      </p:sp>
      <p:cxnSp>
        <p:nvCxnSpPr>
          <p:cNvPr id="109" name="Straight Arrow Connector 108"/>
          <p:cNvCxnSpPr>
            <a:stCxn id="9" idx="2"/>
            <a:endCxn id="25" idx="0"/>
          </p:cNvCxnSpPr>
          <p:nvPr/>
        </p:nvCxnSpPr>
        <p:spPr bwMode="auto">
          <a:xfrm flipH="1">
            <a:off x="3329583" y="4101307"/>
            <a:ext cx="8334" cy="505619"/>
          </a:xfrm>
          <a:prstGeom prst="straightConnector1">
            <a:avLst/>
          </a:prstGeom>
          <a:solidFill>
            <a:srgbClr val="000000"/>
          </a:solidFill>
          <a:ln w="28575" cap="flat" cmpd="sng" algn="ctr">
            <a:solidFill>
              <a:srgbClr val="000000"/>
            </a:solidFill>
            <a:prstDash val="solid"/>
            <a:round/>
            <a:headEnd type="none" w="med" len="med"/>
            <a:tailEnd type="arrow"/>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grpSp>
        <p:nvGrpSpPr>
          <p:cNvPr id="21512" name="Group 111"/>
          <p:cNvGrpSpPr>
            <a:grpSpLocks/>
          </p:cNvGrpSpPr>
          <p:nvPr/>
        </p:nvGrpSpPr>
        <p:grpSpPr bwMode="auto">
          <a:xfrm>
            <a:off x="4239221" y="3810000"/>
            <a:ext cx="834628" cy="296069"/>
            <a:chOff x="7918600" y="4832650"/>
            <a:chExt cx="2458447" cy="653855"/>
          </a:xfrm>
        </p:grpSpPr>
        <p:sp>
          <p:nvSpPr>
            <p:cNvPr id="113" name="Alternate Process 112"/>
            <p:cNvSpPr/>
            <p:nvPr/>
          </p:nvSpPr>
          <p:spPr>
            <a:xfrm>
              <a:off x="7918600" y="4846674"/>
              <a:ext cx="2458447" cy="629314"/>
            </a:xfrm>
            <a:prstGeom prst="flowChartAlternateProcess">
              <a:avLst/>
            </a:prstGeom>
            <a:ln w="19050" cmpd="sng"/>
          </p:spPr>
          <p:style>
            <a:lnRef idx="1">
              <a:schemeClr val="accent6"/>
            </a:lnRef>
            <a:fillRef idx="3">
              <a:schemeClr val="accent6"/>
            </a:fillRef>
            <a:effectRef idx="2">
              <a:schemeClr val="accent6"/>
            </a:effectRef>
            <a:fontRef idx="minor">
              <a:schemeClr val="lt1"/>
            </a:fontRef>
          </p:style>
          <p:txBody>
            <a:bodyPr anchor="ctr"/>
            <a:lstStyle/>
            <a:p>
              <a:pPr algn="ctr">
                <a:defRPr/>
              </a:pPr>
              <a:endParaRPr lang="en-US">
                <a:solidFill>
                  <a:prstClr val="black"/>
                </a:solidFill>
                <a:latin typeface="Arial"/>
                <a:ea typeface="ヒラギノ角ゴ ProN W3"/>
                <a:cs typeface="ヒラギノ角ゴ ProN W3"/>
              </a:endParaRPr>
            </a:p>
          </p:txBody>
        </p:sp>
        <p:cxnSp>
          <p:nvCxnSpPr>
            <p:cNvPr id="114" name="Straight Connector 113"/>
            <p:cNvCxnSpPr>
              <a:stCxn id="113" idx="0"/>
              <a:endCxn id="113" idx="2"/>
            </p:cNvCxnSpPr>
            <p:nvPr/>
          </p:nvCxnSpPr>
          <p:spPr>
            <a:xfrm>
              <a:off x="9147823" y="4846674"/>
              <a:ext cx="0" cy="629314"/>
            </a:xfrm>
            <a:prstGeom prst="line">
              <a:avLst/>
            </a:prstGeom>
            <a:ln w="19050" cmpd="sng">
              <a:headEnd type="none"/>
              <a:tailEnd type="none" w="sm" len="med"/>
            </a:ln>
          </p:spPr>
          <p:style>
            <a:lnRef idx="1">
              <a:schemeClr val="accent6"/>
            </a:lnRef>
            <a:fillRef idx="3">
              <a:schemeClr val="accent6"/>
            </a:fillRef>
            <a:effectRef idx="2">
              <a:schemeClr val="accent6"/>
            </a:effectRef>
            <a:fontRef idx="minor">
              <a:schemeClr val="lt1"/>
            </a:fontRef>
          </p:style>
        </p:cxnSp>
        <p:cxnSp>
          <p:nvCxnSpPr>
            <p:cNvPr id="115" name="Straight Connector 114"/>
            <p:cNvCxnSpPr/>
            <p:nvPr/>
          </p:nvCxnSpPr>
          <p:spPr>
            <a:xfrm>
              <a:off x="9784354" y="4832650"/>
              <a:ext cx="0" cy="629314"/>
            </a:xfrm>
            <a:prstGeom prst="line">
              <a:avLst/>
            </a:prstGeom>
            <a:ln w="19050" cmpd="sng">
              <a:headEnd type="none"/>
              <a:tailEnd type="none" w="sm" len="med"/>
            </a:ln>
          </p:spPr>
          <p:style>
            <a:lnRef idx="1">
              <a:schemeClr val="accent6"/>
            </a:lnRef>
            <a:fillRef idx="3">
              <a:schemeClr val="accent6"/>
            </a:fillRef>
            <a:effectRef idx="2">
              <a:schemeClr val="accent6"/>
            </a:effectRef>
            <a:fontRef idx="minor">
              <a:schemeClr val="lt1"/>
            </a:fontRef>
          </p:style>
        </p:cxnSp>
        <p:cxnSp>
          <p:nvCxnSpPr>
            <p:cNvPr id="116" name="Straight Connector 115"/>
            <p:cNvCxnSpPr/>
            <p:nvPr/>
          </p:nvCxnSpPr>
          <p:spPr>
            <a:xfrm>
              <a:off x="8548116" y="4857191"/>
              <a:ext cx="0" cy="629314"/>
            </a:xfrm>
            <a:prstGeom prst="line">
              <a:avLst/>
            </a:prstGeom>
            <a:ln w="19050" cmpd="sng">
              <a:headEnd type="none"/>
              <a:tailEnd type="none" w="sm" len="med"/>
            </a:ln>
          </p:spPr>
          <p:style>
            <a:lnRef idx="1">
              <a:schemeClr val="accent6"/>
            </a:lnRef>
            <a:fillRef idx="3">
              <a:schemeClr val="accent6"/>
            </a:fillRef>
            <a:effectRef idx="2">
              <a:schemeClr val="accent6"/>
            </a:effectRef>
            <a:fontRef idx="minor">
              <a:schemeClr val="lt1"/>
            </a:fontRef>
          </p:style>
        </p:cxnSp>
      </p:grpSp>
      <p:grpSp>
        <p:nvGrpSpPr>
          <p:cNvPr id="21513" name="Group 126"/>
          <p:cNvGrpSpPr>
            <a:grpSpLocks/>
          </p:cNvGrpSpPr>
          <p:nvPr/>
        </p:nvGrpSpPr>
        <p:grpSpPr bwMode="auto">
          <a:xfrm>
            <a:off x="4231481" y="4599782"/>
            <a:ext cx="834033" cy="296069"/>
            <a:chOff x="7918600" y="4832650"/>
            <a:chExt cx="2458447" cy="653855"/>
          </a:xfrm>
        </p:grpSpPr>
        <p:sp>
          <p:nvSpPr>
            <p:cNvPr id="128" name="Alternate Process 127"/>
            <p:cNvSpPr/>
            <p:nvPr/>
          </p:nvSpPr>
          <p:spPr>
            <a:xfrm>
              <a:off x="7918600" y="4846674"/>
              <a:ext cx="2458447" cy="629314"/>
            </a:xfrm>
            <a:prstGeom prst="flowChartAlternateProcess">
              <a:avLst/>
            </a:prstGeom>
            <a:ln w="19050" cmpd="sng"/>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black"/>
                </a:solidFill>
                <a:latin typeface="Arial"/>
                <a:ea typeface="ヒラギノ角ゴ ProN W3"/>
                <a:cs typeface="ヒラギノ角ゴ ProN W3"/>
              </a:endParaRPr>
            </a:p>
          </p:txBody>
        </p:sp>
        <p:cxnSp>
          <p:nvCxnSpPr>
            <p:cNvPr id="129" name="Straight Connector 128"/>
            <p:cNvCxnSpPr>
              <a:stCxn id="128" idx="0"/>
              <a:endCxn id="128" idx="2"/>
            </p:cNvCxnSpPr>
            <p:nvPr/>
          </p:nvCxnSpPr>
          <p:spPr>
            <a:xfrm>
              <a:off x="9148701" y="4846674"/>
              <a:ext cx="0" cy="629314"/>
            </a:xfrm>
            <a:prstGeom prst="line">
              <a:avLst/>
            </a:prstGeom>
            <a:ln w="19050" cmpd="sng">
              <a:headEnd type="none"/>
              <a:tailEnd type="none" w="sm" len="med"/>
            </a:ln>
          </p:spPr>
          <p:style>
            <a:lnRef idx="1">
              <a:schemeClr val="accent1"/>
            </a:lnRef>
            <a:fillRef idx="3">
              <a:schemeClr val="accent1"/>
            </a:fillRef>
            <a:effectRef idx="2">
              <a:schemeClr val="accent1"/>
            </a:effectRef>
            <a:fontRef idx="minor">
              <a:schemeClr val="lt1"/>
            </a:fontRef>
          </p:style>
        </p:cxnSp>
        <p:cxnSp>
          <p:nvCxnSpPr>
            <p:cNvPr id="130" name="Straight Connector 129"/>
            <p:cNvCxnSpPr/>
            <p:nvPr/>
          </p:nvCxnSpPr>
          <p:spPr>
            <a:xfrm>
              <a:off x="9785686" y="4832650"/>
              <a:ext cx="0" cy="629314"/>
            </a:xfrm>
            <a:prstGeom prst="line">
              <a:avLst/>
            </a:prstGeom>
            <a:ln w="19050" cmpd="sng">
              <a:headEnd type="none"/>
              <a:tailEnd type="none" w="sm" len="med"/>
            </a:ln>
          </p:spPr>
          <p:style>
            <a:lnRef idx="1">
              <a:schemeClr val="accent1"/>
            </a:lnRef>
            <a:fillRef idx="3">
              <a:schemeClr val="accent1"/>
            </a:fillRef>
            <a:effectRef idx="2">
              <a:schemeClr val="accent1"/>
            </a:effectRef>
            <a:fontRef idx="minor">
              <a:schemeClr val="lt1"/>
            </a:fontRef>
          </p:style>
        </p:cxnSp>
        <p:cxnSp>
          <p:nvCxnSpPr>
            <p:cNvPr id="131" name="Straight Connector 130"/>
            <p:cNvCxnSpPr/>
            <p:nvPr/>
          </p:nvCxnSpPr>
          <p:spPr>
            <a:xfrm>
              <a:off x="8548566" y="4857191"/>
              <a:ext cx="0" cy="629314"/>
            </a:xfrm>
            <a:prstGeom prst="line">
              <a:avLst/>
            </a:prstGeom>
            <a:ln w="19050" cmpd="sng">
              <a:headEnd type="none"/>
              <a:tailEnd type="none" w="sm" len="med"/>
            </a:ln>
          </p:spPr>
          <p:style>
            <a:lnRef idx="1">
              <a:schemeClr val="accent1"/>
            </a:lnRef>
            <a:fillRef idx="3">
              <a:schemeClr val="accent1"/>
            </a:fillRef>
            <a:effectRef idx="2">
              <a:schemeClr val="accent1"/>
            </a:effectRef>
            <a:fontRef idx="minor">
              <a:schemeClr val="lt1"/>
            </a:fontRef>
          </p:style>
        </p:cxnSp>
      </p:grpSp>
      <p:sp>
        <p:nvSpPr>
          <p:cNvPr id="132" name="TextBox 131"/>
          <p:cNvSpPr txBox="1"/>
          <p:nvPr/>
        </p:nvSpPr>
        <p:spPr bwMode="auto">
          <a:xfrm>
            <a:off x="4693700" y="4248150"/>
            <a:ext cx="935832" cy="200055"/>
          </a:xfrm>
          <a:prstGeom prst="rect">
            <a:avLst/>
          </a:prstGeom>
          <a:noFill/>
        </p:spPr>
        <p:txBody>
          <a:bodyPr wrap="square" lIns="38405" tIns="0" rIns="38405" bIns="0">
            <a:spAutoFit/>
          </a:bodyPr>
          <a:lstStyle/>
          <a:p>
            <a:pPr>
              <a:defRPr/>
            </a:pPr>
            <a:r>
              <a:rPr lang="en-US" sz="1300" dirty="0" err="1">
                <a:solidFill>
                  <a:prstClr val="black"/>
                </a:solidFill>
                <a:latin typeface="Arial"/>
                <a:ea typeface="ヒラギノ角ゴ ProN W3"/>
                <a:cs typeface="Tw Cen MT"/>
              </a:rPr>
              <a:t>flatMap</a:t>
            </a:r>
            <a:endParaRPr lang="en-US" sz="1300" dirty="0">
              <a:solidFill>
                <a:prstClr val="black"/>
              </a:solidFill>
              <a:latin typeface="Arial"/>
              <a:ea typeface="ヒラギノ角ゴ ProN W3"/>
              <a:cs typeface="Tw Cen MT"/>
            </a:endParaRPr>
          </a:p>
        </p:txBody>
      </p:sp>
      <p:cxnSp>
        <p:nvCxnSpPr>
          <p:cNvPr id="133" name="Straight Arrow Connector 132"/>
          <p:cNvCxnSpPr>
            <a:stCxn id="113" idx="2"/>
            <a:endCxn id="128" idx="0"/>
          </p:cNvCxnSpPr>
          <p:nvPr/>
        </p:nvCxnSpPr>
        <p:spPr bwMode="auto">
          <a:xfrm flipH="1">
            <a:off x="4648200" y="4101307"/>
            <a:ext cx="8334" cy="505619"/>
          </a:xfrm>
          <a:prstGeom prst="straightConnector1">
            <a:avLst/>
          </a:prstGeom>
          <a:solidFill>
            <a:srgbClr val="000000"/>
          </a:solidFill>
          <a:ln w="28575" cap="flat" cmpd="sng" algn="ctr">
            <a:solidFill>
              <a:srgbClr val="000000"/>
            </a:solidFill>
            <a:prstDash val="solid"/>
            <a:round/>
            <a:headEnd type="none" w="med" len="med"/>
            <a:tailEnd type="arrow"/>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grpSp>
        <p:nvGrpSpPr>
          <p:cNvPr id="21516" name="Group 133"/>
          <p:cNvGrpSpPr>
            <a:grpSpLocks/>
          </p:cNvGrpSpPr>
          <p:nvPr/>
        </p:nvGrpSpPr>
        <p:grpSpPr bwMode="auto">
          <a:xfrm>
            <a:off x="5532239" y="3810000"/>
            <a:ext cx="834033" cy="296069"/>
            <a:chOff x="7918600" y="4832650"/>
            <a:chExt cx="2458447" cy="653855"/>
          </a:xfrm>
        </p:grpSpPr>
        <p:sp>
          <p:nvSpPr>
            <p:cNvPr id="135" name="Alternate Process 134"/>
            <p:cNvSpPr/>
            <p:nvPr/>
          </p:nvSpPr>
          <p:spPr>
            <a:xfrm>
              <a:off x="7918600" y="4846674"/>
              <a:ext cx="2458447" cy="629314"/>
            </a:xfrm>
            <a:prstGeom prst="flowChartAlternateProcess">
              <a:avLst/>
            </a:prstGeom>
            <a:ln w="19050" cmpd="sng"/>
          </p:spPr>
          <p:style>
            <a:lnRef idx="1">
              <a:schemeClr val="accent6"/>
            </a:lnRef>
            <a:fillRef idx="3">
              <a:schemeClr val="accent6"/>
            </a:fillRef>
            <a:effectRef idx="2">
              <a:schemeClr val="accent6"/>
            </a:effectRef>
            <a:fontRef idx="minor">
              <a:schemeClr val="lt1"/>
            </a:fontRef>
          </p:style>
          <p:txBody>
            <a:bodyPr anchor="ctr"/>
            <a:lstStyle/>
            <a:p>
              <a:pPr algn="ctr">
                <a:defRPr/>
              </a:pPr>
              <a:endParaRPr lang="en-US">
                <a:solidFill>
                  <a:prstClr val="black"/>
                </a:solidFill>
                <a:latin typeface="Arial"/>
                <a:ea typeface="ヒラギノ角ゴ ProN W3"/>
                <a:cs typeface="ヒラギノ角ゴ ProN W3"/>
              </a:endParaRPr>
            </a:p>
          </p:txBody>
        </p:sp>
        <p:cxnSp>
          <p:nvCxnSpPr>
            <p:cNvPr id="136" name="Straight Connector 135"/>
            <p:cNvCxnSpPr>
              <a:stCxn id="135" idx="0"/>
              <a:endCxn id="135" idx="2"/>
            </p:cNvCxnSpPr>
            <p:nvPr/>
          </p:nvCxnSpPr>
          <p:spPr>
            <a:xfrm>
              <a:off x="9148701" y="4846674"/>
              <a:ext cx="0" cy="629314"/>
            </a:xfrm>
            <a:prstGeom prst="line">
              <a:avLst/>
            </a:prstGeom>
            <a:ln w="19050" cmpd="sng">
              <a:headEnd type="none"/>
              <a:tailEnd type="none" w="sm" len="med"/>
            </a:ln>
          </p:spPr>
          <p:style>
            <a:lnRef idx="1">
              <a:schemeClr val="accent6"/>
            </a:lnRef>
            <a:fillRef idx="3">
              <a:schemeClr val="accent6"/>
            </a:fillRef>
            <a:effectRef idx="2">
              <a:schemeClr val="accent6"/>
            </a:effectRef>
            <a:fontRef idx="minor">
              <a:schemeClr val="lt1"/>
            </a:fontRef>
          </p:style>
        </p:cxnSp>
        <p:cxnSp>
          <p:nvCxnSpPr>
            <p:cNvPr id="137" name="Straight Connector 136"/>
            <p:cNvCxnSpPr/>
            <p:nvPr/>
          </p:nvCxnSpPr>
          <p:spPr>
            <a:xfrm>
              <a:off x="9785687" y="4832650"/>
              <a:ext cx="0" cy="629314"/>
            </a:xfrm>
            <a:prstGeom prst="line">
              <a:avLst/>
            </a:prstGeom>
            <a:ln w="19050" cmpd="sng">
              <a:headEnd type="none"/>
              <a:tailEnd type="none" w="sm" len="med"/>
            </a:ln>
          </p:spPr>
          <p:style>
            <a:lnRef idx="1">
              <a:schemeClr val="accent6"/>
            </a:lnRef>
            <a:fillRef idx="3">
              <a:schemeClr val="accent6"/>
            </a:fillRef>
            <a:effectRef idx="2">
              <a:schemeClr val="accent6"/>
            </a:effectRef>
            <a:fontRef idx="minor">
              <a:schemeClr val="lt1"/>
            </a:fontRef>
          </p:style>
        </p:cxnSp>
        <p:cxnSp>
          <p:nvCxnSpPr>
            <p:cNvPr id="138" name="Straight Connector 137"/>
            <p:cNvCxnSpPr/>
            <p:nvPr/>
          </p:nvCxnSpPr>
          <p:spPr>
            <a:xfrm>
              <a:off x="8548566" y="4857191"/>
              <a:ext cx="0" cy="629314"/>
            </a:xfrm>
            <a:prstGeom prst="line">
              <a:avLst/>
            </a:prstGeom>
            <a:ln w="19050" cmpd="sng">
              <a:headEnd type="none"/>
              <a:tailEnd type="none" w="sm" len="med"/>
            </a:ln>
          </p:spPr>
          <p:style>
            <a:lnRef idx="1">
              <a:schemeClr val="accent6"/>
            </a:lnRef>
            <a:fillRef idx="3">
              <a:schemeClr val="accent6"/>
            </a:fillRef>
            <a:effectRef idx="2">
              <a:schemeClr val="accent6"/>
            </a:effectRef>
            <a:fontRef idx="minor">
              <a:schemeClr val="lt1"/>
            </a:fontRef>
          </p:style>
        </p:cxnSp>
      </p:grpSp>
      <p:grpSp>
        <p:nvGrpSpPr>
          <p:cNvPr id="21517" name="Group 148"/>
          <p:cNvGrpSpPr>
            <a:grpSpLocks/>
          </p:cNvGrpSpPr>
          <p:nvPr/>
        </p:nvGrpSpPr>
        <p:grpSpPr bwMode="auto">
          <a:xfrm>
            <a:off x="5523905" y="4599782"/>
            <a:ext cx="834033" cy="296069"/>
            <a:chOff x="7918600" y="4832650"/>
            <a:chExt cx="2458447" cy="653855"/>
          </a:xfrm>
        </p:grpSpPr>
        <p:sp>
          <p:nvSpPr>
            <p:cNvPr id="150" name="Alternate Process 149"/>
            <p:cNvSpPr/>
            <p:nvPr/>
          </p:nvSpPr>
          <p:spPr>
            <a:xfrm>
              <a:off x="7918600" y="4846674"/>
              <a:ext cx="2458447" cy="629314"/>
            </a:xfrm>
            <a:prstGeom prst="flowChartAlternateProcess">
              <a:avLst/>
            </a:prstGeom>
            <a:ln w="19050" cmpd="sng"/>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black"/>
                </a:solidFill>
                <a:latin typeface="Arial"/>
                <a:ea typeface="ヒラギノ角ゴ ProN W3"/>
                <a:cs typeface="ヒラギノ角ゴ ProN W3"/>
              </a:endParaRPr>
            </a:p>
          </p:txBody>
        </p:sp>
        <p:cxnSp>
          <p:nvCxnSpPr>
            <p:cNvPr id="151" name="Straight Connector 150"/>
            <p:cNvCxnSpPr>
              <a:stCxn id="150" idx="0"/>
              <a:endCxn id="150" idx="2"/>
            </p:cNvCxnSpPr>
            <p:nvPr/>
          </p:nvCxnSpPr>
          <p:spPr>
            <a:xfrm>
              <a:off x="9148701" y="4846674"/>
              <a:ext cx="0" cy="629314"/>
            </a:xfrm>
            <a:prstGeom prst="line">
              <a:avLst/>
            </a:prstGeom>
            <a:ln w="19050" cmpd="sng">
              <a:headEnd type="none"/>
              <a:tailEnd type="none" w="sm" len="med"/>
            </a:ln>
          </p:spPr>
          <p:style>
            <a:lnRef idx="1">
              <a:schemeClr val="accent1"/>
            </a:lnRef>
            <a:fillRef idx="3">
              <a:schemeClr val="accent1"/>
            </a:fillRef>
            <a:effectRef idx="2">
              <a:schemeClr val="accent1"/>
            </a:effectRef>
            <a:fontRef idx="minor">
              <a:schemeClr val="lt1"/>
            </a:fontRef>
          </p:style>
        </p:cxnSp>
        <p:cxnSp>
          <p:nvCxnSpPr>
            <p:cNvPr id="152" name="Straight Connector 151"/>
            <p:cNvCxnSpPr/>
            <p:nvPr/>
          </p:nvCxnSpPr>
          <p:spPr>
            <a:xfrm>
              <a:off x="9785687" y="4832650"/>
              <a:ext cx="0" cy="629314"/>
            </a:xfrm>
            <a:prstGeom prst="line">
              <a:avLst/>
            </a:prstGeom>
            <a:ln w="19050" cmpd="sng">
              <a:headEnd type="none"/>
              <a:tailEnd type="none" w="sm" len="med"/>
            </a:ln>
          </p:spPr>
          <p:style>
            <a:lnRef idx="1">
              <a:schemeClr val="accent1"/>
            </a:lnRef>
            <a:fillRef idx="3">
              <a:schemeClr val="accent1"/>
            </a:fillRef>
            <a:effectRef idx="2">
              <a:schemeClr val="accent1"/>
            </a:effectRef>
            <a:fontRef idx="minor">
              <a:schemeClr val="lt1"/>
            </a:fontRef>
          </p:style>
        </p:cxnSp>
        <p:cxnSp>
          <p:nvCxnSpPr>
            <p:cNvPr id="153" name="Straight Connector 152"/>
            <p:cNvCxnSpPr/>
            <p:nvPr/>
          </p:nvCxnSpPr>
          <p:spPr>
            <a:xfrm>
              <a:off x="8548566" y="4857191"/>
              <a:ext cx="0" cy="629314"/>
            </a:xfrm>
            <a:prstGeom prst="line">
              <a:avLst/>
            </a:prstGeom>
            <a:ln w="19050" cmpd="sng">
              <a:headEnd type="none"/>
              <a:tailEnd type="none" w="sm" len="med"/>
            </a:ln>
          </p:spPr>
          <p:style>
            <a:lnRef idx="1">
              <a:schemeClr val="accent1"/>
            </a:lnRef>
            <a:fillRef idx="3">
              <a:schemeClr val="accent1"/>
            </a:fillRef>
            <a:effectRef idx="2">
              <a:schemeClr val="accent1"/>
            </a:effectRef>
            <a:fontRef idx="minor">
              <a:schemeClr val="lt1"/>
            </a:fontRef>
          </p:style>
        </p:cxnSp>
      </p:grpSp>
      <p:sp>
        <p:nvSpPr>
          <p:cNvPr id="154" name="TextBox 153"/>
          <p:cNvSpPr txBox="1"/>
          <p:nvPr/>
        </p:nvSpPr>
        <p:spPr bwMode="auto">
          <a:xfrm>
            <a:off x="5986123" y="4248150"/>
            <a:ext cx="935832" cy="200055"/>
          </a:xfrm>
          <a:prstGeom prst="rect">
            <a:avLst/>
          </a:prstGeom>
          <a:noFill/>
        </p:spPr>
        <p:txBody>
          <a:bodyPr wrap="square" lIns="38405" tIns="0" rIns="38405" bIns="0">
            <a:spAutoFit/>
          </a:bodyPr>
          <a:lstStyle/>
          <a:p>
            <a:pPr>
              <a:defRPr/>
            </a:pPr>
            <a:r>
              <a:rPr lang="en-US" sz="1300" dirty="0" err="1">
                <a:solidFill>
                  <a:prstClr val="black"/>
                </a:solidFill>
                <a:latin typeface="Arial"/>
                <a:ea typeface="ヒラギノ角ゴ ProN W3"/>
                <a:cs typeface="Tw Cen MT"/>
              </a:rPr>
              <a:t>flatMap</a:t>
            </a:r>
            <a:endParaRPr lang="en-US" sz="1300" dirty="0">
              <a:solidFill>
                <a:prstClr val="black"/>
              </a:solidFill>
              <a:latin typeface="Arial"/>
              <a:ea typeface="ヒラギノ角ゴ ProN W3"/>
              <a:cs typeface="Tw Cen MT"/>
            </a:endParaRPr>
          </a:p>
        </p:txBody>
      </p:sp>
      <p:cxnSp>
        <p:nvCxnSpPr>
          <p:cNvPr id="155" name="Straight Arrow Connector 154"/>
          <p:cNvCxnSpPr>
            <a:stCxn id="135" idx="2"/>
            <a:endCxn id="150" idx="0"/>
          </p:cNvCxnSpPr>
          <p:nvPr/>
        </p:nvCxnSpPr>
        <p:spPr bwMode="auto">
          <a:xfrm flipH="1">
            <a:off x="5941219" y="4101307"/>
            <a:ext cx="7739" cy="505619"/>
          </a:xfrm>
          <a:prstGeom prst="straightConnector1">
            <a:avLst/>
          </a:prstGeom>
          <a:solidFill>
            <a:srgbClr val="000000"/>
          </a:solidFill>
          <a:ln w="28575" cap="flat" cmpd="sng" algn="ctr">
            <a:solidFill>
              <a:srgbClr val="000000"/>
            </a:solidFill>
            <a:prstDash val="solid"/>
            <a:round/>
            <a:headEnd type="none" w="med" len="med"/>
            <a:tailEnd type="arrow"/>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grpSp>
        <p:nvGrpSpPr>
          <p:cNvPr id="6" name="Group 5"/>
          <p:cNvGrpSpPr>
            <a:grpSpLocks/>
          </p:cNvGrpSpPr>
          <p:nvPr/>
        </p:nvGrpSpPr>
        <p:grpSpPr bwMode="auto">
          <a:xfrm>
            <a:off x="3000375" y="4901407"/>
            <a:ext cx="3552825" cy="1042193"/>
            <a:chOff x="8001000" y="9802813"/>
            <a:chExt cx="9474199" cy="2084386"/>
          </a:xfrm>
        </p:grpSpPr>
        <p:cxnSp>
          <p:nvCxnSpPr>
            <p:cNvPr id="85" name="Straight Arrow Connector 84"/>
            <p:cNvCxnSpPr/>
            <p:nvPr/>
          </p:nvCxnSpPr>
          <p:spPr bwMode="auto">
            <a:xfrm flipH="1">
              <a:off x="8863013" y="9802813"/>
              <a:ext cx="22225" cy="1011237"/>
            </a:xfrm>
            <a:prstGeom prst="straightConnector1">
              <a:avLst/>
            </a:prstGeom>
            <a:solidFill>
              <a:srgbClr val="000000"/>
            </a:solidFill>
            <a:ln w="28575" cap="flat" cmpd="sng" algn="ctr">
              <a:solidFill>
                <a:srgbClr val="000000"/>
              </a:solidFill>
              <a:prstDash val="solid"/>
              <a:round/>
              <a:headEnd type="none" w="med" len="med"/>
              <a:tailEnd type="arrow"/>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87" name="Straight Arrow Connector 86"/>
            <p:cNvCxnSpPr/>
            <p:nvPr/>
          </p:nvCxnSpPr>
          <p:spPr bwMode="auto">
            <a:xfrm flipH="1">
              <a:off x="12379325" y="9802813"/>
              <a:ext cx="22225" cy="1011237"/>
            </a:xfrm>
            <a:prstGeom prst="straightConnector1">
              <a:avLst/>
            </a:prstGeom>
            <a:solidFill>
              <a:srgbClr val="000000"/>
            </a:solidFill>
            <a:ln w="28575" cap="flat" cmpd="sng" algn="ctr">
              <a:solidFill>
                <a:srgbClr val="000000"/>
              </a:solidFill>
              <a:prstDash val="solid"/>
              <a:round/>
              <a:headEnd type="none" w="med" len="med"/>
              <a:tailEnd type="arrow"/>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89" name="Straight Arrow Connector 88"/>
            <p:cNvCxnSpPr/>
            <p:nvPr/>
          </p:nvCxnSpPr>
          <p:spPr bwMode="auto">
            <a:xfrm flipH="1">
              <a:off x="15827375" y="9802813"/>
              <a:ext cx="20638" cy="1011237"/>
            </a:xfrm>
            <a:prstGeom prst="straightConnector1">
              <a:avLst/>
            </a:prstGeom>
            <a:solidFill>
              <a:srgbClr val="000000"/>
            </a:solidFill>
            <a:ln w="28575" cap="flat" cmpd="sng" algn="ctr">
              <a:solidFill>
                <a:srgbClr val="000000"/>
              </a:solidFill>
              <a:prstDash val="solid"/>
              <a:round/>
              <a:headEnd type="none" w="med" len="med"/>
              <a:tailEnd type="arrow"/>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pic>
          <p:nvPicPr>
            <p:cNvPr id="21530" name="Picture 2"/>
            <p:cNvPicPr>
              <a:picLocks noChangeAspect="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8001000" y="10820401"/>
              <a:ext cx="1752600" cy="106679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1531" name="Picture 91"/>
            <p:cNvPicPr>
              <a:picLocks noChangeAspect="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1506200" y="10820401"/>
              <a:ext cx="1752600" cy="106679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1532" name="Picture 92"/>
            <p:cNvPicPr>
              <a:picLocks noChangeAspect="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5011399" y="10820401"/>
              <a:ext cx="1752600" cy="106679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84" name="TextBox 83"/>
            <p:cNvSpPr txBox="1"/>
            <p:nvPr/>
          </p:nvSpPr>
          <p:spPr bwMode="auto">
            <a:xfrm>
              <a:off x="8880475" y="9947275"/>
              <a:ext cx="1631949" cy="400110"/>
            </a:xfrm>
            <a:prstGeom prst="rect">
              <a:avLst/>
            </a:prstGeom>
            <a:noFill/>
          </p:spPr>
          <p:txBody>
            <a:bodyPr tIns="0" bIns="0">
              <a:spAutoFit/>
            </a:bodyPr>
            <a:lstStyle/>
            <a:p>
              <a:pPr>
                <a:defRPr/>
              </a:pPr>
              <a:r>
                <a:rPr lang="en-US" sz="1300" dirty="0">
                  <a:solidFill>
                    <a:prstClr val="black"/>
                  </a:solidFill>
                  <a:latin typeface="Arial"/>
                  <a:ea typeface="ヒラギノ角ゴ ProN W3"/>
                  <a:cs typeface="Tw Cen MT"/>
                </a:rPr>
                <a:t>save</a:t>
              </a:r>
            </a:p>
          </p:txBody>
        </p:sp>
        <p:sp>
          <p:nvSpPr>
            <p:cNvPr id="86" name="TextBox 85"/>
            <p:cNvSpPr txBox="1"/>
            <p:nvPr/>
          </p:nvSpPr>
          <p:spPr bwMode="auto">
            <a:xfrm>
              <a:off x="12396786" y="9947275"/>
              <a:ext cx="1630362" cy="400110"/>
            </a:xfrm>
            <a:prstGeom prst="rect">
              <a:avLst/>
            </a:prstGeom>
            <a:noFill/>
          </p:spPr>
          <p:txBody>
            <a:bodyPr tIns="0" bIns="0">
              <a:spAutoFit/>
            </a:bodyPr>
            <a:lstStyle/>
            <a:p>
              <a:pPr>
                <a:defRPr/>
              </a:pPr>
              <a:r>
                <a:rPr lang="en-US" sz="1300" dirty="0">
                  <a:solidFill>
                    <a:prstClr val="black"/>
                  </a:solidFill>
                  <a:latin typeface="Arial"/>
                  <a:ea typeface="ヒラギノ角ゴ ProN W3"/>
                  <a:cs typeface="Tw Cen MT"/>
                </a:rPr>
                <a:t>save</a:t>
              </a:r>
            </a:p>
          </p:txBody>
        </p:sp>
        <p:sp>
          <p:nvSpPr>
            <p:cNvPr id="88" name="TextBox 87"/>
            <p:cNvSpPr txBox="1"/>
            <p:nvPr/>
          </p:nvSpPr>
          <p:spPr bwMode="auto">
            <a:xfrm>
              <a:off x="15843250" y="9947275"/>
              <a:ext cx="1631949" cy="400110"/>
            </a:xfrm>
            <a:prstGeom prst="rect">
              <a:avLst/>
            </a:prstGeom>
            <a:noFill/>
          </p:spPr>
          <p:txBody>
            <a:bodyPr tIns="0" bIns="0">
              <a:spAutoFit/>
            </a:bodyPr>
            <a:lstStyle/>
            <a:p>
              <a:pPr>
                <a:defRPr/>
              </a:pPr>
              <a:r>
                <a:rPr lang="en-US" sz="1300" dirty="0">
                  <a:solidFill>
                    <a:prstClr val="black"/>
                  </a:solidFill>
                  <a:latin typeface="Arial"/>
                  <a:ea typeface="ヒラギノ角ゴ ProN W3"/>
                  <a:cs typeface="Tw Cen MT"/>
                </a:rPr>
                <a:t>save</a:t>
              </a:r>
            </a:p>
          </p:txBody>
        </p:sp>
      </p:grpSp>
      <p:sp>
        <p:nvSpPr>
          <p:cNvPr id="55" name="Rectangle 54"/>
          <p:cNvSpPr/>
          <p:nvPr/>
        </p:nvSpPr>
        <p:spPr bwMode="auto">
          <a:xfrm>
            <a:off x="4136231" y="3517107"/>
            <a:ext cx="1003697" cy="249238"/>
          </a:xfrm>
          <a:prstGeom prst="rect">
            <a:avLst/>
          </a:prstGeom>
          <a:solidFill>
            <a:schemeClr val="bg1"/>
          </a:solidFill>
          <a:ln>
            <a:noFill/>
          </a:ln>
          <a:effectLst/>
        </p:spPr>
        <p:style>
          <a:lnRef idx="1">
            <a:schemeClr val="accent6"/>
          </a:lnRef>
          <a:fillRef idx="3">
            <a:schemeClr val="accent6"/>
          </a:fillRef>
          <a:effectRef idx="2">
            <a:schemeClr val="accent6"/>
          </a:effectRef>
          <a:fontRef idx="minor">
            <a:schemeClr val="lt1"/>
          </a:fontRef>
        </p:style>
        <p:txBody>
          <a:bodyPr lIns="0" tIns="19202" rIns="0" bIns="19202" anchor="ctr"/>
          <a:lstStyle/>
          <a:p>
            <a:pPr algn="ctr">
              <a:defRPr/>
            </a:pPr>
            <a:r>
              <a:rPr lang="en-US" sz="1500" kern="0" dirty="0">
                <a:solidFill>
                  <a:prstClr val="black"/>
                </a:solidFill>
                <a:latin typeface="Calibri"/>
                <a:ea typeface="ヒラギノ角ゴ ProN W3"/>
                <a:cs typeface="ヒラギノ角ゴ ProN W3"/>
              </a:rPr>
              <a:t>batch @ t+1</a:t>
            </a:r>
          </a:p>
        </p:txBody>
      </p:sp>
      <p:sp>
        <p:nvSpPr>
          <p:cNvPr id="56" name="Rectangle 55"/>
          <p:cNvSpPr/>
          <p:nvPr/>
        </p:nvSpPr>
        <p:spPr bwMode="auto">
          <a:xfrm>
            <a:off x="2828925" y="3522662"/>
            <a:ext cx="1003697" cy="249238"/>
          </a:xfrm>
          <a:prstGeom prst="rect">
            <a:avLst/>
          </a:prstGeom>
          <a:solidFill>
            <a:schemeClr val="bg1"/>
          </a:solidFill>
          <a:ln>
            <a:noFill/>
          </a:ln>
          <a:effectLst/>
        </p:spPr>
        <p:style>
          <a:lnRef idx="1">
            <a:schemeClr val="accent6"/>
          </a:lnRef>
          <a:fillRef idx="3">
            <a:schemeClr val="accent6"/>
          </a:fillRef>
          <a:effectRef idx="2">
            <a:schemeClr val="accent6"/>
          </a:effectRef>
          <a:fontRef idx="minor">
            <a:schemeClr val="lt1"/>
          </a:fontRef>
        </p:style>
        <p:txBody>
          <a:bodyPr lIns="0" tIns="19202" rIns="0" bIns="19202" anchor="ctr"/>
          <a:lstStyle/>
          <a:p>
            <a:pPr algn="ctr">
              <a:defRPr/>
            </a:pPr>
            <a:r>
              <a:rPr lang="en-US" sz="1500" kern="0" dirty="0">
                <a:solidFill>
                  <a:prstClr val="black"/>
                </a:solidFill>
                <a:latin typeface="Calibri"/>
                <a:ea typeface="ヒラギノ角ゴ ProN W3"/>
                <a:cs typeface="ヒラギノ角ゴ ProN W3"/>
              </a:rPr>
              <a:t>b</a:t>
            </a:r>
            <a:r>
              <a:rPr lang="en-US" sz="1500" kern="0" dirty="0" err="1">
                <a:solidFill>
                  <a:prstClr val="black"/>
                </a:solidFill>
                <a:latin typeface="Calibri"/>
                <a:ea typeface="ヒラギノ角ゴ ProN W3"/>
                <a:cs typeface="ヒラギノ角ゴ ProN W3"/>
              </a:rPr>
              <a:t>atch</a:t>
            </a:r>
            <a:r>
              <a:rPr lang="en-US" sz="1500" kern="0" dirty="0">
                <a:solidFill>
                  <a:prstClr val="black"/>
                </a:solidFill>
                <a:latin typeface="Calibri"/>
                <a:ea typeface="ヒラギノ角ゴ ProN W3"/>
                <a:cs typeface="ヒラギノ角ゴ ProN W3"/>
              </a:rPr>
              <a:t> @ t</a:t>
            </a:r>
          </a:p>
        </p:txBody>
      </p:sp>
      <p:sp>
        <p:nvSpPr>
          <p:cNvPr id="57" name="Rectangle 56"/>
          <p:cNvSpPr/>
          <p:nvPr/>
        </p:nvSpPr>
        <p:spPr bwMode="auto">
          <a:xfrm>
            <a:off x="5442347" y="3522662"/>
            <a:ext cx="1003697" cy="249238"/>
          </a:xfrm>
          <a:prstGeom prst="rect">
            <a:avLst/>
          </a:prstGeom>
          <a:solidFill>
            <a:schemeClr val="bg1"/>
          </a:solidFill>
          <a:ln>
            <a:noFill/>
          </a:ln>
          <a:effectLst/>
        </p:spPr>
        <p:style>
          <a:lnRef idx="1">
            <a:schemeClr val="accent6"/>
          </a:lnRef>
          <a:fillRef idx="3">
            <a:schemeClr val="accent6"/>
          </a:fillRef>
          <a:effectRef idx="2">
            <a:schemeClr val="accent6"/>
          </a:effectRef>
          <a:fontRef idx="minor">
            <a:schemeClr val="lt1"/>
          </a:fontRef>
        </p:style>
        <p:txBody>
          <a:bodyPr lIns="0" tIns="19202" rIns="0" bIns="19202" anchor="ctr"/>
          <a:lstStyle/>
          <a:p>
            <a:pPr algn="ctr">
              <a:defRPr/>
            </a:pPr>
            <a:r>
              <a:rPr lang="en-US" sz="1500" kern="0" dirty="0">
                <a:solidFill>
                  <a:prstClr val="black"/>
                </a:solidFill>
                <a:latin typeface="Calibri"/>
                <a:ea typeface="ヒラギノ角ゴ ProN W3"/>
                <a:cs typeface="ヒラギノ角ゴ ProN W3"/>
              </a:rPr>
              <a:t>batch @ t+2</a:t>
            </a:r>
          </a:p>
        </p:txBody>
      </p:sp>
      <p:sp>
        <p:nvSpPr>
          <p:cNvPr id="21524" name="Rectangle 155"/>
          <p:cNvSpPr>
            <a:spLocks noChangeArrowheads="1"/>
          </p:cNvSpPr>
          <p:nvPr/>
        </p:nvSpPr>
        <p:spPr bwMode="auto">
          <a:xfrm>
            <a:off x="781050" y="3733800"/>
            <a:ext cx="1885950" cy="31577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38405" tIns="19202" rIns="38405" bIns="19202">
            <a:spAutoFit/>
          </a:bodyPr>
          <a:lstStyle/>
          <a:p>
            <a:r>
              <a:rPr lang="en-US" dirty="0">
                <a:solidFill>
                  <a:prstClr val="black"/>
                </a:solidFill>
                <a:latin typeface="Calibri" charset="0"/>
                <a:ea typeface="ヒラギノ角ゴ ProN W3"/>
                <a:cs typeface="Calibri" charset="0"/>
              </a:rPr>
              <a:t>tweets </a:t>
            </a:r>
            <a:r>
              <a:rPr lang="en-US" dirty="0" err="1">
                <a:solidFill>
                  <a:prstClr val="black"/>
                </a:solidFill>
                <a:latin typeface="Calibri" charset="0"/>
                <a:ea typeface="ヒラギノ角ゴ ProN W3"/>
                <a:cs typeface="Calibri" charset="0"/>
              </a:rPr>
              <a:t>DStream</a:t>
            </a:r>
            <a:endParaRPr lang="en-US" dirty="0">
              <a:solidFill>
                <a:prstClr val="black"/>
              </a:solidFill>
              <a:latin typeface="Calibri" charset="0"/>
              <a:ea typeface="ヒラギノ角ゴ ProN W3"/>
              <a:cs typeface="Calibri" charset="0"/>
            </a:endParaRPr>
          </a:p>
        </p:txBody>
      </p:sp>
      <p:sp>
        <p:nvSpPr>
          <p:cNvPr id="21525" name="Rectangle 155"/>
          <p:cNvSpPr>
            <a:spLocks noChangeArrowheads="1"/>
          </p:cNvSpPr>
          <p:nvPr/>
        </p:nvSpPr>
        <p:spPr bwMode="auto">
          <a:xfrm>
            <a:off x="781050" y="4533900"/>
            <a:ext cx="1885950" cy="31577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38405" tIns="19202" rIns="38405" bIns="19202">
            <a:spAutoFit/>
          </a:bodyPr>
          <a:lstStyle/>
          <a:p>
            <a:r>
              <a:rPr lang="en-US">
                <a:solidFill>
                  <a:prstClr val="black"/>
                </a:solidFill>
                <a:latin typeface="Calibri" charset="0"/>
                <a:ea typeface="ヒラギノ角ゴ ProN W3"/>
                <a:cs typeface="Calibri" charset="0"/>
              </a:rPr>
              <a:t>hashTags DStream</a:t>
            </a:r>
          </a:p>
        </p:txBody>
      </p:sp>
      <p:sp>
        <p:nvSpPr>
          <p:cNvPr id="62" name="Rounded Rectangular Callout 61"/>
          <p:cNvSpPr/>
          <p:nvPr/>
        </p:nvSpPr>
        <p:spPr>
          <a:xfrm>
            <a:off x="6553200" y="5410200"/>
            <a:ext cx="1600200" cy="685800"/>
          </a:xfrm>
          <a:prstGeom prst="wedgeRoundRectCallout">
            <a:avLst>
              <a:gd name="adj1" fmla="val -59817"/>
              <a:gd name="adj2" fmla="val -22499"/>
              <a:gd name="adj3" fmla="val 16667"/>
            </a:avLst>
          </a:prstGeom>
          <a:ln w="28575" cmpd="sng"/>
        </p:spPr>
        <p:style>
          <a:lnRef idx="2">
            <a:schemeClr val="accent4"/>
          </a:lnRef>
          <a:fillRef idx="1">
            <a:schemeClr val="lt1"/>
          </a:fillRef>
          <a:effectRef idx="0">
            <a:schemeClr val="accent4"/>
          </a:effectRef>
          <a:fontRef idx="minor">
            <a:schemeClr val="dk1"/>
          </a:fontRef>
        </p:style>
        <p:txBody>
          <a:bodyPr lIns="0" tIns="19202" rIns="0" bIns="19202" anchor="ctr"/>
          <a:lstStyle/>
          <a:p>
            <a:pPr algn="ctr">
              <a:defRPr/>
            </a:pPr>
            <a:r>
              <a:rPr lang="en-US" sz="1700" dirty="0">
                <a:solidFill>
                  <a:srgbClr val="000000"/>
                </a:solidFill>
                <a:latin typeface="Calibri"/>
                <a:ea typeface="ヒラギノ角ゴ ProN W3"/>
                <a:cs typeface="Calibri"/>
              </a:rPr>
              <a:t>every batch saved to HDFS</a:t>
            </a:r>
          </a:p>
        </p:txBody>
      </p:sp>
      <p:sp>
        <p:nvSpPr>
          <p:cNvPr id="58" name="CustomShape 4">
            <a:extLst>
              <a:ext uri="{FF2B5EF4-FFF2-40B4-BE49-F238E27FC236}">
                <a16:creationId xmlns:a16="http://schemas.microsoft.com/office/drawing/2014/main" xmlns="" id="{8EFA0B2A-63B9-43A4-93D9-2E586EB0CD6B}"/>
              </a:ext>
            </a:extLst>
          </p:cNvPr>
          <p:cNvSpPr/>
          <p:nvPr/>
        </p:nvSpPr>
        <p:spPr>
          <a:xfrm>
            <a:off x="0" y="6524625"/>
            <a:ext cx="4572000" cy="293688"/>
          </a:xfrm>
          <a:prstGeom prst="rect">
            <a:avLst/>
          </a:prstGeom>
          <a:solidFill>
            <a:schemeClr val="tx1"/>
          </a:solidFill>
          <a:ln>
            <a:noFill/>
          </a:ln>
        </p:spPr>
        <p:style>
          <a:lnRef idx="0">
            <a:scrgbClr r="0" g="0" b="0"/>
          </a:lnRef>
          <a:fillRef idx="0">
            <a:scrgbClr r="0" g="0" b="0"/>
          </a:fillRef>
          <a:effectRef idx="0">
            <a:scrgbClr r="0" g="0" b="0"/>
          </a:effectRef>
          <a:fontRef idx="minor"/>
        </p:style>
        <p:txBody>
          <a:bodyPr lIns="90000" tIns="45000" rIns="90000" bIns="45000" anchor="ctr"/>
          <a:lstStyle/>
          <a:p>
            <a:pPr lvl="0" algn="ctr" defTabSz="914400">
              <a:defRPr/>
            </a:pPr>
            <a:r>
              <a:rPr lang="en-IN" sz="2400" b="1" spc="-1" dirty="0">
                <a:solidFill>
                  <a:srgbClr val="FFFFFF"/>
                </a:solidFill>
                <a:latin typeface="Calibri"/>
              </a:rPr>
              <a:t>Big Data Computing</a:t>
            </a:r>
            <a:endParaRPr kumimoji="0" lang="en-IN" sz="2400" b="0" i="0" u="none" strike="noStrike" kern="1200" cap="none" spc="-1" normalizeH="0" baseline="0" noProof="0" dirty="0">
              <a:ln>
                <a:noFill/>
              </a:ln>
              <a:solidFill>
                <a:prstClr val="black"/>
              </a:solidFill>
              <a:effectLst/>
              <a:uLnTx/>
              <a:uFillTx/>
              <a:latin typeface="Arial"/>
            </a:endParaRPr>
          </a:p>
        </p:txBody>
      </p:sp>
      <p:sp>
        <p:nvSpPr>
          <p:cNvPr id="59" name="Footer Placeholder 3">
            <a:extLst>
              <a:ext uri="{FF2B5EF4-FFF2-40B4-BE49-F238E27FC236}">
                <a16:creationId xmlns:a16="http://schemas.microsoft.com/office/drawing/2014/main" xmlns="" id="{766FB3BF-1248-4EBD-A601-5AB0CBD7E1E5}"/>
              </a:ext>
            </a:extLst>
          </p:cNvPr>
          <p:cNvSpPr txBox="1">
            <a:spLocks/>
          </p:cNvSpPr>
          <p:nvPr/>
        </p:nvSpPr>
        <p:spPr bwMode="auto">
          <a:xfrm>
            <a:off x="4572000" y="6453188"/>
            <a:ext cx="4572000" cy="3651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lvl="0" algn="ctr" defTabSz="914400" fontAlgn="base">
              <a:spcBef>
                <a:spcPct val="0"/>
              </a:spcBef>
              <a:spcAft>
                <a:spcPct val="0"/>
              </a:spcAft>
            </a:pPr>
            <a:r>
              <a:rPr lang="en-US" b="1" dirty="0">
                <a:solidFill>
                  <a:schemeClr val="bg1"/>
                </a:solidFill>
                <a:latin typeface="Calibri" panose="020F0502020204030204" pitchFamily="34" charset="0"/>
                <a:cs typeface="Calibri" panose="020F0502020204030204" pitchFamily="34" charset="0"/>
              </a:rPr>
              <a:t>Spark Streaming</a:t>
            </a:r>
            <a:endParaRPr kumimoji="0" lang="en-US" altLang="en-US" b="1" i="0" u="none" strike="noStrike" kern="1200" cap="none" spc="0" normalizeH="0" baseline="0" noProof="0" dirty="0">
              <a:ln>
                <a:noFill/>
              </a:ln>
              <a:solidFill>
                <a:prstClr val="white"/>
              </a:solidFill>
              <a:effectLst/>
              <a:uLnTx/>
              <a:uFillTx/>
              <a:latin typeface="Calibri" panose="020F0502020204030204" pitchFamily="34" charset="0"/>
              <a:ea typeface="MS PGothic" panose="020B0600070205080204" pitchFamily="34" charset="-128"/>
            </a:endParaRPr>
          </a:p>
        </p:txBody>
      </p:sp>
      <mc:AlternateContent xmlns:mc="http://schemas.openxmlformats.org/markup-compatibility/2006">
        <mc:Choice xmlns:p14="http://schemas.microsoft.com/office/powerpoint/2010/main" xmlns="" Requires="p14">
          <p:contentPart p14:bwMode="auto" r:id="rId3">
            <p14:nvContentPartPr>
              <p14:cNvPr id="2" name="Ink 1"/>
              <p14:cNvContentPartPr/>
              <p14:nvPr/>
            </p14:nvContentPartPr>
            <p14:xfrm>
              <a:off x="2379960" y="1589760"/>
              <a:ext cx="3343320" cy="612000"/>
            </p14:xfrm>
          </p:contentPart>
        </mc:Choice>
        <mc:Fallback>
          <p:pic>
            <p:nvPicPr>
              <p:cNvPr id="2" name="Ink 1"/>
              <p:cNvPicPr/>
              <p:nvPr/>
            </p:nvPicPr>
            <p:blipFill>
              <a:blip r:embed="rId4"/>
              <a:stretch>
                <a:fillRect/>
              </a:stretch>
            </p:blipFill>
            <p:spPr>
              <a:xfrm>
                <a:off x="2373840" y="1584360"/>
                <a:ext cx="3354840" cy="627120"/>
              </a:xfrm>
              <a:prstGeom prst="rect">
                <a:avLst/>
              </a:prstGeom>
            </p:spPr>
          </p:pic>
        </mc:Fallback>
      </mc:AlternateContent>
    </p:spTree>
    <p:extLst>
      <p:ext uri="{BB962C8B-B14F-4D97-AF65-F5344CB8AC3E}">
        <p14:creationId xmlns:p14="http://schemas.microsoft.com/office/powerpoint/2010/main" xmlns="" val="4223531444"/>
      </p:ext>
    </p:extLst>
  </p:cSld>
  <p:clrMapOvr>
    <a:masterClrMapping/>
  </p:clrMapOvr>
  <mc:AlternateContent xmlns:mc="http://schemas.openxmlformats.org/markup-compatibility/2006">
    <mc:Choice xmlns:p14="http://schemas.microsoft.com/office/powerpoint/2010/main" xmlns="" Requires="p14">
      <p:transition p14:dur="300">
        <p:fade/>
      </p:transition>
    </mc:Choice>
    <mc:Fallback>
      <p:transition>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2" presetClass="entr" presetSubtype="1"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up)">
                                      <p:cBhvr>
                                        <p:cTn id="11" dur="500"/>
                                        <p:tgtEl>
                                          <p:spTgt spid="6"/>
                                        </p:tgtEl>
                                      </p:cBhvr>
                                    </p:animEffect>
                                  </p:childTnLst>
                                </p:cTn>
                              </p:par>
                            </p:childTnLst>
                          </p:cTn>
                        </p:par>
                        <p:par>
                          <p:cTn id="12" fill="hold" nodeType="afterGroup">
                            <p:stCondLst>
                              <p:cond delay="500"/>
                            </p:stCondLst>
                            <p:childTnLst>
                              <p:par>
                                <p:cTn id="13" presetID="1" presetClass="entr" presetSubtype="0" fill="hold" grpId="0" nodeType="afterEffect">
                                  <p:stCondLst>
                                    <p:cond delay="0"/>
                                  </p:stCondLst>
                                  <p:childTnLst>
                                    <p:set>
                                      <p:cBhvr>
                                        <p:cTn id="14" dur="1" fill="hold">
                                          <p:stCondLst>
                                            <p:cond delay="0"/>
                                          </p:stCondLst>
                                        </p:cTn>
                                        <p:tgtEl>
                                          <p:spTgt spid="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4" grpId="0" animBg="1"/>
      <p:bldP spid="62"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pPr marL="0" indent="0">
              <a:buNone/>
              <a:defRPr/>
            </a:pPr>
            <a:r>
              <a:rPr lang="en-US" sz="1700" dirty="0" err="1">
                <a:solidFill>
                  <a:schemeClr val="tx1">
                    <a:lumMod val="50000"/>
                    <a:lumOff val="50000"/>
                  </a:schemeClr>
                </a:solidFill>
                <a:latin typeface="Consolas"/>
                <a:cs typeface="Consolas"/>
              </a:rPr>
              <a:t>val</a:t>
            </a:r>
            <a:r>
              <a:rPr lang="en-US" sz="1700" dirty="0">
                <a:solidFill>
                  <a:schemeClr val="tx1">
                    <a:lumMod val="50000"/>
                    <a:lumOff val="50000"/>
                  </a:schemeClr>
                </a:solidFill>
                <a:latin typeface="Consolas"/>
                <a:cs typeface="Consolas"/>
              </a:rPr>
              <a:t> tweets = </a:t>
            </a:r>
            <a:r>
              <a:rPr lang="en-US" sz="1700" dirty="0" err="1">
                <a:solidFill>
                  <a:schemeClr val="tx1">
                    <a:lumMod val="50000"/>
                    <a:lumOff val="50000"/>
                  </a:schemeClr>
                </a:solidFill>
                <a:latin typeface="Consolas"/>
                <a:cs typeface="Consolas"/>
              </a:rPr>
              <a:t>ssc.twitterStream</a:t>
            </a:r>
            <a:r>
              <a:rPr lang="en-US" sz="1700" dirty="0">
                <a:solidFill>
                  <a:schemeClr val="tx1">
                    <a:lumMod val="50000"/>
                    <a:lumOff val="50000"/>
                  </a:schemeClr>
                </a:solidFill>
                <a:latin typeface="Consolas"/>
                <a:cs typeface="Consolas"/>
              </a:rPr>
              <a:t>()</a:t>
            </a:r>
          </a:p>
          <a:p>
            <a:pPr marL="0" indent="0">
              <a:buNone/>
              <a:defRPr/>
            </a:pPr>
            <a:r>
              <a:rPr lang="en-US" sz="1700" dirty="0" err="1">
                <a:solidFill>
                  <a:srgbClr val="7F7F7F"/>
                </a:solidFill>
                <a:latin typeface="Consolas"/>
                <a:cs typeface="Consolas"/>
              </a:rPr>
              <a:t>val</a:t>
            </a:r>
            <a:r>
              <a:rPr lang="en-US" sz="1700" dirty="0">
                <a:solidFill>
                  <a:srgbClr val="7F7F7F"/>
                </a:solidFill>
                <a:latin typeface="Consolas"/>
                <a:cs typeface="Consolas"/>
              </a:rPr>
              <a:t> </a:t>
            </a:r>
            <a:r>
              <a:rPr lang="en-US" sz="1700" dirty="0" err="1">
                <a:solidFill>
                  <a:srgbClr val="7F7F7F"/>
                </a:solidFill>
                <a:latin typeface="Consolas"/>
                <a:cs typeface="Consolas"/>
              </a:rPr>
              <a:t>hashTags</a:t>
            </a:r>
            <a:r>
              <a:rPr lang="en-US" sz="1700" dirty="0">
                <a:solidFill>
                  <a:srgbClr val="7F7F7F"/>
                </a:solidFill>
                <a:latin typeface="Consolas"/>
                <a:cs typeface="Consolas"/>
              </a:rPr>
              <a:t> = </a:t>
            </a:r>
            <a:r>
              <a:rPr lang="en-US" sz="1700" dirty="0" err="1">
                <a:solidFill>
                  <a:srgbClr val="7F7F7F"/>
                </a:solidFill>
                <a:latin typeface="Consolas"/>
                <a:cs typeface="Consolas"/>
              </a:rPr>
              <a:t>tweets.flatMap</a:t>
            </a:r>
            <a:r>
              <a:rPr lang="en-US" sz="1700" dirty="0">
                <a:solidFill>
                  <a:srgbClr val="7F7F7F"/>
                </a:solidFill>
                <a:latin typeface="Consolas"/>
                <a:cs typeface="Consolas"/>
              </a:rPr>
              <a:t>(status =&gt; </a:t>
            </a:r>
            <a:r>
              <a:rPr lang="en-US" sz="1700" dirty="0" err="1">
                <a:solidFill>
                  <a:srgbClr val="7F7F7F"/>
                </a:solidFill>
                <a:latin typeface="Consolas"/>
                <a:cs typeface="Consolas"/>
              </a:rPr>
              <a:t>getTags</a:t>
            </a:r>
            <a:r>
              <a:rPr lang="en-US" sz="1700" dirty="0">
                <a:solidFill>
                  <a:srgbClr val="7F7F7F"/>
                </a:solidFill>
                <a:latin typeface="Consolas"/>
                <a:cs typeface="Consolas"/>
              </a:rPr>
              <a:t>(status))</a:t>
            </a:r>
          </a:p>
          <a:p>
            <a:pPr marL="0" indent="0">
              <a:buNone/>
              <a:defRPr/>
            </a:pPr>
            <a:r>
              <a:rPr lang="en-US" sz="1700" dirty="0" err="1">
                <a:solidFill>
                  <a:schemeClr val="accent3"/>
                </a:solidFill>
                <a:latin typeface="Consolas"/>
                <a:cs typeface="Consolas"/>
              </a:rPr>
              <a:t>hashTags</a:t>
            </a:r>
            <a:r>
              <a:rPr lang="en-US" sz="1700" dirty="0" err="1">
                <a:latin typeface="Consolas"/>
                <a:cs typeface="Consolas"/>
              </a:rPr>
              <a:t>.</a:t>
            </a:r>
            <a:r>
              <a:rPr lang="en-US" sz="1700" dirty="0" err="1">
                <a:solidFill>
                  <a:schemeClr val="accent1"/>
                </a:solidFill>
                <a:latin typeface="Consolas"/>
                <a:cs typeface="Consolas"/>
              </a:rPr>
              <a:t>foreach</a:t>
            </a:r>
            <a:r>
              <a:rPr lang="en-US" sz="1700" dirty="0">
                <a:latin typeface="Consolas"/>
                <a:cs typeface="Consolas"/>
              </a:rPr>
              <a:t>(</a:t>
            </a:r>
            <a:r>
              <a:rPr lang="en-US" sz="1700" dirty="0" err="1">
                <a:latin typeface="Consolas"/>
                <a:cs typeface="Consolas"/>
              </a:rPr>
              <a:t>hashTagRDD</a:t>
            </a:r>
            <a:r>
              <a:rPr lang="en-US" sz="1700" dirty="0">
                <a:latin typeface="Consolas"/>
                <a:cs typeface="Consolas"/>
              </a:rPr>
              <a:t> =&gt; { ... })</a:t>
            </a:r>
          </a:p>
          <a:p>
            <a:pPr marL="0" indent="0">
              <a:buNone/>
              <a:defRPr/>
            </a:pPr>
            <a:endParaRPr lang="en-US" sz="2500" dirty="0"/>
          </a:p>
          <a:p>
            <a:pPr>
              <a:defRPr/>
            </a:pPr>
            <a:endParaRPr lang="en-US" sz="2000" dirty="0"/>
          </a:p>
        </p:txBody>
      </p:sp>
      <p:sp>
        <p:nvSpPr>
          <p:cNvPr id="4" name="Title 3"/>
          <p:cNvSpPr>
            <a:spLocks noGrp="1"/>
          </p:cNvSpPr>
          <p:nvPr>
            <p:ph type="title"/>
          </p:nvPr>
        </p:nvSpPr>
        <p:spPr/>
        <p:txBody>
          <a:bodyPr/>
          <a:lstStyle/>
          <a:p>
            <a:pPr>
              <a:defRPr/>
            </a:pPr>
            <a:r>
              <a:rPr lang="en-US" sz="4000" b="1" dirty="0"/>
              <a:t>Example 1 – Get hashtags from Twitter  </a:t>
            </a:r>
          </a:p>
        </p:txBody>
      </p:sp>
      <p:sp>
        <p:nvSpPr>
          <p:cNvPr id="164" name="Rounded Rectangular Callout 163"/>
          <p:cNvSpPr/>
          <p:nvPr/>
        </p:nvSpPr>
        <p:spPr>
          <a:xfrm>
            <a:off x="2600324" y="2590800"/>
            <a:ext cx="5767023" cy="571500"/>
          </a:xfrm>
          <a:prstGeom prst="wedgeRoundRectCallout">
            <a:avLst>
              <a:gd name="adj1" fmla="val -56824"/>
              <a:gd name="adj2" fmla="val -52520"/>
              <a:gd name="adj3" fmla="val 16667"/>
            </a:avLst>
          </a:prstGeom>
          <a:ln w="28575" cmpd="sng"/>
        </p:spPr>
        <p:style>
          <a:lnRef idx="2">
            <a:schemeClr val="accent4"/>
          </a:lnRef>
          <a:fillRef idx="1">
            <a:schemeClr val="lt1"/>
          </a:fillRef>
          <a:effectRef idx="0">
            <a:schemeClr val="accent4"/>
          </a:effectRef>
          <a:fontRef idx="minor">
            <a:schemeClr val="dk1"/>
          </a:fontRef>
        </p:style>
        <p:txBody>
          <a:bodyPr lIns="0" tIns="19202" rIns="0" bIns="19202" anchor="ctr"/>
          <a:lstStyle/>
          <a:p>
            <a:pPr algn="ctr">
              <a:defRPr/>
            </a:pPr>
            <a:r>
              <a:rPr lang="en-US" b="1" dirty="0" err="1">
                <a:solidFill>
                  <a:srgbClr val="000000"/>
                </a:solidFill>
                <a:latin typeface="Calibri"/>
                <a:ea typeface="ヒラギノ角ゴ ProN W3"/>
                <a:cs typeface="Calibri"/>
              </a:rPr>
              <a:t>foreach</a:t>
            </a:r>
            <a:r>
              <a:rPr lang="en-US" dirty="0">
                <a:solidFill>
                  <a:srgbClr val="000000"/>
                </a:solidFill>
                <a:latin typeface="Calibri"/>
                <a:cs typeface="Calibri"/>
              </a:rPr>
              <a:t>: do whatever you want with the processed data</a:t>
            </a:r>
          </a:p>
        </p:txBody>
      </p:sp>
      <p:grpSp>
        <p:nvGrpSpPr>
          <p:cNvPr id="21508" name="Group 7"/>
          <p:cNvGrpSpPr>
            <a:grpSpLocks/>
          </p:cNvGrpSpPr>
          <p:nvPr/>
        </p:nvGrpSpPr>
        <p:grpSpPr bwMode="auto">
          <a:xfrm>
            <a:off x="2920603" y="3810000"/>
            <a:ext cx="834628" cy="296069"/>
            <a:chOff x="7918600" y="4832650"/>
            <a:chExt cx="2458447" cy="653855"/>
          </a:xfrm>
        </p:grpSpPr>
        <p:sp>
          <p:nvSpPr>
            <p:cNvPr id="9" name="Alternate Process 8"/>
            <p:cNvSpPr/>
            <p:nvPr/>
          </p:nvSpPr>
          <p:spPr>
            <a:xfrm>
              <a:off x="7918600" y="4846674"/>
              <a:ext cx="2458447" cy="629314"/>
            </a:xfrm>
            <a:prstGeom prst="flowChartAlternateProcess">
              <a:avLst/>
            </a:prstGeom>
            <a:ln w="19050" cmpd="sng"/>
          </p:spPr>
          <p:style>
            <a:lnRef idx="1">
              <a:schemeClr val="accent6"/>
            </a:lnRef>
            <a:fillRef idx="3">
              <a:schemeClr val="accent6"/>
            </a:fillRef>
            <a:effectRef idx="2">
              <a:schemeClr val="accent6"/>
            </a:effectRef>
            <a:fontRef idx="minor">
              <a:schemeClr val="lt1"/>
            </a:fontRef>
          </p:style>
          <p:txBody>
            <a:bodyPr anchor="ctr"/>
            <a:lstStyle/>
            <a:p>
              <a:pPr algn="ctr">
                <a:defRPr/>
              </a:pPr>
              <a:endParaRPr lang="en-US">
                <a:solidFill>
                  <a:prstClr val="black"/>
                </a:solidFill>
                <a:latin typeface="Arial"/>
                <a:ea typeface="ヒラギノ角ゴ ProN W3"/>
                <a:cs typeface="ヒラギノ角ゴ ProN W3"/>
              </a:endParaRPr>
            </a:p>
          </p:txBody>
        </p:sp>
        <p:cxnSp>
          <p:nvCxnSpPr>
            <p:cNvPr id="10" name="Straight Connector 9"/>
            <p:cNvCxnSpPr>
              <a:stCxn id="9" idx="0"/>
              <a:endCxn id="9" idx="2"/>
            </p:cNvCxnSpPr>
            <p:nvPr/>
          </p:nvCxnSpPr>
          <p:spPr>
            <a:xfrm>
              <a:off x="9147824" y="4846674"/>
              <a:ext cx="0" cy="629314"/>
            </a:xfrm>
            <a:prstGeom prst="line">
              <a:avLst/>
            </a:prstGeom>
            <a:ln w="19050" cmpd="sng">
              <a:headEnd type="none"/>
              <a:tailEnd type="none" w="sm" len="med"/>
            </a:ln>
          </p:spPr>
          <p:style>
            <a:lnRef idx="1">
              <a:schemeClr val="accent6"/>
            </a:lnRef>
            <a:fillRef idx="3">
              <a:schemeClr val="accent6"/>
            </a:fillRef>
            <a:effectRef idx="2">
              <a:schemeClr val="accent6"/>
            </a:effectRef>
            <a:fontRef idx="minor">
              <a:schemeClr val="lt1"/>
            </a:fontRef>
          </p:style>
        </p:cxnSp>
        <p:cxnSp>
          <p:nvCxnSpPr>
            <p:cNvPr id="11" name="Straight Connector 10"/>
            <p:cNvCxnSpPr/>
            <p:nvPr/>
          </p:nvCxnSpPr>
          <p:spPr>
            <a:xfrm>
              <a:off x="9784354" y="4832650"/>
              <a:ext cx="0" cy="629314"/>
            </a:xfrm>
            <a:prstGeom prst="line">
              <a:avLst/>
            </a:prstGeom>
            <a:ln w="19050" cmpd="sng">
              <a:headEnd type="none"/>
              <a:tailEnd type="none" w="sm" len="med"/>
            </a:ln>
          </p:spPr>
          <p:style>
            <a:lnRef idx="1">
              <a:schemeClr val="accent6"/>
            </a:lnRef>
            <a:fillRef idx="3">
              <a:schemeClr val="accent6"/>
            </a:fillRef>
            <a:effectRef idx="2">
              <a:schemeClr val="accent6"/>
            </a:effectRef>
            <a:fontRef idx="minor">
              <a:schemeClr val="lt1"/>
            </a:fontRef>
          </p:style>
        </p:cxnSp>
        <p:cxnSp>
          <p:nvCxnSpPr>
            <p:cNvPr id="12" name="Straight Connector 11"/>
            <p:cNvCxnSpPr/>
            <p:nvPr/>
          </p:nvCxnSpPr>
          <p:spPr>
            <a:xfrm>
              <a:off x="8548117" y="4857191"/>
              <a:ext cx="0" cy="629314"/>
            </a:xfrm>
            <a:prstGeom prst="line">
              <a:avLst/>
            </a:prstGeom>
            <a:ln w="19050" cmpd="sng">
              <a:headEnd type="none"/>
              <a:tailEnd type="none" w="sm" len="med"/>
            </a:ln>
          </p:spPr>
          <p:style>
            <a:lnRef idx="1">
              <a:schemeClr val="accent6"/>
            </a:lnRef>
            <a:fillRef idx="3">
              <a:schemeClr val="accent6"/>
            </a:fillRef>
            <a:effectRef idx="2">
              <a:schemeClr val="accent6"/>
            </a:effectRef>
            <a:fontRef idx="minor">
              <a:schemeClr val="lt1"/>
            </a:fontRef>
          </p:style>
        </p:cxnSp>
      </p:grpSp>
      <p:grpSp>
        <p:nvGrpSpPr>
          <p:cNvPr id="21509" name="Group 23"/>
          <p:cNvGrpSpPr>
            <a:grpSpLocks/>
          </p:cNvGrpSpPr>
          <p:nvPr/>
        </p:nvGrpSpPr>
        <p:grpSpPr bwMode="auto">
          <a:xfrm>
            <a:off x="2912864" y="4599782"/>
            <a:ext cx="834033" cy="296069"/>
            <a:chOff x="7918600" y="4832650"/>
            <a:chExt cx="2458447" cy="653855"/>
          </a:xfrm>
        </p:grpSpPr>
        <p:sp>
          <p:nvSpPr>
            <p:cNvPr id="25" name="Alternate Process 24"/>
            <p:cNvSpPr/>
            <p:nvPr/>
          </p:nvSpPr>
          <p:spPr>
            <a:xfrm>
              <a:off x="7918600" y="4846674"/>
              <a:ext cx="2458447" cy="629314"/>
            </a:xfrm>
            <a:prstGeom prst="flowChartAlternateProcess">
              <a:avLst/>
            </a:prstGeom>
            <a:ln w="19050" cmpd="sng"/>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black"/>
                </a:solidFill>
                <a:latin typeface="Arial"/>
                <a:ea typeface="ヒラギノ角ゴ ProN W3"/>
                <a:cs typeface="ヒラギノ角ゴ ProN W3"/>
              </a:endParaRPr>
            </a:p>
          </p:txBody>
        </p:sp>
        <p:cxnSp>
          <p:nvCxnSpPr>
            <p:cNvPr id="26" name="Straight Connector 25"/>
            <p:cNvCxnSpPr>
              <a:stCxn id="25" idx="0"/>
              <a:endCxn id="25" idx="2"/>
            </p:cNvCxnSpPr>
            <p:nvPr/>
          </p:nvCxnSpPr>
          <p:spPr>
            <a:xfrm>
              <a:off x="9148701" y="4846674"/>
              <a:ext cx="0" cy="629314"/>
            </a:xfrm>
            <a:prstGeom prst="line">
              <a:avLst/>
            </a:prstGeom>
            <a:ln w="19050" cmpd="sng">
              <a:headEnd type="none"/>
              <a:tailEnd type="none" w="sm" len="med"/>
            </a:ln>
          </p:spPr>
          <p:style>
            <a:lnRef idx="1">
              <a:schemeClr val="accent1"/>
            </a:lnRef>
            <a:fillRef idx="3">
              <a:schemeClr val="accent1"/>
            </a:fillRef>
            <a:effectRef idx="2">
              <a:schemeClr val="accent1"/>
            </a:effectRef>
            <a:fontRef idx="minor">
              <a:schemeClr val="lt1"/>
            </a:fontRef>
          </p:style>
        </p:cxnSp>
        <p:cxnSp>
          <p:nvCxnSpPr>
            <p:cNvPr id="27" name="Straight Connector 26"/>
            <p:cNvCxnSpPr/>
            <p:nvPr/>
          </p:nvCxnSpPr>
          <p:spPr>
            <a:xfrm>
              <a:off x="9785687" y="4832650"/>
              <a:ext cx="0" cy="629314"/>
            </a:xfrm>
            <a:prstGeom prst="line">
              <a:avLst/>
            </a:prstGeom>
            <a:ln w="19050" cmpd="sng">
              <a:headEnd type="none"/>
              <a:tailEnd type="none" w="sm" len="med"/>
            </a:ln>
          </p:spPr>
          <p:style>
            <a:lnRef idx="1">
              <a:schemeClr val="accent1"/>
            </a:lnRef>
            <a:fillRef idx="3">
              <a:schemeClr val="accent1"/>
            </a:fillRef>
            <a:effectRef idx="2">
              <a:schemeClr val="accent1"/>
            </a:effectRef>
            <a:fontRef idx="minor">
              <a:schemeClr val="lt1"/>
            </a:fontRef>
          </p:style>
        </p:cxnSp>
        <p:cxnSp>
          <p:nvCxnSpPr>
            <p:cNvPr id="28" name="Straight Connector 27"/>
            <p:cNvCxnSpPr/>
            <p:nvPr/>
          </p:nvCxnSpPr>
          <p:spPr>
            <a:xfrm>
              <a:off x="8548566" y="4857191"/>
              <a:ext cx="0" cy="629314"/>
            </a:xfrm>
            <a:prstGeom prst="line">
              <a:avLst/>
            </a:prstGeom>
            <a:ln w="19050" cmpd="sng">
              <a:headEnd type="none"/>
              <a:tailEnd type="none" w="sm" len="med"/>
            </a:ln>
          </p:spPr>
          <p:style>
            <a:lnRef idx="1">
              <a:schemeClr val="accent1"/>
            </a:lnRef>
            <a:fillRef idx="3">
              <a:schemeClr val="accent1"/>
            </a:fillRef>
            <a:effectRef idx="2">
              <a:schemeClr val="accent1"/>
            </a:effectRef>
            <a:fontRef idx="minor">
              <a:schemeClr val="lt1"/>
            </a:fontRef>
          </p:style>
        </p:cxnSp>
      </p:grpSp>
      <p:sp>
        <p:nvSpPr>
          <p:cNvPr id="63" name="TextBox 62"/>
          <p:cNvSpPr txBox="1"/>
          <p:nvPr/>
        </p:nvSpPr>
        <p:spPr bwMode="auto">
          <a:xfrm>
            <a:off x="3375082" y="4248150"/>
            <a:ext cx="935832" cy="200055"/>
          </a:xfrm>
          <a:prstGeom prst="rect">
            <a:avLst/>
          </a:prstGeom>
          <a:noFill/>
        </p:spPr>
        <p:txBody>
          <a:bodyPr wrap="square" lIns="38405" tIns="0" rIns="38405" bIns="0">
            <a:spAutoFit/>
          </a:bodyPr>
          <a:lstStyle/>
          <a:p>
            <a:pPr>
              <a:defRPr/>
            </a:pPr>
            <a:r>
              <a:rPr lang="en-US" sz="1300" dirty="0" err="1">
                <a:solidFill>
                  <a:prstClr val="black"/>
                </a:solidFill>
                <a:latin typeface="Arial"/>
                <a:ea typeface="ヒラギノ角ゴ ProN W3"/>
                <a:cs typeface="Tw Cen MT"/>
              </a:rPr>
              <a:t>flatMap</a:t>
            </a:r>
            <a:endParaRPr lang="en-US" sz="1300" dirty="0">
              <a:solidFill>
                <a:prstClr val="black"/>
              </a:solidFill>
              <a:latin typeface="Arial"/>
              <a:ea typeface="ヒラギノ角ゴ ProN W3"/>
              <a:cs typeface="Tw Cen MT"/>
            </a:endParaRPr>
          </a:p>
        </p:txBody>
      </p:sp>
      <p:cxnSp>
        <p:nvCxnSpPr>
          <p:cNvPr id="109" name="Straight Arrow Connector 108"/>
          <p:cNvCxnSpPr>
            <a:stCxn id="9" idx="2"/>
            <a:endCxn id="25" idx="0"/>
          </p:cNvCxnSpPr>
          <p:nvPr/>
        </p:nvCxnSpPr>
        <p:spPr bwMode="auto">
          <a:xfrm flipH="1">
            <a:off x="3329583" y="4101307"/>
            <a:ext cx="8334" cy="505619"/>
          </a:xfrm>
          <a:prstGeom prst="straightConnector1">
            <a:avLst/>
          </a:prstGeom>
          <a:solidFill>
            <a:srgbClr val="000000"/>
          </a:solidFill>
          <a:ln w="28575" cap="flat" cmpd="sng" algn="ctr">
            <a:solidFill>
              <a:srgbClr val="000000"/>
            </a:solidFill>
            <a:prstDash val="solid"/>
            <a:round/>
            <a:headEnd type="none" w="med" len="med"/>
            <a:tailEnd type="arrow"/>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grpSp>
        <p:nvGrpSpPr>
          <p:cNvPr id="21512" name="Group 111"/>
          <p:cNvGrpSpPr>
            <a:grpSpLocks/>
          </p:cNvGrpSpPr>
          <p:nvPr/>
        </p:nvGrpSpPr>
        <p:grpSpPr bwMode="auto">
          <a:xfrm>
            <a:off x="4239221" y="3810000"/>
            <a:ext cx="834628" cy="296069"/>
            <a:chOff x="7918600" y="4832650"/>
            <a:chExt cx="2458447" cy="653855"/>
          </a:xfrm>
        </p:grpSpPr>
        <p:sp>
          <p:nvSpPr>
            <p:cNvPr id="113" name="Alternate Process 112"/>
            <p:cNvSpPr/>
            <p:nvPr/>
          </p:nvSpPr>
          <p:spPr>
            <a:xfrm>
              <a:off x="7918600" y="4846674"/>
              <a:ext cx="2458447" cy="629314"/>
            </a:xfrm>
            <a:prstGeom prst="flowChartAlternateProcess">
              <a:avLst/>
            </a:prstGeom>
            <a:ln w="19050" cmpd="sng"/>
          </p:spPr>
          <p:style>
            <a:lnRef idx="1">
              <a:schemeClr val="accent6"/>
            </a:lnRef>
            <a:fillRef idx="3">
              <a:schemeClr val="accent6"/>
            </a:fillRef>
            <a:effectRef idx="2">
              <a:schemeClr val="accent6"/>
            </a:effectRef>
            <a:fontRef idx="minor">
              <a:schemeClr val="lt1"/>
            </a:fontRef>
          </p:style>
          <p:txBody>
            <a:bodyPr anchor="ctr"/>
            <a:lstStyle/>
            <a:p>
              <a:pPr algn="ctr">
                <a:defRPr/>
              </a:pPr>
              <a:endParaRPr lang="en-US">
                <a:solidFill>
                  <a:prstClr val="black"/>
                </a:solidFill>
                <a:latin typeface="Arial"/>
                <a:ea typeface="ヒラギノ角ゴ ProN W3"/>
                <a:cs typeface="ヒラギノ角ゴ ProN W3"/>
              </a:endParaRPr>
            </a:p>
          </p:txBody>
        </p:sp>
        <p:cxnSp>
          <p:nvCxnSpPr>
            <p:cNvPr id="114" name="Straight Connector 113"/>
            <p:cNvCxnSpPr>
              <a:stCxn id="113" idx="0"/>
              <a:endCxn id="113" idx="2"/>
            </p:cNvCxnSpPr>
            <p:nvPr/>
          </p:nvCxnSpPr>
          <p:spPr>
            <a:xfrm>
              <a:off x="9147823" y="4846674"/>
              <a:ext cx="0" cy="629314"/>
            </a:xfrm>
            <a:prstGeom prst="line">
              <a:avLst/>
            </a:prstGeom>
            <a:ln w="19050" cmpd="sng">
              <a:headEnd type="none"/>
              <a:tailEnd type="none" w="sm" len="med"/>
            </a:ln>
          </p:spPr>
          <p:style>
            <a:lnRef idx="1">
              <a:schemeClr val="accent6"/>
            </a:lnRef>
            <a:fillRef idx="3">
              <a:schemeClr val="accent6"/>
            </a:fillRef>
            <a:effectRef idx="2">
              <a:schemeClr val="accent6"/>
            </a:effectRef>
            <a:fontRef idx="minor">
              <a:schemeClr val="lt1"/>
            </a:fontRef>
          </p:style>
        </p:cxnSp>
        <p:cxnSp>
          <p:nvCxnSpPr>
            <p:cNvPr id="115" name="Straight Connector 114"/>
            <p:cNvCxnSpPr/>
            <p:nvPr/>
          </p:nvCxnSpPr>
          <p:spPr>
            <a:xfrm>
              <a:off x="9784354" y="4832650"/>
              <a:ext cx="0" cy="629314"/>
            </a:xfrm>
            <a:prstGeom prst="line">
              <a:avLst/>
            </a:prstGeom>
            <a:ln w="19050" cmpd="sng">
              <a:headEnd type="none"/>
              <a:tailEnd type="none" w="sm" len="med"/>
            </a:ln>
          </p:spPr>
          <p:style>
            <a:lnRef idx="1">
              <a:schemeClr val="accent6"/>
            </a:lnRef>
            <a:fillRef idx="3">
              <a:schemeClr val="accent6"/>
            </a:fillRef>
            <a:effectRef idx="2">
              <a:schemeClr val="accent6"/>
            </a:effectRef>
            <a:fontRef idx="minor">
              <a:schemeClr val="lt1"/>
            </a:fontRef>
          </p:style>
        </p:cxnSp>
        <p:cxnSp>
          <p:nvCxnSpPr>
            <p:cNvPr id="116" name="Straight Connector 115"/>
            <p:cNvCxnSpPr/>
            <p:nvPr/>
          </p:nvCxnSpPr>
          <p:spPr>
            <a:xfrm>
              <a:off x="8548116" y="4857191"/>
              <a:ext cx="0" cy="629314"/>
            </a:xfrm>
            <a:prstGeom prst="line">
              <a:avLst/>
            </a:prstGeom>
            <a:ln w="19050" cmpd="sng">
              <a:headEnd type="none"/>
              <a:tailEnd type="none" w="sm" len="med"/>
            </a:ln>
          </p:spPr>
          <p:style>
            <a:lnRef idx="1">
              <a:schemeClr val="accent6"/>
            </a:lnRef>
            <a:fillRef idx="3">
              <a:schemeClr val="accent6"/>
            </a:fillRef>
            <a:effectRef idx="2">
              <a:schemeClr val="accent6"/>
            </a:effectRef>
            <a:fontRef idx="minor">
              <a:schemeClr val="lt1"/>
            </a:fontRef>
          </p:style>
        </p:cxnSp>
      </p:grpSp>
      <p:grpSp>
        <p:nvGrpSpPr>
          <p:cNvPr id="21513" name="Group 126"/>
          <p:cNvGrpSpPr>
            <a:grpSpLocks/>
          </p:cNvGrpSpPr>
          <p:nvPr/>
        </p:nvGrpSpPr>
        <p:grpSpPr bwMode="auto">
          <a:xfrm>
            <a:off x="4231481" y="4599782"/>
            <a:ext cx="834033" cy="296069"/>
            <a:chOff x="7918600" y="4832650"/>
            <a:chExt cx="2458447" cy="653855"/>
          </a:xfrm>
        </p:grpSpPr>
        <p:sp>
          <p:nvSpPr>
            <p:cNvPr id="128" name="Alternate Process 127"/>
            <p:cNvSpPr/>
            <p:nvPr/>
          </p:nvSpPr>
          <p:spPr>
            <a:xfrm>
              <a:off x="7918600" y="4846674"/>
              <a:ext cx="2458447" cy="629314"/>
            </a:xfrm>
            <a:prstGeom prst="flowChartAlternateProcess">
              <a:avLst/>
            </a:prstGeom>
            <a:ln w="19050" cmpd="sng"/>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black"/>
                </a:solidFill>
                <a:latin typeface="Arial"/>
                <a:ea typeface="ヒラギノ角ゴ ProN W3"/>
                <a:cs typeface="ヒラギノ角ゴ ProN W3"/>
              </a:endParaRPr>
            </a:p>
          </p:txBody>
        </p:sp>
        <p:cxnSp>
          <p:nvCxnSpPr>
            <p:cNvPr id="129" name="Straight Connector 128"/>
            <p:cNvCxnSpPr>
              <a:stCxn id="128" idx="0"/>
              <a:endCxn id="128" idx="2"/>
            </p:cNvCxnSpPr>
            <p:nvPr/>
          </p:nvCxnSpPr>
          <p:spPr>
            <a:xfrm>
              <a:off x="9148701" y="4846674"/>
              <a:ext cx="0" cy="629314"/>
            </a:xfrm>
            <a:prstGeom prst="line">
              <a:avLst/>
            </a:prstGeom>
            <a:ln w="19050" cmpd="sng">
              <a:headEnd type="none"/>
              <a:tailEnd type="none" w="sm" len="med"/>
            </a:ln>
          </p:spPr>
          <p:style>
            <a:lnRef idx="1">
              <a:schemeClr val="accent1"/>
            </a:lnRef>
            <a:fillRef idx="3">
              <a:schemeClr val="accent1"/>
            </a:fillRef>
            <a:effectRef idx="2">
              <a:schemeClr val="accent1"/>
            </a:effectRef>
            <a:fontRef idx="minor">
              <a:schemeClr val="lt1"/>
            </a:fontRef>
          </p:style>
        </p:cxnSp>
        <p:cxnSp>
          <p:nvCxnSpPr>
            <p:cNvPr id="130" name="Straight Connector 129"/>
            <p:cNvCxnSpPr/>
            <p:nvPr/>
          </p:nvCxnSpPr>
          <p:spPr>
            <a:xfrm>
              <a:off x="9785686" y="4832650"/>
              <a:ext cx="0" cy="629314"/>
            </a:xfrm>
            <a:prstGeom prst="line">
              <a:avLst/>
            </a:prstGeom>
            <a:ln w="19050" cmpd="sng">
              <a:headEnd type="none"/>
              <a:tailEnd type="none" w="sm" len="med"/>
            </a:ln>
          </p:spPr>
          <p:style>
            <a:lnRef idx="1">
              <a:schemeClr val="accent1"/>
            </a:lnRef>
            <a:fillRef idx="3">
              <a:schemeClr val="accent1"/>
            </a:fillRef>
            <a:effectRef idx="2">
              <a:schemeClr val="accent1"/>
            </a:effectRef>
            <a:fontRef idx="minor">
              <a:schemeClr val="lt1"/>
            </a:fontRef>
          </p:style>
        </p:cxnSp>
        <p:cxnSp>
          <p:nvCxnSpPr>
            <p:cNvPr id="131" name="Straight Connector 130"/>
            <p:cNvCxnSpPr/>
            <p:nvPr/>
          </p:nvCxnSpPr>
          <p:spPr>
            <a:xfrm>
              <a:off x="8548566" y="4857191"/>
              <a:ext cx="0" cy="629314"/>
            </a:xfrm>
            <a:prstGeom prst="line">
              <a:avLst/>
            </a:prstGeom>
            <a:ln w="19050" cmpd="sng">
              <a:headEnd type="none"/>
              <a:tailEnd type="none" w="sm" len="med"/>
            </a:ln>
          </p:spPr>
          <p:style>
            <a:lnRef idx="1">
              <a:schemeClr val="accent1"/>
            </a:lnRef>
            <a:fillRef idx="3">
              <a:schemeClr val="accent1"/>
            </a:fillRef>
            <a:effectRef idx="2">
              <a:schemeClr val="accent1"/>
            </a:effectRef>
            <a:fontRef idx="minor">
              <a:schemeClr val="lt1"/>
            </a:fontRef>
          </p:style>
        </p:cxnSp>
      </p:grpSp>
      <p:sp>
        <p:nvSpPr>
          <p:cNvPr id="132" name="TextBox 131"/>
          <p:cNvSpPr txBox="1"/>
          <p:nvPr/>
        </p:nvSpPr>
        <p:spPr bwMode="auto">
          <a:xfrm>
            <a:off x="4693700" y="4248150"/>
            <a:ext cx="935832" cy="200055"/>
          </a:xfrm>
          <a:prstGeom prst="rect">
            <a:avLst/>
          </a:prstGeom>
          <a:noFill/>
        </p:spPr>
        <p:txBody>
          <a:bodyPr wrap="square" lIns="38405" tIns="0" rIns="38405" bIns="0">
            <a:spAutoFit/>
          </a:bodyPr>
          <a:lstStyle/>
          <a:p>
            <a:pPr>
              <a:defRPr/>
            </a:pPr>
            <a:r>
              <a:rPr lang="en-US" sz="1300" dirty="0" err="1">
                <a:solidFill>
                  <a:prstClr val="black"/>
                </a:solidFill>
                <a:latin typeface="Arial"/>
                <a:ea typeface="ヒラギノ角ゴ ProN W3"/>
                <a:cs typeface="Tw Cen MT"/>
              </a:rPr>
              <a:t>flatMap</a:t>
            </a:r>
            <a:endParaRPr lang="en-US" sz="1300" dirty="0">
              <a:solidFill>
                <a:prstClr val="black"/>
              </a:solidFill>
              <a:latin typeface="Arial"/>
              <a:ea typeface="ヒラギノ角ゴ ProN W3"/>
              <a:cs typeface="Tw Cen MT"/>
            </a:endParaRPr>
          </a:p>
        </p:txBody>
      </p:sp>
      <p:cxnSp>
        <p:nvCxnSpPr>
          <p:cNvPr id="133" name="Straight Arrow Connector 132"/>
          <p:cNvCxnSpPr>
            <a:stCxn id="113" idx="2"/>
            <a:endCxn id="128" idx="0"/>
          </p:cNvCxnSpPr>
          <p:nvPr/>
        </p:nvCxnSpPr>
        <p:spPr bwMode="auto">
          <a:xfrm flipH="1">
            <a:off x="4648200" y="4101307"/>
            <a:ext cx="8334" cy="505619"/>
          </a:xfrm>
          <a:prstGeom prst="straightConnector1">
            <a:avLst/>
          </a:prstGeom>
          <a:solidFill>
            <a:srgbClr val="000000"/>
          </a:solidFill>
          <a:ln w="28575" cap="flat" cmpd="sng" algn="ctr">
            <a:solidFill>
              <a:srgbClr val="000000"/>
            </a:solidFill>
            <a:prstDash val="solid"/>
            <a:round/>
            <a:headEnd type="none" w="med" len="med"/>
            <a:tailEnd type="arrow"/>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grpSp>
        <p:nvGrpSpPr>
          <p:cNvPr id="21516" name="Group 133"/>
          <p:cNvGrpSpPr>
            <a:grpSpLocks/>
          </p:cNvGrpSpPr>
          <p:nvPr/>
        </p:nvGrpSpPr>
        <p:grpSpPr bwMode="auto">
          <a:xfrm>
            <a:off x="5532239" y="3810000"/>
            <a:ext cx="834033" cy="296069"/>
            <a:chOff x="7918600" y="4832650"/>
            <a:chExt cx="2458447" cy="653855"/>
          </a:xfrm>
        </p:grpSpPr>
        <p:sp>
          <p:nvSpPr>
            <p:cNvPr id="135" name="Alternate Process 134"/>
            <p:cNvSpPr/>
            <p:nvPr/>
          </p:nvSpPr>
          <p:spPr>
            <a:xfrm>
              <a:off x="7918600" y="4846674"/>
              <a:ext cx="2458447" cy="629314"/>
            </a:xfrm>
            <a:prstGeom prst="flowChartAlternateProcess">
              <a:avLst/>
            </a:prstGeom>
            <a:ln w="19050" cmpd="sng"/>
          </p:spPr>
          <p:style>
            <a:lnRef idx="1">
              <a:schemeClr val="accent6"/>
            </a:lnRef>
            <a:fillRef idx="3">
              <a:schemeClr val="accent6"/>
            </a:fillRef>
            <a:effectRef idx="2">
              <a:schemeClr val="accent6"/>
            </a:effectRef>
            <a:fontRef idx="minor">
              <a:schemeClr val="lt1"/>
            </a:fontRef>
          </p:style>
          <p:txBody>
            <a:bodyPr anchor="ctr"/>
            <a:lstStyle/>
            <a:p>
              <a:pPr algn="ctr">
                <a:defRPr/>
              </a:pPr>
              <a:endParaRPr lang="en-US">
                <a:solidFill>
                  <a:prstClr val="black"/>
                </a:solidFill>
                <a:latin typeface="Arial"/>
                <a:ea typeface="ヒラギノ角ゴ ProN W3"/>
                <a:cs typeface="ヒラギノ角ゴ ProN W3"/>
              </a:endParaRPr>
            </a:p>
          </p:txBody>
        </p:sp>
        <p:cxnSp>
          <p:nvCxnSpPr>
            <p:cNvPr id="136" name="Straight Connector 135"/>
            <p:cNvCxnSpPr>
              <a:stCxn id="135" idx="0"/>
              <a:endCxn id="135" idx="2"/>
            </p:cNvCxnSpPr>
            <p:nvPr/>
          </p:nvCxnSpPr>
          <p:spPr>
            <a:xfrm>
              <a:off x="9148701" y="4846674"/>
              <a:ext cx="0" cy="629314"/>
            </a:xfrm>
            <a:prstGeom prst="line">
              <a:avLst/>
            </a:prstGeom>
            <a:ln w="19050" cmpd="sng">
              <a:headEnd type="none"/>
              <a:tailEnd type="none" w="sm" len="med"/>
            </a:ln>
          </p:spPr>
          <p:style>
            <a:lnRef idx="1">
              <a:schemeClr val="accent6"/>
            </a:lnRef>
            <a:fillRef idx="3">
              <a:schemeClr val="accent6"/>
            </a:fillRef>
            <a:effectRef idx="2">
              <a:schemeClr val="accent6"/>
            </a:effectRef>
            <a:fontRef idx="minor">
              <a:schemeClr val="lt1"/>
            </a:fontRef>
          </p:style>
        </p:cxnSp>
        <p:cxnSp>
          <p:nvCxnSpPr>
            <p:cNvPr id="137" name="Straight Connector 136"/>
            <p:cNvCxnSpPr/>
            <p:nvPr/>
          </p:nvCxnSpPr>
          <p:spPr>
            <a:xfrm>
              <a:off x="9785687" y="4832650"/>
              <a:ext cx="0" cy="629314"/>
            </a:xfrm>
            <a:prstGeom prst="line">
              <a:avLst/>
            </a:prstGeom>
            <a:ln w="19050" cmpd="sng">
              <a:headEnd type="none"/>
              <a:tailEnd type="none" w="sm" len="med"/>
            </a:ln>
          </p:spPr>
          <p:style>
            <a:lnRef idx="1">
              <a:schemeClr val="accent6"/>
            </a:lnRef>
            <a:fillRef idx="3">
              <a:schemeClr val="accent6"/>
            </a:fillRef>
            <a:effectRef idx="2">
              <a:schemeClr val="accent6"/>
            </a:effectRef>
            <a:fontRef idx="minor">
              <a:schemeClr val="lt1"/>
            </a:fontRef>
          </p:style>
        </p:cxnSp>
        <p:cxnSp>
          <p:nvCxnSpPr>
            <p:cNvPr id="138" name="Straight Connector 137"/>
            <p:cNvCxnSpPr/>
            <p:nvPr/>
          </p:nvCxnSpPr>
          <p:spPr>
            <a:xfrm>
              <a:off x="8548566" y="4857191"/>
              <a:ext cx="0" cy="629314"/>
            </a:xfrm>
            <a:prstGeom prst="line">
              <a:avLst/>
            </a:prstGeom>
            <a:ln w="19050" cmpd="sng">
              <a:headEnd type="none"/>
              <a:tailEnd type="none" w="sm" len="med"/>
            </a:ln>
          </p:spPr>
          <p:style>
            <a:lnRef idx="1">
              <a:schemeClr val="accent6"/>
            </a:lnRef>
            <a:fillRef idx="3">
              <a:schemeClr val="accent6"/>
            </a:fillRef>
            <a:effectRef idx="2">
              <a:schemeClr val="accent6"/>
            </a:effectRef>
            <a:fontRef idx="minor">
              <a:schemeClr val="lt1"/>
            </a:fontRef>
          </p:style>
        </p:cxnSp>
      </p:grpSp>
      <p:grpSp>
        <p:nvGrpSpPr>
          <p:cNvPr id="21517" name="Group 148"/>
          <p:cNvGrpSpPr>
            <a:grpSpLocks/>
          </p:cNvGrpSpPr>
          <p:nvPr/>
        </p:nvGrpSpPr>
        <p:grpSpPr bwMode="auto">
          <a:xfrm>
            <a:off x="5523905" y="4599782"/>
            <a:ext cx="834033" cy="296069"/>
            <a:chOff x="7918600" y="4832650"/>
            <a:chExt cx="2458447" cy="653855"/>
          </a:xfrm>
        </p:grpSpPr>
        <p:sp>
          <p:nvSpPr>
            <p:cNvPr id="150" name="Alternate Process 149"/>
            <p:cNvSpPr/>
            <p:nvPr/>
          </p:nvSpPr>
          <p:spPr>
            <a:xfrm>
              <a:off x="7918600" y="4846674"/>
              <a:ext cx="2458447" cy="629314"/>
            </a:xfrm>
            <a:prstGeom prst="flowChartAlternateProcess">
              <a:avLst/>
            </a:prstGeom>
            <a:ln w="19050" cmpd="sng"/>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black"/>
                </a:solidFill>
                <a:latin typeface="Arial"/>
                <a:ea typeface="ヒラギノ角ゴ ProN W3"/>
                <a:cs typeface="ヒラギノ角ゴ ProN W3"/>
              </a:endParaRPr>
            </a:p>
          </p:txBody>
        </p:sp>
        <p:cxnSp>
          <p:nvCxnSpPr>
            <p:cNvPr id="151" name="Straight Connector 150"/>
            <p:cNvCxnSpPr>
              <a:stCxn id="150" idx="0"/>
              <a:endCxn id="150" idx="2"/>
            </p:cNvCxnSpPr>
            <p:nvPr/>
          </p:nvCxnSpPr>
          <p:spPr>
            <a:xfrm>
              <a:off x="9148701" y="4846674"/>
              <a:ext cx="0" cy="629314"/>
            </a:xfrm>
            <a:prstGeom prst="line">
              <a:avLst/>
            </a:prstGeom>
            <a:ln w="19050" cmpd="sng">
              <a:headEnd type="none"/>
              <a:tailEnd type="none" w="sm" len="med"/>
            </a:ln>
          </p:spPr>
          <p:style>
            <a:lnRef idx="1">
              <a:schemeClr val="accent1"/>
            </a:lnRef>
            <a:fillRef idx="3">
              <a:schemeClr val="accent1"/>
            </a:fillRef>
            <a:effectRef idx="2">
              <a:schemeClr val="accent1"/>
            </a:effectRef>
            <a:fontRef idx="minor">
              <a:schemeClr val="lt1"/>
            </a:fontRef>
          </p:style>
        </p:cxnSp>
        <p:cxnSp>
          <p:nvCxnSpPr>
            <p:cNvPr id="152" name="Straight Connector 151"/>
            <p:cNvCxnSpPr/>
            <p:nvPr/>
          </p:nvCxnSpPr>
          <p:spPr>
            <a:xfrm>
              <a:off x="9785687" y="4832650"/>
              <a:ext cx="0" cy="629314"/>
            </a:xfrm>
            <a:prstGeom prst="line">
              <a:avLst/>
            </a:prstGeom>
            <a:ln w="19050" cmpd="sng">
              <a:headEnd type="none"/>
              <a:tailEnd type="none" w="sm" len="med"/>
            </a:ln>
          </p:spPr>
          <p:style>
            <a:lnRef idx="1">
              <a:schemeClr val="accent1"/>
            </a:lnRef>
            <a:fillRef idx="3">
              <a:schemeClr val="accent1"/>
            </a:fillRef>
            <a:effectRef idx="2">
              <a:schemeClr val="accent1"/>
            </a:effectRef>
            <a:fontRef idx="minor">
              <a:schemeClr val="lt1"/>
            </a:fontRef>
          </p:style>
        </p:cxnSp>
        <p:cxnSp>
          <p:nvCxnSpPr>
            <p:cNvPr id="153" name="Straight Connector 152"/>
            <p:cNvCxnSpPr/>
            <p:nvPr/>
          </p:nvCxnSpPr>
          <p:spPr>
            <a:xfrm>
              <a:off x="8548566" y="4857191"/>
              <a:ext cx="0" cy="629314"/>
            </a:xfrm>
            <a:prstGeom prst="line">
              <a:avLst/>
            </a:prstGeom>
            <a:ln w="19050" cmpd="sng">
              <a:headEnd type="none"/>
              <a:tailEnd type="none" w="sm" len="med"/>
            </a:ln>
          </p:spPr>
          <p:style>
            <a:lnRef idx="1">
              <a:schemeClr val="accent1"/>
            </a:lnRef>
            <a:fillRef idx="3">
              <a:schemeClr val="accent1"/>
            </a:fillRef>
            <a:effectRef idx="2">
              <a:schemeClr val="accent1"/>
            </a:effectRef>
            <a:fontRef idx="minor">
              <a:schemeClr val="lt1"/>
            </a:fontRef>
          </p:style>
        </p:cxnSp>
      </p:grpSp>
      <p:sp>
        <p:nvSpPr>
          <p:cNvPr id="154" name="TextBox 153"/>
          <p:cNvSpPr txBox="1"/>
          <p:nvPr/>
        </p:nvSpPr>
        <p:spPr bwMode="auto">
          <a:xfrm>
            <a:off x="5986123" y="4248150"/>
            <a:ext cx="935832" cy="200055"/>
          </a:xfrm>
          <a:prstGeom prst="rect">
            <a:avLst/>
          </a:prstGeom>
          <a:noFill/>
        </p:spPr>
        <p:txBody>
          <a:bodyPr wrap="square" lIns="38405" tIns="0" rIns="38405" bIns="0">
            <a:spAutoFit/>
          </a:bodyPr>
          <a:lstStyle/>
          <a:p>
            <a:pPr>
              <a:defRPr/>
            </a:pPr>
            <a:r>
              <a:rPr lang="en-US" sz="1300" dirty="0" err="1">
                <a:solidFill>
                  <a:prstClr val="black"/>
                </a:solidFill>
                <a:latin typeface="Arial"/>
                <a:ea typeface="ヒラギノ角ゴ ProN W3"/>
                <a:cs typeface="Tw Cen MT"/>
              </a:rPr>
              <a:t>flatMap</a:t>
            </a:r>
            <a:endParaRPr lang="en-US" sz="1300" dirty="0">
              <a:solidFill>
                <a:prstClr val="black"/>
              </a:solidFill>
              <a:latin typeface="Arial"/>
              <a:ea typeface="ヒラギノ角ゴ ProN W3"/>
              <a:cs typeface="Tw Cen MT"/>
            </a:endParaRPr>
          </a:p>
        </p:txBody>
      </p:sp>
      <p:cxnSp>
        <p:nvCxnSpPr>
          <p:cNvPr id="155" name="Straight Arrow Connector 154"/>
          <p:cNvCxnSpPr>
            <a:stCxn id="135" idx="2"/>
            <a:endCxn id="150" idx="0"/>
          </p:cNvCxnSpPr>
          <p:nvPr/>
        </p:nvCxnSpPr>
        <p:spPr bwMode="auto">
          <a:xfrm flipH="1">
            <a:off x="5941219" y="4101307"/>
            <a:ext cx="7739" cy="505619"/>
          </a:xfrm>
          <a:prstGeom prst="straightConnector1">
            <a:avLst/>
          </a:prstGeom>
          <a:solidFill>
            <a:srgbClr val="000000"/>
          </a:solidFill>
          <a:ln w="28575" cap="flat" cmpd="sng" algn="ctr">
            <a:solidFill>
              <a:srgbClr val="000000"/>
            </a:solidFill>
            <a:prstDash val="solid"/>
            <a:round/>
            <a:headEnd type="none" w="med" len="med"/>
            <a:tailEnd type="arrow"/>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85" name="Straight Arrow Connector 84"/>
          <p:cNvCxnSpPr/>
          <p:nvPr/>
        </p:nvCxnSpPr>
        <p:spPr bwMode="auto">
          <a:xfrm flipH="1">
            <a:off x="3323630" y="4901407"/>
            <a:ext cx="8334" cy="505619"/>
          </a:xfrm>
          <a:prstGeom prst="straightConnector1">
            <a:avLst/>
          </a:prstGeom>
          <a:solidFill>
            <a:srgbClr val="000000"/>
          </a:solidFill>
          <a:ln w="28575" cap="flat" cmpd="sng" algn="ctr">
            <a:solidFill>
              <a:srgbClr val="000000"/>
            </a:solidFill>
            <a:prstDash val="solid"/>
            <a:round/>
            <a:headEnd type="none" w="med" len="med"/>
            <a:tailEnd type="arrow"/>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87" name="Straight Arrow Connector 86"/>
          <p:cNvCxnSpPr/>
          <p:nvPr/>
        </p:nvCxnSpPr>
        <p:spPr bwMode="auto">
          <a:xfrm flipH="1">
            <a:off x="4642247" y="4901407"/>
            <a:ext cx="8334" cy="505619"/>
          </a:xfrm>
          <a:prstGeom prst="straightConnector1">
            <a:avLst/>
          </a:prstGeom>
          <a:solidFill>
            <a:srgbClr val="000000"/>
          </a:solidFill>
          <a:ln w="28575" cap="flat" cmpd="sng" algn="ctr">
            <a:solidFill>
              <a:srgbClr val="000000"/>
            </a:solidFill>
            <a:prstDash val="solid"/>
            <a:round/>
            <a:headEnd type="none" w="med" len="med"/>
            <a:tailEnd type="arrow"/>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89" name="Straight Arrow Connector 88"/>
          <p:cNvCxnSpPr/>
          <p:nvPr/>
        </p:nvCxnSpPr>
        <p:spPr bwMode="auto">
          <a:xfrm flipH="1">
            <a:off x="5935266" y="4901407"/>
            <a:ext cx="7739" cy="505619"/>
          </a:xfrm>
          <a:prstGeom prst="straightConnector1">
            <a:avLst/>
          </a:prstGeom>
          <a:solidFill>
            <a:srgbClr val="000000"/>
          </a:solidFill>
          <a:ln w="28575" cap="flat" cmpd="sng" algn="ctr">
            <a:solidFill>
              <a:srgbClr val="000000"/>
            </a:solidFill>
            <a:prstDash val="solid"/>
            <a:round/>
            <a:headEnd type="none" w="med" len="med"/>
            <a:tailEnd type="arrow"/>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84" name="TextBox 83"/>
          <p:cNvSpPr txBox="1"/>
          <p:nvPr/>
        </p:nvSpPr>
        <p:spPr bwMode="auto">
          <a:xfrm>
            <a:off x="3330178" y="4973638"/>
            <a:ext cx="858758" cy="200055"/>
          </a:xfrm>
          <a:prstGeom prst="rect">
            <a:avLst/>
          </a:prstGeom>
          <a:noFill/>
        </p:spPr>
        <p:txBody>
          <a:bodyPr wrap="square" tIns="0" bIns="0">
            <a:spAutoFit/>
          </a:bodyPr>
          <a:lstStyle/>
          <a:p>
            <a:pPr>
              <a:defRPr/>
            </a:pPr>
            <a:r>
              <a:rPr lang="en-US" sz="1300" dirty="0" err="1">
                <a:solidFill>
                  <a:prstClr val="black"/>
                </a:solidFill>
                <a:latin typeface="Arial"/>
                <a:ea typeface="ヒラギノ角ゴ ProN W3"/>
                <a:cs typeface="Tw Cen MT"/>
              </a:rPr>
              <a:t>foreach</a:t>
            </a:r>
            <a:endParaRPr lang="en-US" sz="1300" dirty="0">
              <a:solidFill>
                <a:prstClr val="black"/>
              </a:solidFill>
              <a:latin typeface="Arial"/>
              <a:ea typeface="ヒラギノ角ゴ ProN W3"/>
              <a:cs typeface="Tw Cen MT"/>
            </a:endParaRPr>
          </a:p>
        </p:txBody>
      </p:sp>
      <p:sp>
        <p:nvSpPr>
          <p:cNvPr id="86" name="TextBox 85"/>
          <p:cNvSpPr txBox="1"/>
          <p:nvPr/>
        </p:nvSpPr>
        <p:spPr bwMode="auto">
          <a:xfrm>
            <a:off x="4648794" y="4973638"/>
            <a:ext cx="857923" cy="200055"/>
          </a:xfrm>
          <a:prstGeom prst="rect">
            <a:avLst/>
          </a:prstGeom>
          <a:noFill/>
        </p:spPr>
        <p:txBody>
          <a:bodyPr wrap="square" tIns="0" bIns="0">
            <a:spAutoFit/>
          </a:bodyPr>
          <a:lstStyle/>
          <a:p>
            <a:pPr>
              <a:defRPr/>
            </a:pPr>
            <a:r>
              <a:rPr lang="en-US" sz="1300" dirty="0" err="1">
                <a:solidFill>
                  <a:prstClr val="black"/>
                </a:solidFill>
                <a:latin typeface="Arial"/>
                <a:ea typeface="ヒラギノ角ゴ ProN W3"/>
                <a:cs typeface="Tw Cen MT"/>
              </a:rPr>
              <a:t>foreach</a:t>
            </a:r>
            <a:endParaRPr lang="en-US" sz="1300" dirty="0">
              <a:solidFill>
                <a:prstClr val="black"/>
              </a:solidFill>
              <a:latin typeface="Arial"/>
              <a:ea typeface="ヒラギノ角ゴ ProN W3"/>
              <a:cs typeface="Tw Cen MT"/>
            </a:endParaRPr>
          </a:p>
        </p:txBody>
      </p:sp>
      <p:sp>
        <p:nvSpPr>
          <p:cNvPr id="88" name="TextBox 87"/>
          <p:cNvSpPr txBox="1"/>
          <p:nvPr/>
        </p:nvSpPr>
        <p:spPr bwMode="auto">
          <a:xfrm>
            <a:off x="5941219" y="4973638"/>
            <a:ext cx="858758" cy="200055"/>
          </a:xfrm>
          <a:prstGeom prst="rect">
            <a:avLst/>
          </a:prstGeom>
          <a:noFill/>
        </p:spPr>
        <p:txBody>
          <a:bodyPr wrap="square" tIns="0" bIns="0">
            <a:spAutoFit/>
          </a:bodyPr>
          <a:lstStyle/>
          <a:p>
            <a:pPr>
              <a:defRPr/>
            </a:pPr>
            <a:r>
              <a:rPr lang="en-US" sz="1300" dirty="0" err="1">
                <a:solidFill>
                  <a:prstClr val="black"/>
                </a:solidFill>
                <a:latin typeface="Arial"/>
                <a:ea typeface="ヒラギノ角ゴ ProN W3"/>
                <a:cs typeface="Tw Cen MT"/>
              </a:rPr>
              <a:t>foreach</a:t>
            </a:r>
            <a:endParaRPr lang="en-US" sz="1300" dirty="0">
              <a:solidFill>
                <a:prstClr val="black"/>
              </a:solidFill>
              <a:latin typeface="Arial"/>
              <a:ea typeface="ヒラギノ角ゴ ProN W3"/>
              <a:cs typeface="Tw Cen MT"/>
            </a:endParaRPr>
          </a:p>
        </p:txBody>
      </p:sp>
      <p:sp>
        <p:nvSpPr>
          <p:cNvPr id="55" name="Rectangle 54"/>
          <p:cNvSpPr/>
          <p:nvPr/>
        </p:nvSpPr>
        <p:spPr bwMode="auto">
          <a:xfrm>
            <a:off x="4136231" y="3517107"/>
            <a:ext cx="1003697" cy="249238"/>
          </a:xfrm>
          <a:prstGeom prst="rect">
            <a:avLst/>
          </a:prstGeom>
          <a:solidFill>
            <a:schemeClr val="bg1"/>
          </a:solidFill>
          <a:ln>
            <a:noFill/>
          </a:ln>
          <a:effectLst/>
        </p:spPr>
        <p:style>
          <a:lnRef idx="1">
            <a:schemeClr val="accent6"/>
          </a:lnRef>
          <a:fillRef idx="3">
            <a:schemeClr val="accent6"/>
          </a:fillRef>
          <a:effectRef idx="2">
            <a:schemeClr val="accent6"/>
          </a:effectRef>
          <a:fontRef idx="minor">
            <a:schemeClr val="lt1"/>
          </a:fontRef>
        </p:style>
        <p:txBody>
          <a:bodyPr lIns="0" tIns="19202" rIns="0" bIns="19202" anchor="ctr"/>
          <a:lstStyle/>
          <a:p>
            <a:pPr algn="ctr">
              <a:defRPr/>
            </a:pPr>
            <a:r>
              <a:rPr lang="en-US" sz="1500" kern="0" dirty="0">
                <a:solidFill>
                  <a:prstClr val="black"/>
                </a:solidFill>
                <a:latin typeface="Calibri"/>
                <a:ea typeface="ヒラギノ角ゴ ProN W3"/>
                <a:cs typeface="ヒラギノ角ゴ ProN W3"/>
              </a:rPr>
              <a:t>batch @ t+1</a:t>
            </a:r>
          </a:p>
        </p:txBody>
      </p:sp>
      <p:sp>
        <p:nvSpPr>
          <p:cNvPr id="56" name="Rectangle 55"/>
          <p:cNvSpPr/>
          <p:nvPr/>
        </p:nvSpPr>
        <p:spPr bwMode="auto">
          <a:xfrm>
            <a:off x="2828925" y="3522662"/>
            <a:ext cx="1003697" cy="249238"/>
          </a:xfrm>
          <a:prstGeom prst="rect">
            <a:avLst/>
          </a:prstGeom>
          <a:solidFill>
            <a:schemeClr val="bg1"/>
          </a:solidFill>
          <a:ln>
            <a:noFill/>
          </a:ln>
          <a:effectLst/>
        </p:spPr>
        <p:style>
          <a:lnRef idx="1">
            <a:schemeClr val="accent6"/>
          </a:lnRef>
          <a:fillRef idx="3">
            <a:schemeClr val="accent6"/>
          </a:fillRef>
          <a:effectRef idx="2">
            <a:schemeClr val="accent6"/>
          </a:effectRef>
          <a:fontRef idx="minor">
            <a:schemeClr val="lt1"/>
          </a:fontRef>
        </p:style>
        <p:txBody>
          <a:bodyPr lIns="0" tIns="19202" rIns="0" bIns="19202" anchor="ctr"/>
          <a:lstStyle/>
          <a:p>
            <a:pPr algn="ctr">
              <a:defRPr/>
            </a:pPr>
            <a:r>
              <a:rPr lang="en-US" sz="1500" kern="0" dirty="0">
                <a:solidFill>
                  <a:prstClr val="black"/>
                </a:solidFill>
                <a:latin typeface="Calibri"/>
                <a:ea typeface="ヒラギノ角ゴ ProN W3"/>
                <a:cs typeface="ヒラギノ角ゴ ProN W3"/>
              </a:rPr>
              <a:t>b</a:t>
            </a:r>
            <a:r>
              <a:rPr lang="en-US" sz="1500" kern="0" dirty="0" err="1">
                <a:solidFill>
                  <a:prstClr val="black"/>
                </a:solidFill>
                <a:latin typeface="Calibri"/>
                <a:ea typeface="ヒラギノ角ゴ ProN W3"/>
                <a:cs typeface="ヒラギノ角ゴ ProN W3"/>
              </a:rPr>
              <a:t>atch</a:t>
            </a:r>
            <a:r>
              <a:rPr lang="en-US" sz="1500" kern="0" dirty="0">
                <a:solidFill>
                  <a:prstClr val="black"/>
                </a:solidFill>
                <a:latin typeface="Calibri"/>
                <a:ea typeface="ヒラギノ角ゴ ProN W3"/>
                <a:cs typeface="ヒラギノ角ゴ ProN W3"/>
              </a:rPr>
              <a:t> @ t</a:t>
            </a:r>
          </a:p>
        </p:txBody>
      </p:sp>
      <p:sp>
        <p:nvSpPr>
          <p:cNvPr id="57" name="Rectangle 56"/>
          <p:cNvSpPr/>
          <p:nvPr/>
        </p:nvSpPr>
        <p:spPr bwMode="auto">
          <a:xfrm>
            <a:off x="5442347" y="3522662"/>
            <a:ext cx="1003697" cy="249238"/>
          </a:xfrm>
          <a:prstGeom prst="rect">
            <a:avLst/>
          </a:prstGeom>
          <a:solidFill>
            <a:schemeClr val="bg1"/>
          </a:solidFill>
          <a:ln>
            <a:noFill/>
          </a:ln>
          <a:effectLst/>
        </p:spPr>
        <p:style>
          <a:lnRef idx="1">
            <a:schemeClr val="accent6"/>
          </a:lnRef>
          <a:fillRef idx="3">
            <a:schemeClr val="accent6"/>
          </a:fillRef>
          <a:effectRef idx="2">
            <a:schemeClr val="accent6"/>
          </a:effectRef>
          <a:fontRef idx="minor">
            <a:schemeClr val="lt1"/>
          </a:fontRef>
        </p:style>
        <p:txBody>
          <a:bodyPr lIns="0" tIns="19202" rIns="0" bIns="19202" anchor="ctr"/>
          <a:lstStyle/>
          <a:p>
            <a:pPr algn="ctr">
              <a:defRPr/>
            </a:pPr>
            <a:r>
              <a:rPr lang="en-US" sz="1500" kern="0" dirty="0">
                <a:solidFill>
                  <a:prstClr val="black"/>
                </a:solidFill>
                <a:latin typeface="Calibri"/>
                <a:ea typeface="ヒラギノ角ゴ ProN W3"/>
                <a:cs typeface="ヒラギノ角ゴ ProN W3"/>
              </a:rPr>
              <a:t>batch @ t+2</a:t>
            </a:r>
          </a:p>
        </p:txBody>
      </p:sp>
      <p:sp>
        <p:nvSpPr>
          <p:cNvPr id="21524" name="Rectangle 155"/>
          <p:cNvSpPr>
            <a:spLocks noChangeArrowheads="1"/>
          </p:cNvSpPr>
          <p:nvPr/>
        </p:nvSpPr>
        <p:spPr bwMode="auto">
          <a:xfrm>
            <a:off x="781050" y="3733800"/>
            <a:ext cx="1885950" cy="31577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38405" tIns="19202" rIns="38405" bIns="19202">
            <a:spAutoFit/>
          </a:bodyPr>
          <a:lstStyle/>
          <a:p>
            <a:r>
              <a:rPr lang="en-US" dirty="0">
                <a:solidFill>
                  <a:prstClr val="black"/>
                </a:solidFill>
                <a:latin typeface="Calibri" charset="0"/>
                <a:ea typeface="ヒラギノ角ゴ ProN W3"/>
                <a:cs typeface="Calibri" charset="0"/>
              </a:rPr>
              <a:t>tweets </a:t>
            </a:r>
            <a:r>
              <a:rPr lang="en-US" dirty="0" err="1">
                <a:solidFill>
                  <a:prstClr val="black"/>
                </a:solidFill>
                <a:latin typeface="Calibri" charset="0"/>
                <a:ea typeface="ヒラギノ角ゴ ProN W3"/>
                <a:cs typeface="Calibri" charset="0"/>
              </a:rPr>
              <a:t>DStream</a:t>
            </a:r>
            <a:endParaRPr lang="en-US" dirty="0">
              <a:solidFill>
                <a:prstClr val="black"/>
              </a:solidFill>
              <a:latin typeface="Calibri" charset="0"/>
              <a:ea typeface="ヒラギノ角ゴ ProN W3"/>
              <a:cs typeface="Calibri" charset="0"/>
            </a:endParaRPr>
          </a:p>
        </p:txBody>
      </p:sp>
      <p:sp>
        <p:nvSpPr>
          <p:cNvPr id="21525" name="Rectangle 155"/>
          <p:cNvSpPr>
            <a:spLocks noChangeArrowheads="1"/>
          </p:cNvSpPr>
          <p:nvPr/>
        </p:nvSpPr>
        <p:spPr bwMode="auto">
          <a:xfrm>
            <a:off x="781050" y="4533900"/>
            <a:ext cx="1885950" cy="31577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38405" tIns="19202" rIns="38405" bIns="19202">
            <a:spAutoFit/>
          </a:bodyPr>
          <a:lstStyle/>
          <a:p>
            <a:r>
              <a:rPr lang="en-US">
                <a:solidFill>
                  <a:prstClr val="black"/>
                </a:solidFill>
                <a:latin typeface="Calibri" charset="0"/>
                <a:ea typeface="ヒラギノ角ゴ ProN W3"/>
                <a:cs typeface="Calibri" charset="0"/>
              </a:rPr>
              <a:t>hashTags DStream</a:t>
            </a:r>
          </a:p>
        </p:txBody>
      </p:sp>
      <p:sp>
        <p:nvSpPr>
          <p:cNvPr id="60" name="Rounded Rectangular Callout 59"/>
          <p:cNvSpPr/>
          <p:nvPr/>
        </p:nvSpPr>
        <p:spPr>
          <a:xfrm>
            <a:off x="2931912" y="5481287"/>
            <a:ext cx="3433764" cy="685800"/>
          </a:xfrm>
          <a:prstGeom prst="wedgeRoundRectCallout">
            <a:avLst>
              <a:gd name="adj1" fmla="val -66225"/>
              <a:gd name="adj2" fmla="val 22361"/>
              <a:gd name="adj3" fmla="val 16667"/>
            </a:avLst>
          </a:prstGeom>
          <a:noFill/>
          <a:ln w="28575" cmpd="sng">
            <a:noFill/>
          </a:ln>
        </p:spPr>
        <p:style>
          <a:lnRef idx="2">
            <a:schemeClr val="accent4"/>
          </a:lnRef>
          <a:fillRef idx="1">
            <a:schemeClr val="lt1"/>
          </a:fillRef>
          <a:effectRef idx="0">
            <a:schemeClr val="accent4"/>
          </a:effectRef>
          <a:fontRef idx="minor">
            <a:schemeClr val="dk1"/>
          </a:fontRef>
        </p:style>
        <p:txBody>
          <a:bodyPr lIns="0" tIns="19202" rIns="0" bIns="19202" anchor="ctr"/>
          <a:lstStyle/>
          <a:p>
            <a:pPr algn="ctr">
              <a:defRPr/>
            </a:pPr>
            <a:r>
              <a:rPr lang="en-US" sz="1700" dirty="0">
                <a:solidFill>
                  <a:srgbClr val="000000"/>
                </a:solidFill>
                <a:latin typeface="Calibri"/>
                <a:cs typeface="Calibri"/>
              </a:rPr>
              <a:t>Write to a database, update analytics UI, do whatever you want</a:t>
            </a:r>
          </a:p>
        </p:txBody>
      </p:sp>
      <p:sp>
        <p:nvSpPr>
          <p:cNvPr id="53" name="CustomShape 4">
            <a:extLst>
              <a:ext uri="{FF2B5EF4-FFF2-40B4-BE49-F238E27FC236}">
                <a16:creationId xmlns:a16="http://schemas.microsoft.com/office/drawing/2014/main" xmlns="" id="{460BF9F5-685E-4A2B-A497-ACDFF93E5578}"/>
              </a:ext>
            </a:extLst>
          </p:cNvPr>
          <p:cNvSpPr/>
          <p:nvPr/>
        </p:nvSpPr>
        <p:spPr>
          <a:xfrm>
            <a:off x="0" y="6524625"/>
            <a:ext cx="4572000" cy="293688"/>
          </a:xfrm>
          <a:prstGeom prst="rect">
            <a:avLst/>
          </a:prstGeom>
          <a:solidFill>
            <a:schemeClr val="tx1"/>
          </a:solidFill>
          <a:ln>
            <a:noFill/>
          </a:ln>
        </p:spPr>
        <p:style>
          <a:lnRef idx="0">
            <a:scrgbClr r="0" g="0" b="0"/>
          </a:lnRef>
          <a:fillRef idx="0">
            <a:scrgbClr r="0" g="0" b="0"/>
          </a:fillRef>
          <a:effectRef idx="0">
            <a:scrgbClr r="0" g="0" b="0"/>
          </a:effectRef>
          <a:fontRef idx="minor"/>
        </p:style>
        <p:txBody>
          <a:bodyPr lIns="90000" tIns="45000" rIns="90000" bIns="45000" anchor="ctr"/>
          <a:lstStyle/>
          <a:p>
            <a:pPr lvl="0" algn="ctr" defTabSz="914400">
              <a:defRPr/>
            </a:pPr>
            <a:r>
              <a:rPr lang="en-IN" sz="2400" b="1" spc="-1" dirty="0">
                <a:solidFill>
                  <a:srgbClr val="FFFFFF"/>
                </a:solidFill>
                <a:latin typeface="Calibri"/>
              </a:rPr>
              <a:t>Big Data Computing</a:t>
            </a:r>
            <a:endParaRPr kumimoji="0" lang="en-IN" sz="2400" b="0" i="0" u="none" strike="noStrike" kern="1200" cap="none" spc="-1" normalizeH="0" baseline="0" noProof="0" dirty="0">
              <a:ln>
                <a:noFill/>
              </a:ln>
              <a:solidFill>
                <a:prstClr val="black"/>
              </a:solidFill>
              <a:effectLst/>
              <a:uLnTx/>
              <a:uFillTx/>
              <a:latin typeface="Arial"/>
            </a:endParaRPr>
          </a:p>
        </p:txBody>
      </p:sp>
      <p:sp>
        <p:nvSpPr>
          <p:cNvPr id="54" name="Footer Placeholder 3">
            <a:extLst>
              <a:ext uri="{FF2B5EF4-FFF2-40B4-BE49-F238E27FC236}">
                <a16:creationId xmlns:a16="http://schemas.microsoft.com/office/drawing/2014/main" xmlns="" id="{E14F38E1-A3D2-437B-89FB-68D5088F4703}"/>
              </a:ext>
            </a:extLst>
          </p:cNvPr>
          <p:cNvSpPr txBox="1">
            <a:spLocks/>
          </p:cNvSpPr>
          <p:nvPr/>
        </p:nvSpPr>
        <p:spPr bwMode="auto">
          <a:xfrm>
            <a:off x="4572000" y="6453188"/>
            <a:ext cx="4572000" cy="3651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lvl="0" algn="ctr" defTabSz="914400" fontAlgn="base">
              <a:spcBef>
                <a:spcPct val="0"/>
              </a:spcBef>
              <a:spcAft>
                <a:spcPct val="0"/>
              </a:spcAft>
            </a:pPr>
            <a:r>
              <a:rPr lang="en-US" b="1" dirty="0">
                <a:solidFill>
                  <a:schemeClr val="bg1"/>
                </a:solidFill>
                <a:latin typeface="Calibri" panose="020F0502020204030204" pitchFamily="34" charset="0"/>
                <a:cs typeface="Calibri" panose="020F0502020204030204" pitchFamily="34" charset="0"/>
              </a:rPr>
              <a:t>Spark Streaming</a:t>
            </a:r>
            <a:endParaRPr kumimoji="0" lang="en-US" altLang="en-US" b="1" i="0" u="none" strike="noStrike" kern="1200" cap="none" spc="0" normalizeH="0" baseline="0" noProof="0" dirty="0">
              <a:ln>
                <a:noFill/>
              </a:ln>
              <a:solidFill>
                <a:prstClr val="white"/>
              </a:solidFill>
              <a:effectLst/>
              <a:uLnTx/>
              <a:uFillTx/>
              <a:latin typeface="Calibri" panose="020F0502020204030204" pitchFamily="34" charset="0"/>
              <a:ea typeface="MS PGothic" panose="020B0600070205080204" pitchFamily="34" charset="-128"/>
            </a:endParaRPr>
          </a:p>
        </p:txBody>
      </p:sp>
      <mc:AlternateContent xmlns:mc="http://schemas.openxmlformats.org/markup-compatibility/2006">
        <mc:Choice xmlns:p14="http://schemas.microsoft.com/office/powerpoint/2010/main" xmlns="" Requires="p14">
          <p:contentPart p14:bwMode="auto" r:id="rId2">
            <p14:nvContentPartPr>
              <p14:cNvPr id="2" name="Ink 1"/>
              <p14:cNvContentPartPr/>
              <p14:nvPr/>
            </p14:nvContentPartPr>
            <p14:xfrm>
              <a:off x="6051600" y="5471640"/>
              <a:ext cx="453600" cy="369360"/>
            </p14:xfrm>
          </p:contentPart>
        </mc:Choice>
        <mc:Fallback>
          <p:pic>
            <p:nvPicPr>
              <p:cNvPr id="2" name="Ink 1"/>
              <p:cNvPicPr/>
              <p:nvPr/>
            </p:nvPicPr>
            <p:blipFill>
              <a:blip r:embed="rId3"/>
              <a:stretch>
                <a:fillRect/>
              </a:stretch>
            </p:blipFill>
            <p:spPr>
              <a:xfrm>
                <a:off x="6042600" y="5465880"/>
                <a:ext cx="468360" cy="384480"/>
              </a:xfrm>
              <a:prstGeom prst="rect">
                <a:avLst/>
              </a:prstGeom>
            </p:spPr>
          </p:pic>
        </mc:Fallback>
      </mc:AlternateContent>
    </p:spTree>
    <p:extLst>
      <p:ext uri="{BB962C8B-B14F-4D97-AF65-F5344CB8AC3E}">
        <p14:creationId xmlns:p14="http://schemas.microsoft.com/office/powerpoint/2010/main" xmlns="" val="461974362"/>
      </p:ext>
    </p:extLst>
  </p:cSld>
  <p:clrMapOvr>
    <a:masterClrMapping/>
  </p:clrMapOvr>
  <mc:AlternateContent xmlns:mc="http://schemas.openxmlformats.org/markup-compatibility/2006">
    <mc:Choice xmlns:p14="http://schemas.microsoft.com/office/powerpoint/2010/main" xmlns="" Requires="p14">
      <p:transition p14:dur="300">
        <p:fade/>
      </p:transition>
    </mc:Choice>
    <mc:Fallback>
      <p:transition>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4"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pPr marL="0" indent="0">
              <a:buNone/>
              <a:defRPr/>
            </a:pPr>
            <a:endParaRPr lang="en-US" sz="2000" b="1" dirty="0"/>
          </a:p>
          <a:p>
            <a:pPr marL="0" indent="0">
              <a:buNone/>
              <a:defRPr/>
            </a:pPr>
            <a:r>
              <a:rPr lang="en-US" sz="2000" b="1" dirty="0" err="1"/>
              <a:t>Scala</a:t>
            </a:r>
            <a:endParaRPr lang="en-US" sz="2000" b="1" dirty="0"/>
          </a:p>
          <a:p>
            <a:pPr marL="0" indent="0">
              <a:buNone/>
              <a:defRPr/>
            </a:pPr>
            <a:endParaRPr lang="en-US" sz="700" dirty="0">
              <a:latin typeface="Consolas"/>
              <a:cs typeface="Consolas"/>
            </a:endParaRPr>
          </a:p>
          <a:p>
            <a:pPr marL="0" indent="0">
              <a:buNone/>
              <a:defRPr/>
            </a:pPr>
            <a:r>
              <a:rPr lang="en-US" sz="1500" dirty="0" err="1">
                <a:latin typeface="Consolas"/>
                <a:cs typeface="Consolas"/>
              </a:rPr>
              <a:t>val</a:t>
            </a:r>
            <a:r>
              <a:rPr lang="en-US" sz="1500" dirty="0">
                <a:latin typeface="Consolas"/>
                <a:cs typeface="Consolas"/>
              </a:rPr>
              <a:t> </a:t>
            </a:r>
            <a:r>
              <a:rPr lang="en-US" sz="1500" dirty="0">
                <a:solidFill>
                  <a:srgbClr val="B50B1B"/>
                </a:solidFill>
                <a:latin typeface="Consolas"/>
                <a:cs typeface="Consolas"/>
              </a:rPr>
              <a:t>tweets</a:t>
            </a:r>
            <a:r>
              <a:rPr lang="en-US" sz="1500" dirty="0">
                <a:solidFill>
                  <a:schemeClr val="accent4"/>
                </a:solidFill>
                <a:latin typeface="Consolas"/>
                <a:cs typeface="Consolas"/>
              </a:rPr>
              <a:t> </a:t>
            </a:r>
            <a:r>
              <a:rPr lang="en-US" sz="1500" dirty="0">
                <a:latin typeface="Consolas"/>
                <a:cs typeface="Consolas"/>
              </a:rPr>
              <a:t>= </a:t>
            </a:r>
            <a:r>
              <a:rPr lang="en-US" sz="1500" dirty="0" err="1">
                <a:latin typeface="Consolas"/>
                <a:cs typeface="Consolas"/>
              </a:rPr>
              <a:t>ssc.</a:t>
            </a:r>
            <a:r>
              <a:rPr lang="en-US" sz="1500" dirty="0" err="1">
                <a:solidFill>
                  <a:srgbClr val="0D8BE6"/>
                </a:solidFill>
                <a:latin typeface="Consolas"/>
                <a:cs typeface="Consolas"/>
              </a:rPr>
              <a:t>twitterStream</a:t>
            </a:r>
            <a:r>
              <a:rPr lang="en-US" sz="1500" dirty="0">
                <a:latin typeface="Consolas"/>
                <a:cs typeface="Consolas"/>
              </a:rPr>
              <a:t>()</a:t>
            </a:r>
          </a:p>
          <a:p>
            <a:pPr marL="0" indent="0">
              <a:buNone/>
              <a:defRPr/>
            </a:pPr>
            <a:r>
              <a:rPr lang="en-US" sz="1500" dirty="0" err="1">
                <a:latin typeface="Consolas"/>
                <a:cs typeface="Consolas"/>
              </a:rPr>
              <a:t>val</a:t>
            </a:r>
            <a:r>
              <a:rPr lang="en-US" sz="1500" dirty="0">
                <a:latin typeface="Consolas"/>
                <a:cs typeface="Consolas"/>
              </a:rPr>
              <a:t> </a:t>
            </a:r>
            <a:r>
              <a:rPr lang="en-US" sz="1500" dirty="0" err="1">
                <a:solidFill>
                  <a:srgbClr val="C61B1B"/>
                </a:solidFill>
                <a:latin typeface="Consolas"/>
                <a:cs typeface="Consolas"/>
              </a:rPr>
              <a:t>hashTags</a:t>
            </a:r>
            <a:r>
              <a:rPr lang="en-US" sz="1500" dirty="0">
                <a:solidFill>
                  <a:srgbClr val="C61B1B"/>
                </a:solidFill>
                <a:latin typeface="Consolas"/>
                <a:cs typeface="Consolas"/>
              </a:rPr>
              <a:t> </a:t>
            </a:r>
            <a:r>
              <a:rPr lang="en-US" sz="1500" dirty="0">
                <a:latin typeface="Consolas"/>
                <a:cs typeface="Consolas"/>
              </a:rPr>
              <a:t>= </a:t>
            </a:r>
            <a:r>
              <a:rPr lang="en-US" sz="1500" dirty="0" err="1">
                <a:solidFill>
                  <a:srgbClr val="C61B1B"/>
                </a:solidFill>
                <a:latin typeface="Consolas"/>
                <a:cs typeface="Consolas"/>
              </a:rPr>
              <a:t>tweets</a:t>
            </a:r>
            <a:r>
              <a:rPr lang="en-US" sz="1500" dirty="0" err="1">
                <a:latin typeface="Consolas"/>
                <a:cs typeface="Consolas"/>
              </a:rPr>
              <a:t>.</a:t>
            </a:r>
            <a:r>
              <a:rPr lang="en-US" sz="1500" dirty="0" err="1">
                <a:solidFill>
                  <a:srgbClr val="0D8BE6"/>
                </a:solidFill>
                <a:latin typeface="Consolas"/>
                <a:cs typeface="Consolas"/>
              </a:rPr>
              <a:t>flatMap</a:t>
            </a:r>
            <a:r>
              <a:rPr lang="en-US" sz="1500" dirty="0">
                <a:latin typeface="Consolas"/>
                <a:cs typeface="Consolas"/>
              </a:rPr>
              <a:t>(status =&gt; </a:t>
            </a:r>
            <a:r>
              <a:rPr lang="en-US" sz="1500" dirty="0" err="1">
                <a:latin typeface="Consolas"/>
                <a:cs typeface="Consolas"/>
              </a:rPr>
              <a:t>getTags</a:t>
            </a:r>
            <a:r>
              <a:rPr lang="en-US" sz="1500" dirty="0">
                <a:latin typeface="Consolas"/>
                <a:cs typeface="Consolas"/>
              </a:rPr>
              <a:t>(status))</a:t>
            </a:r>
          </a:p>
          <a:p>
            <a:pPr marL="0" indent="0">
              <a:buNone/>
              <a:defRPr/>
            </a:pPr>
            <a:r>
              <a:rPr lang="en-US" sz="1500" dirty="0" err="1">
                <a:solidFill>
                  <a:schemeClr val="accent3"/>
                </a:solidFill>
                <a:latin typeface="Consolas"/>
                <a:cs typeface="Consolas"/>
              </a:rPr>
              <a:t>hashTags</a:t>
            </a:r>
            <a:r>
              <a:rPr lang="en-US" sz="1500" dirty="0" err="1">
                <a:latin typeface="Consolas"/>
                <a:cs typeface="Consolas"/>
              </a:rPr>
              <a:t>.</a:t>
            </a:r>
            <a:r>
              <a:rPr lang="en-US" sz="1500" dirty="0" err="1">
                <a:solidFill>
                  <a:schemeClr val="accent1"/>
                </a:solidFill>
                <a:latin typeface="Consolas"/>
                <a:cs typeface="Consolas"/>
              </a:rPr>
              <a:t>saveAsHadoopFiles</a:t>
            </a:r>
            <a:r>
              <a:rPr lang="en-US" sz="1500" dirty="0">
                <a:latin typeface="Consolas"/>
                <a:cs typeface="Consolas"/>
              </a:rPr>
              <a:t>("</a:t>
            </a:r>
            <a:r>
              <a:rPr lang="en-US" sz="1500" dirty="0" err="1">
                <a:latin typeface="Consolas"/>
                <a:cs typeface="Consolas"/>
              </a:rPr>
              <a:t>hdfs</a:t>
            </a:r>
            <a:r>
              <a:rPr lang="en-US" sz="1500" dirty="0">
                <a:latin typeface="Consolas"/>
                <a:cs typeface="Consolas"/>
              </a:rPr>
              <a:t>://...")</a:t>
            </a:r>
          </a:p>
          <a:p>
            <a:pPr marL="0" indent="0">
              <a:buNone/>
              <a:defRPr/>
            </a:pPr>
            <a:endParaRPr lang="en-US" sz="2000" b="1" dirty="0"/>
          </a:p>
          <a:p>
            <a:pPr marL="0" indent="0">
              <a:buNone/>
              <a:defRPr/>
            </a:pPr>
            <a:endParaRPr lang="en-US" sz="2000" b="1" dirty="0"/>
          </a:p>
          <a:p>
            <a:pPr marL="0" indent="0">
              <a:buNone/>
              <a:defRPr/>
            </a:pPr>
            <a:r>
              <a:rPr lang="en-US" sz="2000" b="1" dirty="0"/>
              <a:t>Java</a:t>
            </a:r>
          </a:p>
          <a:p>
            <a:pPr marL="0" indent="0">
              <a:buNone/>
              <a:defRPr/>
            </a:pPr>
            <a:endParaRPr lang="en-US" sz="700" b="1" dirty="0"/>
          </a:p>
          <a:p>
            <a:pPr marL="0" indent="0">
              <a:buNone/>
              <a:defRPr/>
            </a:pPr>
            <a:r>
              <a:rPr lang="en-US" sz="1500" dirty="0" err="1">
                <a:latin typeface="Consolas"/>
                <a:cs typeface="Consolas"/>
              </a:rPr>
              <a:t>JavaDStream</a:t>
            </a:r>
            <a:r>
              <a:rPr lang="en-US" sz="1500" dirty="0">
                <a:latin typeface="Consolas"/>
                <a:cs typeface="Consolas"/>
              </a:rPr>
              <a:t>&lt;Status&gt; </a:t>
            </a:r>
            <a:r>
              <a:rPr lang="en-US" sz="1500" dirty="0">
                <a:solidFill>
                  <a:schemeClr val="accent3"/>
                </a:solidFill>
                <a:latin typeface="Consolas"/>
                <a:cs typeface="Consolas"/>
              </a:rPr>
              <a:t>tweets</a:t>
            </a:r>
            <a:r>
              <a:rPr lang="en-US" sz="1500" dirty="0">
                <a:latin typeface="Consolas"/>
                <a:cs typeface="Consolas"/>
              </a:rPr>
              <a:t> = </a:t>
            </a:r>
            <a:r>
              <a:rPr lang="en-US" sz="1500" dirty="0" err="1">
                <a:latin typeface="Consolas"/>
                <a:cs typeface="Consolas"/>
              </a:rPr>
              <a:t>ssc.</a:t>
            </a:r>
            <a:r>
              <a:rPr lang="en-US" sz="1500" dirty="0" err="1">
                <a:solidFill>
                  <a:srgbClr val="0D8BE6"/>
                </a:solidFill>
                <a:latin typeface="Consolas"/>
                <a:cs typeface="Consolas"/>
              </a:rPr>
              <a:t>twitterStream</a:t>
            </a:r>
            <a:r>
              <a:rPr lang="en-US" sz="1500" dirty="0">
                <a:latin typeface="Consolas"/>
                <a:cs typeface="Consolas"/>
              </a:rPr>
              <a:t>()</a:t>
            </a:r>
          </a:p>
          <a:p>
            <a:pPr marL="0" indent="0">
              <a:buNone/>
              <a:defRPr/>
            </a:pPr>
            <a:r>
              <a:rPr lang="en-US" sz="1500" dirty="0" err="1">
                <a:latin typeface="Consolas"/>
                <a:cs typeface="Consolas"/>
              </a:rPr>
              <a:t>JavaDstream</a:t>
            </a:r>
            <a:r>
              <a:rPr lang="en-US" sz="1500" dirty="0">
                <a:latin typeface="Consolas"/>
                <a:cs typeface="Consolas"/>
              </a:rPr>
              <a:t>&lt;String&gt; </a:t>
            </a:r>
            <a:r>
              <a:rPr lang="en-US" sz="1500" dirty="0" err="1">
                <a:solidFill>
                  <a:srgbClr val="C61B1B"/>
                </a:solidFill>
                <a:latin typeface="Consolas"/>
                <a:cs typeface="Consolas"/>
              </a:rPr>
              <a:t>hashTags</a:t>
            </a:r>
            <a:r>
              <a:rPr lang="en-US" sz="1500" dirty="0">
                <a:solidFill>
                  <a:srgbClr val="C61B1B"/>
                </a:solidFill>
                <a:latin typeface="Consolas"/>
                <a:cs typeface="Consolas"/>
              </a:rPr>
              <a:t> </a:t>
            </a:r>
            <a:r>
              <a:rPr lang="en-US" sz="1500" dirty="0">
                <a:latin typeface="Consolas"/>
                <a:cs typeface="Consolas"/>
              </a:rPr>
              <a:t>= </a:t>
            </a:r>
            <a:r>
              <a:rPr lang="en-US" sz="1500" dirty="0" err="1">
                <a:solidFill>
                  <a:srgbClr val="C61B1B"/>
                </a:solidFill>
                <a:latin typeface="Consolas"/>
                <a:cs typeface="Consolas"/>
              </a:rPr>
              <a:t>tweets</a:t>
            </a:r>
            <a:r>
              <a:rPr lang="en-US" sz="1500" dirty="0" err="1">
                <a:latin typeface="Consolas"/>
                <a:cs typeface="Consolas"/>
              </a:rPr>
              <a:t>.</a:t>
            </a:r>
            <a:r>
              <a:rPr lang="en-US" sz="1500" dirty="0" err="1">
                <a:solidFill>
                  <a:srgbClr val="0D8BE6"/>
                </a:solidFill>
                <a:latin typeface="Consolas"/>
                <a:cs typeface="Consolas"/>
              </a:rPr>
              <a:t>flatMap</a:t>
            </a:r>
            <a:r>
              <a:rPr lang="en-US" sz="1500" dirty="0">
                <a:latin typeface="Consolas"/>
                <a:cs typeface="Consolas"/>
              </a:rPr>
              <a:t>(</a:t>
            </a:r>
            <a:r>
              <a:rPr lang="en-US" sz="1500" b="1" dirty="0">
                <a:solidFill>
                  <a:schemeClr val="accent4"/>
                </a:solidFill>
                <a:latin typeface="Consolas"/>
                <a:cs typeface="Consolas"/>
              </a:rPr>
              <a:t>new Function&lt;...&gt; {  }</a:t>
            </a:r>
            <a:r>
              <a:rPr lang="en-US" sz="1500" dirty="0">
                <a:latin typeface="Consolas"/>
                <a:cs typeface="Consolas"/>
              </a:rPr>
              <a:t>)</a:t>
            </a:r>
          </a:p>
          <a:p>
            <a:pPr marL="0" indent="0">
              <a:buNone/>
              <a:defRPr/>
            </a:pPr>
            <a:r>
              <a:rPr lang="en-US" sz="1500" dirty="0" err="1">
                <a:solidFill>
                  <a:schemeClr val="accent3"/>
                </a:solidFill>
                <a:latin typeface="Consolas"/>
                <a:cs typeface="Consolas"/>
              </a:rPr>
              <a:t>hashTags</a:t>
            </a:r>
            <a:r>
              <a:rPr lang="en-US" sz="1500" dirty="0" err="1">
                <a:latin typeface="Consolas"/>
                <a:cs typeface="Consolas"/>
              </a:rPr>
              <a:t>.</a:t>
            </a:r>
            <a:r>
              <a:rPr lang="en-US" sz="1500" dirty="0" err="1">
                <a:solidFill>
                  <a:schemeClr val="accent1"/>
                </a:solidFill>
                <a:latin typeface="Consolas"/>
                <a:cs typeface="Consolas"/>
              </a:rPr>
              <a:t>saveAsHadoopFiles</a:t>
            </a:r>
            <a:r>
              <a:rPr lang="en-US" sz="1500" dirty="0">
                <a:latin typeface="Consolas"/>
                <a:cs typeface="Consolas"/>
              </a:rPr>
              <a:t>("</a:t>
            </a:r>
            <a:r>
              <a:rPr lang="en-US" sz="1500" dirty="0" err="1">
                <a:latin typeface="Consolas"/>
                <a:cs typeface="Consolas"/>
              </a:rPr>
              <a:t>hdfs</a:t>
            </a:r>
            <a:r>
              <a:rPr lang="en-US" sz="1500" dirty="0">
                <a:latin typeface="Consolas"/>
                <a:cs typeface="Consolas"/>
              </a:rPr>
              <a:t>://...")</a:t>
            </a:r>
          </a:p>
        </p:txBody>
      </p:sp>
      <p:sp>
        <p:nvSpPr>
          <p:cNvPr id="4" name="Title 3"/>
          <p:cNvSpPr>
            <a:spLocks noGrp="1"/>
          </p:cNvSpPr>
          <p:nvPr>
            <p:ph type="title"/>
          </p:nvPr>
        </p:nvSpPr>
        <p:spPr/>
        <p:txBody>
          <a:bodyPr/>
          <a:lstStyle/>
          <a:p>
            <a:pPr>
              <a:defRPr/>
            </a:pPr>
            <a:r>
              <a:rPr lang="en-US" b="1" dirty="0"/>
              <a:t>Java Example</a:t>
            </a:r>
          </a:p>
        </p:txBody>
      </p:sp>
      <p:sp>
        <p:nvSpPr>
          <p:cNvPr id="55" name="Rounded Rectangular Callout 54"/>
          <p:cNvSpPr/>
          <p:nvPr/>
        </p:nvSpPr>
        <p:spPr>
          <a:xfrm>
            <a:off x="5708617" y="5684102"/>
            <a:ext cx="1927292" cy="571500"/>
          </a:xfrm>
          <a:prstGeom prst="wedgeRoundRectCallout">
            <a:avLst>
              <a:gd name="adj1" fmla="val -17185"/>
              <a:gd name="adj2" fmla="val -101459"/>
              <a:gd name="adj3" fmla="val 16667"/>
            </a:avLst>
          </a:prstGeom>
          <a:ln w="28575" cmpd="sng"/>
        </p:spPr>
        <p:style>
          <a:lnRef idx="2">
            <a:schemeClr val="accent4"/>
          </a:lnRef>
          <a:fillRef idx="1">
            <a:schemeClr val="lt1"/>
          </a:fillRef>
          <a:effectRef idx="0">
            <a:schemeClr val="accent4"/>
          </a:effectRef>
          <a:fontRef idx="minor">
            <a:schemeClr val="dk1"/>
          </a:fontRef>
        </p:style>
        <p:txBody>
          <a:bodyPr lIns="0" tIns="19202" rIns="0" bIns="19202" anchor="ctr"/>
          <a:lstStyle/>
          <a:p>
            <a:pPr algn="ctr">
              <a:defRPr/>
            </a:pPr>
            <a:r>
              <a:rPr lang="en-US" dirty="0">
                <a:solidFill>
                  <a:srgbClr val="000000"/>
                </a:solidFill>
                <a:latin typeface="Calibri"/>
                <a:ea typeface="ヒラギノ角ゴ ProN W3"/>
                <a:cs typeface="Calibri"/>
              </a:rPr>
              <a:t>Function object</a:t>
            </a:r>
          </a:p>
        </p:txBody>
      </p:sp>
      <p:sp>
        <p:nvSpPr>
          <p:cNvPr id="6" name="CustomShape 4">
            <a:extLst>
              <a:ext uri="{FF2B5EF4-FFF2-40B4-BE49-F238E27FC236}">
                <a16:creationId xmlns:a16="http://schemas.microsoft.com/office/drawing/2014/main" xmlns="" id="{F0DC6E46-EB25-4343-A467-1DD6810B54DA}"/>
              </a:ext>
            </a:extLst>
          </p:cNvPr>
          <p:cNvSpPr/>
          <p:nvPr/>
        </p:nvSpPr>
        <p:spPr>
          <a:xfrm>
            <a:off x="0" y="6524625"/>
            <a:ext cx="4572000" cy="293688"/>
          </a:xfrm>
          <a:prstGeom prst="rect">
            <a:avLst/>
          </a:prstGeom>
          <a:solidFill>
            <a:schemeClr val="tx1"/>
          </a:solidFill>
          <a:ln>
            <a:noFill/>
          </a:ln>
        </p:spPr>
        <p:style>
          <a:lnRef idx="0">
            <a:scrgbClr r="0" g="0" b="0"/>
          </a:lnRef>
          <a:fillRef idx="0">
            <a:scrgbClr r="0" g="0" b="0"/>
          </a:fillRef>
          <a:effectRef idx="0">
            <a:scrgbClr r="0" g="0" b="0"/>
          </a:effectRef>
          <a:fontRef idx="minor"/>
        </p:style>
        <p:txBody>
          <a:bodyPr lIns="90000" tIns="45000" rIns="90000" bIns="45000" anchor="ctr"/>
          <a:lstStyle/>
          <a:p>
            <a:pPr lvl="0" algn="ctr" defTabSz="914400">
              <a:defRPr/>
            </a:pPr>
            <a:r>
              <a:rPr lang="en-IN" sz="2400" b="1" spc="-1" dirty="0">
                <a:solidFill>
                  <a:srgbClr val="FFFFFF"/>
                </a:solidFill>
                <a:latin typeface="Calibri"/>
              </a:rPr>
              <a:t>Big Data Computing</a:t>
            </a:r>
            <a:endParaRPr kumimoji="0" lang="en-IN" sz="2400" b="0" i="0" u="none" strike="noStrike" kern="1200" cap="none" spc="-1" normalizeH="0" baseline="0" noProof="0" dirty="0">
              <a:ln>
                <a:noFill/>
              </a:ln>
              <a:solidFill>
                <a:prstClr val="black"/>
              </a:solidFill>
              <a:effectLst/>
              <a:uLnTx/>
              <a:uFillTx/>
              <a:latin typeface="Arial"/>
            </a:endParaRPr>
          </a:p>
        </p:txBody>
      </p:sp>
      <p:sp>
        <p:nvSpPr>
          <p:cNvPr id="7" name="Footer Placeholder 3">
            <a:extLst>
              <a:ext uri="{FF2B5EF4-FFF2-40B4-BE49-F238E27FC236}">
                <a16:creationId xmlns:a16="http://schemas.microsoft.com/office/drawing/2014/main" xmlns="" id="{B28AB09C-9514-45A1-B8A2-1A8F1FA7BFC0}"/>
              </a:ext>
            </a:extLst>
          </p:cNvPr>
          <p:cNvSpPr txBox="1">
            <a:spLocks/>
          </p:cNvSpPr>
          <p:nvPr/>
        </p:nvSpPr>
        <p:spPr bwMode="auto">
          <a:xfrm>
            <a:off x="4572000" y="6453188"/>
            <a:ext cx="4572000" cy="3651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lvl="0" algn="ctr" defTabSz="914400" fontAlgn="base">
              <a:spcBef>
                <a:spcPct val="0"/>
              </a:spcBef>
              <a:spcAft>
                <a:spcPct val="0"/>
              </a:spcAft>
            </a:pPr>
            <a:r>
              <a:rPr lang="en-US" b="1" dirty="0">
                <a:solidFill>
                  <a:schemeClr val="bg1"/>
                </a:solidFill>
                <a:latin typeface="Calibri" panose="020F0502020204030204" pitchFamily="34" charset="0"/>
                <a:cs typeface="Calibri" panose="020F0502020204030204" pitchFamily="34" charset="0"/>
              </a:rPr>
              <a:t>Spark Streaming</a:t>
            </a:r>
            <a:endParaRPr kumimoji="0" lang="en-US" altLang="en-US" b="1" i="0" u="none" strike="noStrike" kern="1200" cap="none" spc="0" normalizeH="0" baseline="0" noProof="0" dirty="0">
              <a:ln>
                <a:noFill/>
              </a:ln>
              <a:solidFill>
                <a:prstClr val="white"/>
              </a:solidFill>
              <a:effectLst/>
              <a:uLnTx/>
              <a:uFillTx/>
              <a:latin typeface="Calibri" panose="020F0502020204030204" pitchFamily="34" charset="0"/>
              <a:ea typeface="MS PGothic" panose="020B0600070205080204" pitchFamily="34" charset="-128"/>
            </a:endParaRPr>
          </a:p>
        </p:txBody>
      </p:sp>
      <mc:AlternateContent xmlns:mc="http://schemas.openxmlformats.org/markup-compatibility/2006">
        <mc:Choice xmlns:p14="http://schemas.microsoft.com/office/powerpoint/2010/main" xmlns="" Requires="p14">
          <p:contentPart p14:bwMode="auto" r:id="rId2">
            <p14:nvContentPartPr>
              <p14:cNvPr id="2" name="Ink 1"/>
              <p14:cNvContentPartPr/>
              <p14:nvPr/>
            </p14:nvContentPartPr>
            <p14:xfrm>
              <a:off x="349920" y="1282320"/>
              <a:ext cx="1167480" cy="734400"/>
            </p14:xfrm>
          </p:contentPart>
        </mc:Choice>
        <mc:Fallback>
          <p:pic>
            <p:nvPicPr>
              <p:cNvPr id="2" name="Ink 1"/>
              <p:cNvPicPr/>
              <p:nvPr/>
            </p:nvPicPr>
            <p:blipFill>
              <a:blip r:embed="rId3"/>
              <a:stretch>
                <a:fillRect/>
              </a:stretch>
            </p:blipFill>
            <p:spPr>
              <a:xfrm>
                <a:off x="342720" y="1270800"/>
                <a:ext cx="1180440" cy="752760"/>
              </a:xfrm>
              <a:prstGeom prst="rect">
                <a:avLst/>
              </a:prstGeom>
            </p:spPr>
          </p:pic>
        </mc:Fallback>
      </mc:AlternateContent>
    </p:spTree>
    <p:extLst>
      <p:ext uri="{BB962C8B-B14F-4D97-AF65-F5344CB8AC3E}">
        <p14:creationId xmlns:p14="http://schemas.microsoft.com/office/powerpoint/2010/main" xmlns="" val="327097742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3C989BD4-3F4C-48C7-9A08-511043BA597F}"/>
              </a:ext>
            </a:extLst>
          </p:cNvPr>
          <p:cNvSpPr>
            <a:spLocks noGrp="1"/>
          </p:cNvSpPr>
          <p:nvPr>
            <p:ph type="title"/>
          </p:nvPr>
        </p:nvSpPr>
        <p:spPr/>
        <p:txBody>
          <a:bodyPr/>
          <a:lstStyle/>
          <a:p>
            <a:pPr>
              <a:defRPr/>
            </a:pPr>
            <a:r>
              <a:rPr lang="en-US" b="1" dirty="0">
                <a:sym typeface="Arial" charset="0"/>
              </a:rPr>
              <a:t>Fault-tolerance</a:t>
            </a:r>
          </a:p>
        </p:txBody>
      </p:sp>
      <p:sp>
        <p:nvSpPr>
          <p:cNvPr id="2" name="Content Placeholder 1">
            <a:extLst>
              <a:ext uri="{FF2B5EF4-FFF2-40B4-BE49-F238E27FC236}">
                <a16:creationId xmlns:a16="http://schemas.microsoft.com/office/drawing/2014/main" xmlns="" id="{0AA7F324-3853-4D7C-A0BA-F34196356026}"/>
              </a:ext>
            </a:extLst>
          </p:cNvPr>
          <p:cNvSpPr>
            <a:spLocks noGrp="1"/>
          </p:cNvSpPr>
          <p:nvPr>
            <p:ph idx="1"/>
          </p:nvPr>
        </p:nvSpPr>
        <p:spPr>
          <a:xfrm>
            <a:off x="33336" y="810660"/>
            <a:ext cx="4538664" cy="3314700"/>
          </a:xfrm>
        </p:spPr>
        <p:txBody>
          <a:bodyPr/>
          <a:lstStyle/>
          <a:p>
            <a:pPr algn="just">
              <a:buFont typeface="Wingdings" charset="0"/>
              <a:buChar char="§"/>
              <a:defRPr/>
            </a:pPr>
            <a:r>
              <a:rPr lang="en-US" sz="2600" dirty="0">
                <a:sym typeface="Arial" charset="0"/>
              </a:rPr>
              <a:t>RDDs are remember the sequence of operations that created it from the original fault-tolerant input data</a:t>
            </a:r>
          </a:p>
          <a:p>
            <a:pPr algn="just">
              <a:buFont typeface="Wingdings" charset="0"/>
              <a:buChar char="§"/>
              <a:defRPr/>
            </a:pPr>
            <a:endParaRPr lang="en-US" sz="2600" dirty="0">
              <a:sym typeface="Arial" charset="0"/>
            </a:endParaRPr>
          </a:p>
          <a:p>
            <a:pPr algn="just">
              <a:buFont typeface="Wingdings" charset="0"/>
              <a:buChar char="§"/>
              <a:defRPr/>
            </a:pPr>
            <a:r>
              <a:rPr lang="en-US" sz="2600" dirty="0">
                <a:sym typeface="Arial" charset="0"/>
              </a:rPr>
              <a:t>Batches of input data are replicated in memory of multiple worker nodes, therefore fault-tolerant</a:t>
            </a:r>
          </a:p>
          <a:p>
            <a:pPr algn="just">
              <a:buFont typeface="Wingdings" charset="0"/>
              <a:buChar char="§"/>
              <a:defRPr/>
            </a:pPr>
            <a:endParaRPr lang="en-US" sz="2600" dirty="0">
              <a:sym typeface="Arial" charset="0"/>
            </a:endParaRPr>
          </a:p>
          <a:p>
            <a:pPr algn="just">
              <a:buFont typeface="Wingdings" charset="0"/>
              <a:buChar char="§"/>
              <a:defRPr/>
            </a:pPr>
            <a:r>
              <a:rPr lang="en-US" sz="2600" dirty="0">
                <a:sym typeface="Arial" charset="0"/>
              </a:rPr>
              <a:t>Data lost due to worker failure, can be recomputed from input data</a:t>
            </a:r>
          </a:p>
        </p:txBody>
      </p:sp>
      <p:sp>
        <p:nvSpPr>
          <p:cNvPr id="111" name="Rounded Rectangular Callout 110">
            <a:extLst>
              <a:ext uri="{FF2B5EF4-FFF2-40B4-BE49-F238E27FC236}">
                <a16:creationId xmlns:a16="http://schemas.microsoft.com/office/drawing/2014/main" xmlns="" id="{40D06D4E-63FE-49CA-84DE-C039876F1A82}"/>
              </a:ext>
            </a:extLst>
          </p:cNvPr>
          <p:cNvSpPr/>
          <p:nvPr/>
        </p:nvSpPr>
        <p:spPr>
          <a:xfrm>
            <a:off x="7343775" y="2085975"/>
            <a:ext cx="1400175" cy="714375"/>
          </a:xfrm>
          <a:prstGeom prst="wedgeRoundRectCallout">
            <a:avLst>
              <a:gd name="adj1" fmla="val -64777"/>
              <a:gd name="adj2" fmla="val -18645"/>
              <a:gd name="adj3" fmla="val 16667"/>
            </a:avLst>
          </a:prstGeom>
          <a:ln w="57150" cmpd="sng"/>
        </p:spPr>
        <p:style>
          <a:lnRef idx="2">
            <a:schemeClr val="accent4"/>
          </a:lnRef>
          <a:fillRef idx="1">
            <a:schemeClr val="lt1"/>
          </a:fillRef>
          <a:effectRef idx="0">
            <a:schemeClr val="accent4"/>
          </a:effectRef>
          <a:fontRef idx="minor">
            <a:schemeClr val="dk1"/>
          </a:fontRef>
        </p:style>
        <p:txBody>
          <a:bodyPr lIns="0" rIns="0" anchor="ctr"/>
          <a:lstStyle/>
          <a:p>
            <a:pPr algn="ctr">
              <a:defRPr/>
            </a:pPr>
            <a:r>
              <a:rPr lang="en-US" sz="1500" dirty="0">
                <a:solidFill>
                  <a:srgbClr val="000000"/>
                </a:solidFill>
                <a:latin typeface="Calibri"/>
                <a:cs typeface="Calibri"/>
              </a:rPr>
              <a:t>input data replicated</a:t>
            </a:r>
          </a:p>
          <a:p>
            <a:pPr algn="ctr">
              <a:defRPr/>
            </a:pPr>
            <a:r>
              <a:rPr lang="en-US" sz="1500" dirty="0">
                <a:solidFill>
                  <a:srgbClr val="000000"/>
                </a:solidFill>
                <a:latin typeface="Calibri"/>
                <a:cs typeface="Calibri"/>
              </a:rPr>
              <a:t>in memory</a:t>
            </a:r>
          </a:p>
        </p:txBody>
      </p:sp>
      <p:grpSp>
        <p:nvGrpSpPr>
          <p:cNvPr id="22533" name="Group 116">
            <a:extLst>
              <a:ext uri="{FF2B5EF4-FFF2-40B4-BE49-F238E27FC236}">
                <a16:creationId xmlns:a16="http://schemas.microsoft.com/office/drawing/2014/main" xmlns="" id="{91329D91-65BA-4D0F-8B5F-3E17C3ACDD1E}"/>
              </a:ext>
            </a:extLst>
          </p:cNvPr>
          <p:cNvGrpSpPr>
            <a:grpSpLocks/>
          </p:cNvGrpSpPr>
          <p:nvPr/>
        </p:nvGrpSpPr>
        <p:grpSpPr bwMode="auto">
          <a:xfrm>
            <a:off x="5393531" y="2469357"/>
            <a:ext cx="1743075" cy="506611"/>
            <a:chOff x="7762239" y="5609988"/>
            <a:chExt cx="2889827" cy="840669"/>
          </a:xfrm>
        </p:grpSpPr>
        <p:pic>
          <p:nvPicPr>
            <p:cNvPr id="22575" name="Picture 117">
              <a:extLst>
                <a:ext uri="{FF2B5EF4-FFF2-40B4-BE49-F238E27FC236}">
                  <a16:creationId xmlns:a16="http://schemas.microsoft.com/office/drawing/2014/main" xmlns="" id="{A431B6FB-426F-486B-B59E-44179B2ADBAC}"/>
                </a:ext>
              </a:extLst>
            </p:cNvPr>
            <p:cNvPicPr>
              <a:picLocks/>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7762239" y="5609988"/>
              <a:ext cx="921005" cy="84066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2576" name="Picture 118">
              <a:extLst>
                <a:ext uri="{FF2B5EF4-FFF2-40B4-BE49-F238E27FC236}">
                  <a16:creationId xmlns:a16="http://schemas.microsoft.com/office/drawing/2014/main" xmlns="" id="{D83658A0-6899-4682-A0E0-44EDA24B78D5}"/>
                </a:ext>
              </a:extLst>
            </p:cNvPr>
            <p:cNvPicPr>
              <a:picLocks/>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8413497" y="5609988"/>
              <a:ext cx="921005" cy="84066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2577" name="Picture 119">
              <a:extLst>
                <a:ext uri="{FF2B5EF4-FFF2-40B4-BE49-F238E27FC236}">
                  <a16:creationId xmlns:a16="http://schemas.microsoft.com/office/drawing/2014/main" xmlns="" id="{B212FC72-925E-425F-B914-4F13512B959A}"/>
                </a:ext>
              </a:extLst>
            </p:cNvPr>
            <p:cNvPicPr>
              <a:picLocks/>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9072287" y="5609988"/>
              <a:ext cx="921005" cy="84066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2578" name="Picture 120">
              <a:extLst>
                <a:ext uri="{FF2B5EF4-FFF2-40B4-BE49-F238E27FC236}">
                  <a16:creationId xmlns:a16="http://schemas.microsoft.com/office/drawing/2014/main" xmlns="" id="{37F51BAA-78C1-476A-9290-B0DE0CFF5ACD}"/>
                </a:ext>
              </a:extLst>
            </p:cNvPr>
            <p:cNvPicPr>
              <a:picLocks/>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9731061" y="5609988"/>
              <a:ext cx="921005" cy="84066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pic>
        <p:nvPicPr>
          <p:cNvPr id="22534" name="Picture 122">
            <a:extLst>
              <a:ext uri="{FF2B5EF4-FFF2-40B4-BE49-F238E27FC236}">
                <a16:creationId xmlns:a16="http://schemas.microsoft.com/office/drawing/2014/main" xmlns="" id="{F48D3EF6-E9CF-4FF0-BB05-4DFC803841F2}"/>
              </a:ext>
            </a:extLst>
          </p:cNvPr>
          <p:cNvPicPr>
            <a:picLocks/>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5397103" y="4264819"/>
            <a:ext cx="555427" cy="50720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2535" name="Picture 123">
            <a:extLst>
              <a:ext uri="{FF2B5EF4-FFF2-40B4-BE49-F238E27FC236}">
                <a16:creationId xmlns:a16="http://schemas.microsoft.com/office/drawing/2014/main" xmlns="" id="{7903762B-FF6A-431C-AF46-26E565F95BD4}"/>
              </a:ext>
            </a:extLst>
          </p:cNvPr>
          <p:cNvPicPr>
            <a:picLocks/>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5790009" y="4264819"/>
            <a:ext cx="555427" cy="50720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2536" name="Picture 124">
            <a:extLst>
              <a:ext uri="{FF2B5EF4-FFF2-40B4-BE49-F238E27FC236}">
                <a16:creationId xmlns:a16="http://schemas.microsoft.com/office/drawing/2014/main" xmlns="" id="{8AFBD53D-04C5-4A14-91C1-ED89AB29B5B5}"/>
              </a:ext>
            </a:extLst>
          </p:cNvPr>
          <p:cNvPicPr>
            <a:picLocks/>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6187083" y="4264819"/>
            <a:ext cx="555426" cy="50720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197" name="Picture 125">
            <a:extLst>
              <a:ext uri="{FF2B5EF4-FFF2-40B4-BE49-F238E27FC236}">
                <a16:creationId xmlns:a16="http://schemas.microsoft.com/office/drawing/2014/main" xmlns="" id="{A800A32B-708A-431C-9A97-EF7F310AE8E3}"/>
              </a:ext>
            </a:extLst>
          </p:cNvPr>
          <p:cNvPicPr>
            <a:picLocks/>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6584752" y="4264819"/>
            <a:ext cx="555426" cy="50720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2538" name="TextBox 131">
            <a:extLst>
              <a:ext uri="{FF2B5EF4-FFF2-40B4-BE49-F238E27FC236}">
                <a16:creationId xmlns:a16="http://schemas.microsoft.com/office/drawing/2014/main" xmlns="" id="{43D97C28-8645-4AC8-B2C0-602368986027}"/>
              </a:ext>
            </a:extLst>
          </p:cNvPr>
          <p:cNvSpPr txBox="1">
            <a:spLocks noChangeArrowheads="1"/>
          </p:cNvSpPr>
          <p:nvPr/>
        </p:nvSpPr>
        <p:spPr bwMode="auto">
          <a:xfrm>
            <a:off x="5915025" y="3117056"/>
            <a:ext cx="1360884" cy="2308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tIns="0" bIns="0">
            <a:spAutoFit/>
          </a:bodyPr>
          <a:lstStyle>
            <a:lvl1pPr eaLnBrk="0" hangingPunct="0">
              <a:defRPr sz="1200">
                <a:solidFill>
                  <a:srgbClr val="000000"/>
                </a:solidFill>
                <a:latin typeface="Gill Sans" charset="0"/>
                <a:ea typeface="ヒラギノ角ゴ ProN W3" charset="-128"/>
                <a:sym typeface="Gill Sans" charset="0"/>
              </a:defRPr>
            </a:lvl1pPr>
            <a:lvl2pPr marL="742950" indent="-285750" eaLnBrk="0" hangingPunct="0">
              <a:defRPr sz="1200">
                <a:solidFill>
                  <a:srgbClr val="000000"/>
                </a:solidFill>
                <a:latin typeface="Gill Sans" charset="0"/>
                <a:ea typeface="ヒラギノ角ゴ ProN W3" charset="-128"/>
                <a:sym typeface="Gill Sans" charset="0"/>
              </a:defRPr>
            </a:lvl2pPr>
            <a:lvl3pPr marL="1143000" indent="-228600" eaLnBrk="0" hangingPunct="0">
              <a:defRPr sz="1200">
                <a:solidFill>
                  <a:srgbClr val="000000"/>
                </a:solidFill>
                <a:latin typeface="Gill Sans" charset="0"/>
                <a:ea typeface="ヒラギノ角ゴ ProN W3" charset="-128"/>
                <a:sym typeface="Gill Sans" charset="0"/>
              </a:defRPr>
            </a:lvl3pPr>
            <a:lvl4pPr marL="1600200" indent="-228600" eaLnBrk="0" hangingPunct="0">
              <a:defRPr sz="1200">
                <a:solidFill>
                  <a:srgbClr val="000000"/>
                </a:solidFill>
                <a:latin typeface="Gill Sans" charset="0"/>
                <a:ea typeface="ヒラギノ角ゴ ProN W3" charset="-128"/>
                <a:sym typeface="Gill Sans" charset="0"/>
              </a:defRPr>
            </a:lvl4pPr>
            <a:lvl5pPr marL="2057400" indent="-228600" eaLnBrk="0" hangingPunct="0">
              <a:defRPr sz="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200">
                <a:solidFill>
                  <a:srgbClr val="000000"/>
                </a:solidFill>
                <a:latin typeface="Gill Sans" charset="0"/>
                <a:ea typeface="ヒラギノ角ゴ ProN W3" charset="-128"/>
                <a:sym typeface="Gill Sans" charset="0"/>
              </a:defRPr>
            </a:lvl9pPr>
          </a:lstStyle>
          <a:p>
            <a:pPr algn="ctr" eaLnBrk="1" hangingPunct="1"/>
            <a:r>
              <a:rPr lang="en-US" altLang="en-US" sz="1500">
                <a:latin typeface="Calibri" panose="020F0502020204030204" pitchFamily="34" charset="0"/>
                <a:cs typeface="Calibri" panose="020F0502020204030204" pitchFamily="34" charset="0"/>
              </a:rPr>
              <a:t>flatMap</a:t>
            </a:r>
          </a:p>
        </p:txBody>
      </p:sp>
      <p:cxnSp>
        <p:nvCxnSpPr>
          <p:cNvPr id="133" name="Straight Arrow Connector 132">
            <a:extLst>
              <a:ext uri="{FF2B5EF4-FFF2-40B4-BE49-F238E27FC236}">
                <a16:creationId xmlns:a16="http://schemas.microsoft.com/office/drawing/2014/main" xmlns="" id="{3A16A4CD-C249-4CBB-87C1-87F62CCACE4A}"/>
              </a:ext>
            </a:extLst>
          </p:cNvPr>
          <p:cNvCxnSpPr/>
          <p:nvPr/>
        </p:nvCxnSpPr>
        <p:spPr bwMode="auto">
          <a:xfrm flipH="1">
            <a:off x="6229350" y="2388394"/>
            <a:ext cx="596" cy="1497806"/>
          </a:xfrm>
          <a:prstGeom prst="straightConnector1">
            <a:avLst/>
          </a:prstGeom>
          <a:solidFill>
            <a:srgbClr val="000000"/>
          </a:solidFill>
          <a:ln w="57150" cap="flat" cmpd="sng" algn="ctr">
            <a:solidFill>
              <a:srgbClr val="000000"/>
            </a:solidFill>
            <a:prstDash val="solid"/>
            <a:round/>
            <a:headEnd type="none" w="med" len="med"/>
            <a:tailEnd type="arrow"/>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grpSp>
        <p:nvGrpSpPr>
          <p:cNvPr id="22540" name="Group 14">
            <a:extLst>
              <a:ext uri="{FF2B5EF4-FFF2-40B4-BE49-F238E27FC236}">
                <a16:creationId xmlns:a16="http://schemas.microsoft.com/office/drawing/2014/main" xmlns="" id="{9AD53923-B0F4-4B23-B6A0-E91EBF455E97}"/>
              </a:ext>
            </a:extLst>
          </p:cNvPr>
          <p:cNvGrpSpPr>
            <a:grpSpLocks/>
          </p:cNvGrpSpPr>
          <p:nvPr/>
        </p:nvGrpSpPr>
        <p:grpSpPr bwMode="auto">
          <a:xfrm>
            <a:off x="5486400" y="2000250"/>
            <a:ext cx="1485900" cy="314325"/>
            <a:chOff x="14325600" y="2971800"/>
            <a:chExt cx="3657600" cy="990600"/>
          </a:xfrm>
        </p:grpSpPr>
        <p:sp>
          <p:nvSpPr>
            <p:cNvPr id="124" name="Rectangle 123">
              <a:extLst>
                <a:ext uri="{FF2B5EF4-FFF2-40B4-BE49-F238E27FC236}">
                  <a16:creationId xmlns:a16="http://schemas.microsoft.com/office/drawing/2014/main" xmlns="" id="{94AD0A9B-A0ED-4BDC-B25B-046366616C59}"/>
                </a:ext>
              </a:extLst>
            </p:cNvPr>
            <p:cNvSpPr>
              <a:spLocks noChangeArrowheads="1"/>
            </p:cNvSpPr>
            <p:nvPr/>
          </p:nvSpPr>
          <p:spPr bwMode="auto">
            <a:xfrm>
              <a:off x="14325600" y="2971800"/>
              <a:ext cx="457200" cy="990600"/>
            </a:xfrm>
            <a:prstGeom prst="rect">
              <a:avLst/>
            </a:prstGeom>
            <a:gradFill rotWithShape="1">
              <a:gsLst>
                <a:gs pos="0">
                  <a:srgbClr val="A0F2DE"/>
                </a:gs>
                <a:gs pos="100000">
                  <a:srgbClr val="1BAD94"/>
                </a:gs>
              </a:gsLst>
              <a:lin ang="5400000"/>
            </a:gradFill>
            <a:ln w="9525">
              <a:solidFill>
                <a:srgbClr val="289B88"/>
              </a:solidFill>
              <a:miter lim="800000"/>
              <a:headEnd/>
              <a:tailEnd/>
            </a:ln>
            <a:effectLst>
              <a:outerShdw blurRad="40000" dist="23000" dir="5400000" rotWithShape="0">
                <a:srgbClr val="808080">
                  <a:alpha val="34999"/>
                </a:srgbClr>
              </a:outerShdw>
            </a:effectLst>
          </p:spPr>
          <p:txBody>
            <a:bodyPr/>
            <a:lstStyle/>
            <a:p>
              <a:pPr>
                <a:defRPr/>
              </a:pPr>
              <a:endParaRPr lang="en-US" sz="525">
                <a:ea typeface="ヒラギノ角ゴ ProN W3" charset="0"/>
              </a:endParaRPr>
            </a:p>
          </p:txBody>
        </p:sp>
        <p:sp>
          <p:nvSpPr>
            <p:cNvPr id="125" name="Rectangle 124">
              <a:extLst>
                <a:ext uri="{FF2B5EF4-FFF2-40B4-BE49-F238E27FC236}">
                  <a16:creationId xmlns:a16="http://schemas.microsoft.com/office/drawing/2014/main" xmlns="" id="{95924A92-2D2B-42DD-9601-8B316140BD04}"/>
                </a:ext>
              </a:extLst>
            </p:cNvPr>
            <p:cNvSpPr>
              <a:spLocks noChangeArrowheads="1"/>
            </p:cNvSpPr>
            <p:nvPr/>
          </p:nvSpPr>
          <p:spPr bwMode="auto">
            <a:xfrm>
              <a:off x="14782800" y="2971800"/>
              <a:ext cx="457200" cy="990600"/>
            </a:xfrm>
            <a:prstGeom prst="rect">
              <a:avLst/>
            </a:prstGeom>
            <a:gradFill rotWithShape="1">
              <a:gsLst>
                <a:gs pos="0">
                  <a:srgbClr val="A0F2DE"/>
                </a:gs>
                <a:gs pos="100000">
                  <a:srgbClr val="1BAD94"/>
                </a:gs>
              </a:gsLst>
              <a:lin ang="5400000"/>
            </a:gradFill>
            <a:ln w="9525">
              <a:solidFill>
                <a:srgbClr val="289B88"/>
              </a:solidFill>
              <a:miter lim="800000"/>
              <a:headEnd/>
              <a:tailEnd/>
            </a:ln>
            <a:effectLst>
              <a:outerShdw blurRad="40000" dist="23000" dir="5400000" rotWithShape="0">
                <a:srgbClr val="808080">
                  <a:alpha val="34999"/>
                </a:srgbClr>
              </a:outerShdw>
            </a:effectLst>
          </p:spPr>
          <p:txBody>
            <a:bodyPr/>
            <a:lstStyle/>
            <a:p>
              <a:pPr>
                <a:defRPr/>
              </a:pPr>
              <a:endParaRPr lang="en-US" sz="525">
                <a:ea typeface="ヒラギノ角ゴ ProN W3" charset="0"/>
              </a:endParaRPr>
            </a:p>
          </p:txBody>
        </p:sp>
        <p:sp>
          <p:nvSpPr>
            <p:cNvPr id="126" name="Rectangle 125">
              <a:extLst>
                <a:ext uri="{FF2B5EF4-FFF2-40B4-BE49-F238E27FC236}">
                  <a16:creationId xmlns:a16="http://schemas.microsoft.com/office/drawing/2014/main" xmlns="" id="{64906585-1D61-473B-BD6D-1791074EE82F}"/>
                </a:ext>
              </a:extLst>
            </p:cNvPr>
            <p:cNvSpPr>
              <a:spLocks noChangeArrowheads="1"/>
            </p:cNvSpPr>
            <p:nvPr/>
          </p:nvSpPr>
          <p:spPr bwMode="auto">
            <a:xfrm>
              <a:off x="15240000" y="2971800"/>
              <a:ext cx="457200" cy="990600"/>
            </a:xfrm>
            <a:prstGeom prst="rect">
              <a:avLst/>
            </a:prstGeom>
            <a:gradFill rotWithShape="1">
              <a:gsLst>
                <a:gs pos="0">
                  <a:srgbClr val="A0F2DE"/>
                </a:gs>
                <a:gs pos="100000">
                  <a:srgbClr val="1BAD94"/>
                </a:gs>
              </a:gsLst>
              <a:lin ang="5400000"/>
            </a:gradFill>
            <a:ln w="9525">
              <a:solidFill>
                <a:srgbClr val="289B88"/>
              </a:solidFill>
              <a:miter lim="800000"/>
              <a:headEnd/>
              <a:tailEnd/>
            </a:ln>
            <a:effectLst>
              <a:outerShdw blurRad="40000" dist="23000" dir="5400000" rotWithShape="0">
                <a:srgbClr val="808080">
                  <a:alpha val="34999"/>
                </a:srgbClr>
              </a:outerShdw>
            </a:effectLst>
          </p:spPr>
          <p:txBody>
            <a:bodyPr/>
            <a:lstStyle/>
            <a:p>
              <a:pPr>
                <a:defRPr/>
              </a:pPr>
              <a:endParaRPr lang="en-US" sz="525">
                <a:ea typeface="ヒラギノ角ゴ ProN W3" charset="0"/>
              </a:endParaRPr>
            </a:p>
          </p:txBody>
        </p:sp>
        <p:sp>
          <p:nvSpPr>
            <p:cNvPr id="127" name="Rectangle 126">
              <a:extLst>
                <a:ext uri="{FF2B5EF4-FFF2-40B4-BE49-F238E27FC236}">
                  <a16:creationId xmlns:a16="http://schemas.microsoft.com/office/drawing/2014/main" xmlns="" id="{9B063292-1FD4-4D2E-A0EC-3019CE78091F}"/>
                </a:ext>
              </a:extLst>
            </p:cNvPr>
            <p:cNvSpPr>
              <a:spLocks noChangeArrowheads="1"/>
            </p:cNvSpPr>
            <p:nvPr/>
          </p:nvSpPr>
          <p:spPr bwMode="auto">
            <a:xfrm>
              <a:off x="15697200" y="2971800"/>
              <a:ext cx="457200" cy="990600"/>
            </a:xfrm>
            <a:prstGeom prst="rect">
              <a:avLst/>
            </a:prstGeom>
            <a:gradFill rotWithShape="1">
              <a:gsLst>
                <a:gs pos="0">
                  <a:srgbClr val="A0F2DE"/>
                </a:gs>
                <a:gs pos="100000">
                  <a:srgbClr val="1BAD94"/>
                </a:gs>
              </a:gsLst>
              <a:lin ang="5400000"/>
            </a:gradFill>
            <a:ln w="9525">
              <a:solidFill>
                <a:srgbClr val="289B88"/>
              </a:solidFill>
              <a:miter lim="800000"/>
              <a:headEnd/>
              <a:tailEnd/>
            </a:ln>
            <a:effectLst>
              <a:outerShdw blurRad="40000" dist="23000" dir="5400000" rotWithShape="0">
                <a:srgbClr val="808080">
                  <a:alpha val="34999"/>
                </a:srgbClr>
              </a:outerShdw>
            </a:effectLst>
          </p:spPr>
          <p:txBody>
            <a:bodyPr/>
            <a:lstStyle/>
            <a:p>
              <a:pPr>
                <a:defRPr/>
              </a:pPr>
              <a:endParaRPr lang="en-US" sz="525">
                <a:ea typeface="ヒラギノ角ゴ ProN W3" charset="0"/>
              </a:endParaRPr>
            </a:p>
          </p:txBody>
        </p:sp>
        <p:sp>
          <p:nvSpPr>
            <p:cNvPr id="132" name="Rectangle 131">
              <a:extLst>
                <a:ext uri="{FF2B5EF4-FFF2-40B4-BE49-F238E27FC236}">
                  <a16:creationId xmlns:a16="http://schemas.microsoft.com/office/drawing/2014/main" xmlns="" id="{89A7AF51-C921-4155-B0FD-4AF1FD837F5C}"/>
                </a:ext>
              </a:extLst>
            </p:cNvPr>
            <p:cNvSpPr>
              <a:spLocks noChangeArrowheads="1"/>
            </p:cNvSpPr>
            <p:nvPr/>
          </p:nvSpPr>
          <p:spPr bwMode="auto">
            <a:xfrm>
              <a:off x="16154400" y="2971800"/>
              <a:ext cx="457200" cy="990600"/>
            </a:xfrm>
            <a:prstGeom prst="rect">
              <a:avLst/>
            </a:prstGeom>
            <a:gradFill rotWithShape="1">
              <a:gsLst>
                <a:gs pos="0">
                  <a:srgbClr val="A0F2DE"/>
                </a:gs>
                <a:gs pos="100000">
                  <a:srgbClr val="1BAD94"/>
                </a:gs>
              </a:gsLst>
              <a:lin ang="5400000"/>
            </a:gradFill>
            <a:ln w="9525">
              <a:solidFill>
                <a:srgbClr val="289B88"/>
              </a:solidFill>
              <a:miter lim="800000"/>
              <a:headEnd/>
              <a:tailEnd/>
            </a:ln>
            <a:effectLst>
              <a:outerShdw blurRad="40000" dist="23000" dir="5400000" rotWithShape="0">
                <a:srgbClr val="808080">
                  <a:alpha val="34999"/>
                </a:srgbClr>
              </a:outerShdw>
            </a:effectLst>
          </p:spPr>
          <p:txBody>
            <a:bodyPr/>
            <a:lstStyle/>
            <a:p>
              <a:pPr>
                <a:defRPr/>
              </a:pPr>
              <a:endParaRPr lang="en-US" sz="525">
                <a:ea typeface="ヒラギノ角ゴ ProN W3" charset="0"/>
              </a:endParaRPr>
            </a:p>
          </p:txBody>
        </p:sp>
        <p:sp>
          <p:nvSpPr>
            <p:cNvPr id="134" name="Rectangle 133">
              <a:extLst>
                <a:ext uri="{FF2B5EF4-FFF2-40B4-BE49-F238E27FC236}">
                  <a16:creationId xmlns:a16="http://schemas.microsoft.com/office/drawing/2014/main" xmlns="" id="{F6393CBB-06FD-42F3-B73B-6AB9C1B70682}"/>
                </a:ext>
              </a:extLst>
            </p:cNvPr>
            <p:cNvSpPr>
              <a:spLocks noChangeArrowheads="1"/>
            </p:cNvSpPr>
            <p:nvPr/>
          </p:nvSpPr>
          <p:spPr bwMode="auto">
            <a:xfrm>
              <a:off x="16611600" y="2971800"/>
              <a:ext cx="457200" cy="990600"/>
            </a:xfrm>
            <a:prstGeom prst="rect">
              <a:avLst/>
            </a:prstGeom>
            <a:gradFill rotWithShape="1">
              <a:gsLst>
                <a:gs pos="0">
                  <a:srgbClr val="A0F2DE"/>
                </a:gs>
                <a:gs pos="100000">
                  <a:srgbClr val="1BAD94"/>
                </a:gs>
              </a:gsLst>
              <a:lin ang="5400000"/>
            </a:gradFill>
            <a:ln w="9525">
              <a:solidFill>
                <a:srgbClr val="289B88"/>
              </a:solidFill>
              <a:miter lim="800000"/>
              <a:headEnd/>
              <a:tailEnd/>
            </a:ln>
            <a:effectLst>
              <a:outerShdw blurRad="40000" dist="23000" dir="5400000" rotWithShape="0">
                <a:srgbClr val="808080">
                  <a:alpha val="34999"/>
                </a:srgbClr>
              </a:outerShdw>
            </a:effectLst>
          </p:spPr>
          <p:txBody>
            <a:bodyPr/>
            <a:lstStyle/>
            <a:p>
              <a:pPr>
                <a:defRPr/>
              </a:pPr>
              <a:endParaRPr lang="en-US" sz="525">
                <a:ea typeface="ヒラギノ角ゴ ProN W3" charset="0"/>
              </a:endParaRPr>
            </a:p>
          </p:txBody>
        </p:sp>
        <p:sp>
          <p:nvSpPr>
            <p:cNvPr id="139" name="Rectangle 138">
              <a:extLst>
                <a:ext uri="{FF2B5EF4-FFF2-40B4-BE49-F238E27FC236}">
                  <a16:creationId xmlns:a16="http://schemas.microsoft.com/office/drawing/2014/main" xmlns="" id="{9723767B-14FC-42AB-BAD1-087D9E125348}"/>
                </a:ext>
              </a:extLst>
            </p:cNvPr>
            <p:cNvSpPr>
              <a:spLocks noChangeArrowheads="1"/>
            </p:cNvSpPr>
            <p:nvPr/>
          </p:nvSpPr>
          <p:spPr bwMode="auto">
            <a:xfrm>
              <a:off x="17068800" y="2971800"/>
              <a:ext cx="457200" cy="990600"/>
            </a:xfrm>
            <a:prstGeom prst="rect">
              <a:avLst/>
            </a:prstGeom>
            <a:gradFill rotWithShape="1">
              <a:gsLst>
                <a:gs pos="0">
                  <a:srgbClr val="A0F2DE"/>
                </a:gs>
                <a:gs pos="100000">
                  <a:srgbClr val="1BAD94"/>
                </a:gs>
              </a:gsLst>
              <a:lin ang="5400000"/>
            </a:gradFill>
            <a:ln w="9525">
              <a:solidFill>
                <a:srgbClr val="289B88"/>
              </a:solidFill>
              <a:miter lim="800000"/>
              <a:headEnd/>
              <a:tailEnd/>
            </a:ln>
            <a:effectLst>
              <a:outerShdw blurRad="40000" dist="23000" dir="5400000" rotWithShape="0">
                <a:srgbClr val="808080">
                  <a:alpha val="34999"/>
                </a:srgbClr>
              </a:outerShdw>
            </a:effectLst>
          </p:spPr>
          <p:txBody>
            <a:bodyPr/>
            <a:lstStyle/>
            <a:p>
              <a:pPr>
                <a:defRPr/>
              </a:pPr>
              <a:endParaRPr lang="en-US" sz="525">
                <a:ea typeface="ヒラギノ角ゴ ProN W3" charset="0"/>
              </a:endParaRPr>
            </a:p>
          </p:txBody>
        </p:sp>
        <p:sp>
          <p:nvSpPr>
            <p:cNvPr id="140" name="Rectangle 139">
              <a:extLst>
                <a:ext uri="{FF2B5EF4-FFF2-40B4-BE49-F238E27FC236}">
                  <a16:creationId xmlns:a16="http://schemas.microsoft.com/office/drawing/2014/main" xmlns="" id="{D9044F15-D453-474B-B2BA-3CFB248ECAFB}"/>
                </a:ext>
              </a:extLst>
            </p:cNvPr>
            <p:cNvSpPr>
              <a:spLocks noChangeArrowheads="1"/>
            </p:cNvSpPr>
            <p:nvPr/>
          </p:nvSpPr>
          <p:spPr bwMode="auto">
            <a:xfrm>
              <a:off x="17526000" y="2971800"/>
              <a:ext cx="457200" cy="990600"/>
            </a:xfrm>
            <a:prstGeom prst="rect">
              <a:avLst/>
            </a:prstGeom>
            <a:gradFill rotWithShape="1">
              <a:gsLst>
                <a:gs pos="0">
                  <a:srgbClr val="A0F2DE"/>
                </a:gs>
                <a:gs pos="100000">
                  <a:srgbClr val="1BAD94"/>
                </a:gs>
              </a:gsLst>
              <a:lin ang="5400000"/>
            </a:gradFill>
            <a:ln w="9525">
              <a:solidFill>
                <a:srgbClr val="289B88"/>
              </a:solidFill>
              <a:miter lim="800000"/>
              <a:headEnd/>
              <a:tailEnd/>
            </a:ln>
            <a:effectLst>
              <a:outerShdw blurRad="40000" dist="23000" dir="5400000" rotWithShape="0">
                <a:srgbClr val="808080">
                  <a:alpha val="34999"/>
                </a:srgbClr>
              </a:outerShdw>
            </a:effectLst>
          </p:spPr>
          <p:txBody>
            <a:bodyPr/>
            <a:lstStyle/>
            <a:p>
              <a:pPr>
                <a:defRPr/>
              </a:pPr>
              <a:endParaRPr lang="en-US" sz="525">
                <a:ea typeface="ヒラギノ角ゴ ProN W3" charset="0"/>
              </a:endParaRPr>
            </a:p>
          </p:txBody>
        </p:sp>
      </p:grpSp>
      <p:grpSp>
        <p:nvGrpSpPr>
          <p:cNvPr id="24" name="Group 23">
            <a:extLst>
              <a:ext uri="{FF2B5EF4-FFF2-40B4-BE49-F238E27FC236}">
                <a16:creationId xmlns:a16="http://schemas.microsoft.com/office/drawing/2014/main" xmlns="" id="{37022A6D-F7ED-4836-8DF1-652CE20DF04C}"/>
              </a:ext>
            </a:extLst>
          </p:cNvPr>
          <p:cNvGrpSpPr>
            <a:grpSpLocks/>
          </p:cNvGrpSpPr>
          <p:nvPr/>
        </p:nvGrpSpPr>
        <p:grpSpPr bwMode="auto">
          <a:xfrm>
            <a:off x="6057900" y="4714875"/>
            <a:ext cx="571500" cy="314325"/>
            <a:chOff x="15697200" y="10210800"/>
            <a:chExt cx="1524000" cy="990600"/>
          </a:xfrm>
        </p:grpSpPr>
        <p:sp>
          <p:nvSpPr>
            <p:cNvPr id="141" name="Rectangle 140">
              <a:extLst>
                <a:ext uri="{FF2B5EF4-FFF2-40B4-BE49-F238E27FC236}">
                  <a16:creationId xmlns:a16="http://schemas.microsoft.com/office/drawing/2014/main" xmlns="" id="{25FB0FDA-ECB8-40B0-963A-3CAC0623DD80}"/>
                </a:ext>
              </a:extLst>
            </p:cNvPr>
            <p:cNvSpPr>
              <a:spLocks noChangeArrowheads="1"/>
            </p:cNvSpPr>
            <p:nvPr/>
          </p:nvSpPr>
          <p:spPr bwMode="auto">
            <a:xfrm>
              <a:off x="15697200" y="10210800"/>
              <a:ext cx="457200" cy="990600"/>
            </a:xfrm>
            <a:prstGeom prst="rect">
              <a:avLst/>
            </a:prstGeom>
            <a:gradFill rotWithShape="1">
              <a:gsLst>
                <a:gs pos="0">
                  <a:srgbClr val="86C5FF"/>
                </a:gs>
                <a:gs pos="100000">
                  <a:srgbClr val="038BE7"/>
                </a:gs>
              </a:gsLst>
              <a:lin ang="5400000"/>
            </a:gradFill>
            <a:ln w="9525">
              <a:solidFill>
                <a:srgbClr val="1884CD"/>
              </a:solidFill>
              <a:miter lim="800000"/>
              <a:headEnd/>
              <a:tailEnd/>
            </a:ln>
            <a:effectLst>
              <a:outerShdw blurRad="40000" dist="23000" dir="5400000" rotWithShape="0">
                <a:srgbClr val="808080">
                  <a:alpha val="34999"/>
                </a:srgbClr>
              </a:outerShdw>
            </a:effectLst>
          </p:spPr>
          <p:txBody>
            <a:bodyPr/>
            <a:lstStyle/>
            <a:p>
              <a:pPr>
                <a:defRPr/>
              </a:pPr>
              <a:endParaRPr lang="en-US" sz="525">
                <a:ea typeface="ヒラギノ角ゴ ProN W3" charset="0"/>
              </a:endParaRPr>
            </a:p>
          </p:txBody>
        </p:sp>
        <p:sp>
          <p:nvSpPr>
            <p:cNvPr id="142" name="Rectangle 141">
              <a:extLst>
                <a:ext uri="{FF2B5EF4-FFF2-40B4-BE49-F238E27FC236}">
                  <a16:creationId xmlns:a16="http://schemas.microsoft.com/office/drawing/2014/main" xmlns="" id="{53496472-8176-4FEE-89EF-C08D65E3BE4D}"/>
                </a:ext>
              </a:extLst>
            </p:cNvPr>
            <p:cNvSpPr>
              <a:spLocks noChangeArrowheads="1"/>
            </p:cNvSpPr>
            <p:nvPr/>
          </p:nvSpPr>
          <p:spPr bwMode="auto">
            <a:xfrm>
              <a:off x="16764000" y="10210800"/>
              <a:ext cx="457200" cy="990600"/>
            </a:xfrm>
            <a:prstGeom prst="rect">
              <a:avLst/>
            </a:prstGeom>
            <a:gradFill rotWithShape="1">
              <a:gsLst>
                <a:gs pos="0">
                  <a:srgbClr val="86C5FF"/>
                </a:gs>
                <a:gs pos="100000">
                  <a:srgbClr val="038BE7"/>
                </a:gs>
              </a:gsLst>
              <a:lin ang="5400000"/>
            </a:gradFill>
            <a:ln w="9525">
              <a:solidFill>
                <a:srgbClr val="1884CD"/>
              </a:solidFill>
              <a:miter lim="800000"/>
              <a:headEnd/>
              <a:tailEnd/>
            </a:ln>
            <a:effectLst>
              <a:outerShdw blurRad="40000" dist="23000" dir="5400000" rotWithShape="0">
                <a:srgbClr val="808080">
                  <a:alpha val="34999"/>
                </a:srgbClr>
              </a:outerShdw>
            </a:effectLst>
          </p:spPr>
          <p:txBody>
            <a:bodyPr/>
            <a:lstStyle/>
            <a:p>
              <a:pPr>
                <a:defRPr/>
              </a:pPr>
              <a:endParaRPr lang="en-US" sz="525">
                <a:ea typeface="ヒラギノ角ゴ ProN W3" charset="0"/>
              </a:endParaRPr>
            </a:p>
          </p:txBody>
        </p:sp>
      </p:grpSp>
      <p:grpSp>
        <p:nvGrpSpPr>
          <p:cNvPr id="143" name="Group 142">
            <a:extLst>
              <a:ext uri="{FF2B5EF4-FFF2-40B4-BE49-F238E27FC236}">
                <a16:creationId xmlns:a16="http://schemas.microsoft.com/office/drawing/2014/main" xmlns="" id="{1DAAC966-CFCC-4F81-BC55-CEF7410D0A2B}"/>
              </a:ext>
            </a:extLst>
          </p:cNvPr>
          <p:cNvGrpSpPr>
            <a:grpSpLocks/>
          </p:cNvGrpSpPr>
          <p:nvPr/>
        </p:nvGrpSpPr>
        <p:grpSpPr bwMode="auto">
          <a:xfrm>
            <a:off x="5629275" y="2171700"/>
            <a:ext cx="1485900" cy="314325"/>
            <a:chOff x="14325600" y="2971800"/>
            <a:chExt cx="3657600" cy="990600"/>
          </a:xfrm>
        </p:grpSpPr>
        <p:sp>
          <p:nvSpPr>
            <p:cNvPr id="144" name="Rectangle 143">
              <a:extLst>
                <a:ext uri="{FF2B5EF4-FFF2-40B4-BE49-F238E27FC236}">
                  <a16:creationId xmlns:a16="http://schemas.microsoft.com/office/drawing/2014/main" xmlns="" id="{1C21FB46-C045-4C66-ADF5-3286C3551C5A}"/>
                </a:ext>
              </a:extLst>
            </p:cNvPr>
            <p:cNvSpPr>
              <a:spLocks noChangeArrowheads="1"/>
            </p:cNvSpPr>
            <p:nvPr/>
          </p:nvSpPr>
          <p:spPr bwMode="auto">
            <a:xfrm>
              <a:off x="14325600" y="2971800"/>
              <a:ext cx="457200" cy="990600"/>
            </a:xfrm>
            <a:prstGeom prst="rect">
              <a:avLst/>
            </a:prstGeom>
            <a:gradFill rotWithShape="1">
              <a:gsLst>
                <a:gs pos="0">
                  <a:srgbClr val="A0F2DE"/>
                </a:gs>
                <a:gs pos="100000">
                  <a:srgbClr val="1BAD94"/>
                </a:gs>
              </a:gsLst>
              <a:lin ang="5400000"/>
            </a:gradFill>
            <a:ln w="9525">
              <a:solidFill>
                <a:srgbClr val="289B88"/>
              </a:solidFill>
              <a:miter lim="800000"/>
              <a:headEnd/>
              <a:tailEnd/>
            </a:ln>
            <a:effectLst>
              <a:outerShdw blurRad="40000" dist="23000" dir="5400000" rotWithShape="0">
                <a:srgbClr val="808080">
                  <a:alpha val="34999"/>
                </a:srgbClr>
              </a:outerShdw>
            </a:effectLst>
          </p:spPr>
          <p:txBody>
            <a:bodyPr/>
            <a:lstStyle/>
            <a:p>
              <a:pPr>
                <a:defRPr/>
              </a:pPr>
              <a:endParaRPr lang="en-US" sz="525">
                <a:ea typeface="ヒラギノ角ゴ ProN W3" charset="0"/>
              </a:endParaRPr>
            </a:p>
          </p:txBody>
        </p:sp>
        <p:sp>
          <p:nvSpPr>
            <p:cNvPr id="145" name="Rectangle 144">
              <a:extLst>
                <a:ext uri="{FF2B5EF4-FFF2-40B4-BE49-F238E27FC236}">
                  <a16:creationId xmlns:a16="http://schemas.microsoft.com/office/drawing/2014/main" xmlns="" id="{6CA703FD-1173-489A-8150-8DC1BE5C5C81}"/>
                </a:ext>
              </a:extLst>
            </p:cNvPr>
            <p:cNvSpPr>
              <a:spLocks noChangeArrowheads="1"/>
            </p:cNvSpPr>
            <p:nvPr/>
          </p:nvSpPr>
          <p:spPr bwMode="auto">
            <a:xfrm>
              <a:off x="14782800" y="2971800"/>
              <a:ext cx="457200" cy="990600"/>
            </a:xfrm>
            <a:prstGeom prst="rect">
              <a:avLst/>
            </a:prstGeom>
            <a:gradFill rotWithShape="1">
              <a:gsLst>
                <a:gs pos="0">
                  <a:srgbClr val="A0F2DE"/>
                </a:gs>
                <a:gs pos="100000">
                  <a:srgbClr val="1BAD94"/>
                </a:gs>
              </a:gsLst>
              <a:lin ang="5400000"/>
            </a:gradFill>
            <a:ln w="9525">
              <a:solidFill>
                <a:srgbClr val="289B88"/>
              </a:solidFill>
              <a:miter lim="800000"/>
              <a:headEnd/>
              <a:tailEnd/>
            </a:ln>
            <a:effectLst>
              <a:outerShdw blurRad="40000" dist="23000" dir="5400000" rotWithShape="0">
                <a:srgbClr val="808080">
                  <a:alpha val="34999"/>
                </a:srgbClr>
              </a:outerShdw>
            </a:effectLst>
          </p:spPr>
          <p:txBody>
            <a:bodyPr/>
            <a:lstStyle/>
            <a:p>
              <a:pPr>
                <a:defRPr/>
              </a:pPr>
              <a:endParaRPr lang="en-US" sz="525">
                <a:ea typeface="ヒラギノ角ゴ ProN W3" charset="0"/>
              </a:endParaRPr>
            </a:p>
          </p:txBody>
        </p:sp>
        <p:sp>
          <p:nvSpPr>
            <p:cNvPr id="146" name="Rectangle 145">
              <a:extLst>
                <a:ext uri="{FF2B5EF4-FFF2-40B4-BE49-F238E27FC236}">
                  <a16:creationId xmlns:a16="http://schemas.microsoft.com/office/drawing/2014/main" xmlns="" id="{A104C703-F453-4A0E-BA3D-575E08F54965}"/>
                </a:ext>
              </a:extLst>
            </p:cNvPr>
            <p:cNvSpPr>
              <a:spLocks noChangeArrowheads="1"/>
            </p:cNvSpPr>
            <p:nvPr/>
          </p:nvSpPr>
          <p:spPr bwMode="auto">
            <a:xfrm>
              <a:off x="15240000" y="2971800"/>
              <a:ext cx="457200" cy="990600"/>
            </a:xfrm>
            <a:prstGeom prst="rect">
              <a:avLst/>
            </a:prstGeom>
            <a:gradFill rotWithShape="1">
              <a:gsLst>
                <a:gs pos="0">
                  <a:srgbClr val="A0F2DE"/>
                </a:gs>
                <a:gs pos="100000">
                  <a:srgbClr val="1BAD94"/>
                </a:gs>
              </a:gsLst>
              <a:lin ang="5400000"/>
            </a:gradFill>
            <a:ln w="9525">
              <a:solidFill>
                <a:srgbClr val="289B88"/>
              </a:solidFill>
              <a:miter lim="800000"/>
              <a:headEnd/>
              <a:tailEnd/>
            </a:ln>
            <a:effectLst>
              <a:outerShdw blurRad="40000" dist="23000" dir="5400000" rotWithShape="0">
                <a:srgbClr val="808080">
                  <a:alpha val="34999"/>
                </a:srgbClr>
              </a:outerShdw>
            </a:effectLst>
          </p:spPr>
          <p:txBody>
            <a:bodyPr/>
            <a:lstStyle/>
            <a:p>
              <a:pPr>
                <a:defRPr/>
              </a:pPr>
              <a:endParaRPr lang="en-US" sz="525">
                <a:ea typeface="ヒラギノ角ゴ ProN W3" charset="0"/>
              </a:endParaRPr>
            </a:p>
          </p:txBody>
        </p:sp>
        <p:sp>
          <p:nvSpPr>
            <p:cNvPr id="147" name="Rectangle 146">
              <a:extLst>
                <a:ext uri="{FF2B5EF4-FFF2-40B4-BE49-F238E27FC236}">
                  <a16:creationId xmlns:a16="http://schemas.microsoft.com/office/drawing/2014/main" xmlns="" id="{B21BA58E-BAE2-4BD9-94EE-475A34D22F39}"/>
                </a:ext>
              </a:extLst>
            </p:cNvPr>
            <p:cNvSpPr>
              <a:spLocks noChangeArrowheads="1"/>
            </p:cNvSpPr>
            <p:nvPr/>
          </p:nvSpPr>
          <p:spPr bwMode="auto">
            <a:xfrm>
              <a:off x="15697200" y="2971800"/>
              <a:ext cx="457200" cy="990600"/>
            </a:xfrm>
            <a:prstGeom prst="rect">
              <a:avLst/>
            </a:prstGeom>
            <a:gradFill rotWithShape="1">
              <a:gsLst>
                <a:gs pos="0">
                  <a:srgbClr val="A0F2DE"/>
                </a:gs>
                <a:gs pos="100000">
                  <a:srgbClr val="1BAD94"/>
                </a:gs>
              </a:gsLst>
              <a:lin ang="5400000"/>
            </a:gradFill>
            <a:ln w="9525">
              <a:solidFill>
                <a:srgbClr val="289B88"/>
              </a:solidFill>
              <a:miter lim="800000"/>
              <a:headEnd/>
              <a:tailEnd/>
            </a:ln>
            <a:effectLst>
              <a:outerShdw blurRad="40000" dist="23000" dir="5400000" rotWithShape="0">
                <a:srgbClr val="808080">
                  <a:alpha val="34999"/>
                </a:srgbClr>
              </a:outerShdw>
            </a:effectLst>
          </p:spPr>
          <p:txBody>
            <a:bodyPr/>
            <a:lstStyle/>
            <a:p>
              <a:pPr>
                <a:defRPr/>
              </a:pPr>
              <a:endParaRPr lang="en-US" sz="525">
                <a:ea typeface="ヒラギノ角ゴ ProN W3" charset="0"/>
              </a:endParaRPr>
            </a:p>
          </p:txBody>
        </p:sp>
        <p:sp>
          <p:nvSpPr>
            <p:cNvPr id="148" name="Rectangle 147">
              <a:extLst>
                <a:ext uri="{FF2B5EF4-FFF2-40B4-BE49-F238E27FC236}">
                  <a16:creationId xmlns:a16="http://schemas.microsoft.com/office/drawing/2014/main" xmlns="" id="{E3F28785-0129-4A42-ABEC-68408B3A3AA2}"/>
                </a:ext>
              </a:extLst>
            </p:cNvPr>
            <p:cNvSpPr>
              <a:spLocks noChangeArrowheads="1"/>
            </p:cNvSpPr>
            <p:nvPr/>
          </p:nvSpPr>
          <p:spPr bwMode="auto">
            <a:xfrm>
              <a:off x="16154400" y="2971800"/>
              <a:ext cx="457200" cy="990600"/>
            </a:xfrm>
            <a:prstGeom prst="rect">
              <a:avLst/>
            </a:prstGeom>
            <a:gradFill rotWithShape="1">
              <a:gsLst>
                <a:gs pos="0">
                  <a:srgbClr val="A0F2DE"/>
                </a:gs>
                <a:gs pos="100000">
                  <a:srgbClr val="1BAD94"/>
                </a:gs>
              </a:gsLst>
              <a:lin ang="5400000"/>
            </a:gradFill>
            <a:ln w="9525">
              <a:solidFill>
                <a:srgbClr val="289B88"/>
              </a:solidFill>
              <a:miter lim="800000"/>
              <a:headEnd/>
              <a:tailEnd/>
            </a:ln>
            <a:effectLst>
              <a:outerShdw blurRad="40000" dist="23000" dir="5400000" rotWithShape="0">
                <a:srgbClr val="808080">
                  <a:alpha val="34999"/>
                </a:srgbClr>
              </a:outerShdw>
            </a:effectLst>
          </p:spPr>
          <p:txBody>
            <a:bodyPr/>
            <a:lstStyle/>
            <a:p>
              <a:pPr>
                <a:defRPr/>
              </a:pPr>
              <a:endParaRPr lang="en-US" sz="525">
                <a:ea typeface="ヒラギノ角ゴ ProN W3" charset="0"/>
              </a:endParaRPr>
            </a:p>
          </p:txBody>
        </p:sp>
        <p:sp>
          <p:nvSpPr>
            <p:cNvPr id="149" name="Rectangle 148">
              <a:extLst>
                <a:ext uri="{FF2B5EF4-FFF2-40B4-BE49-F238E27FC236}">
                  <a16:creationId xmlns:a16="http://schemas.microsoft.com/office/drawing/2014/main" xmlns="" id="{C03BD1CD-AAE0-4D1F-8552-7045603EEBD9}"/>
                </a:ext>
              </a:extLst>
            </p:cNvPr>
            <p:cNvSpPr>
              <a:spLocks noChangeArrowheads="1"/>
            </p:cNvSpPr>
            <p:nvPr/>
          </p:nvSpPr>
          <p:spPr bwMode="auto">
            <a:xfrm>
              <a:off x="16611600" y="2971800"/>
              <a:ext cx="457200" cy="990600"/>
            </a:xfrm>
            <a:prstGeom prst="rect">
              <a:avLst/>
            </a:prstGeom>
            <a:gradFill rotWithShape="1">
              <a:gsLst>
                <a:gs pos="0">
                  <a:srgbClr val="A0F2DE"/>
                </a:gs>
                <a:gs pos="100000">
                  <a:srgbClr val="1BAD94"/>
                </a:gs>
              </a:gsLst>
              <a:lin ang="5400000"/>
            </a:gradFill>
            <a:ln w="9525">
              <a:solidFill>
                <a:srgbClr val="289B88"/>
              </a:solidFill>
              <a:miter lim="800000"/>
              <a:headEnd/>
              <a:tailEnd/>
            </a:ln>
            <a:effectLst>
              <a:outerShdw blurRad="40000" dist="23000" dir="5400000" rotWithShape="0">
                <a:srgbClr val="808080">
                  <a:alpha val="34999"/>
                </a:srgbClr>
              </a:outerShdw>
            </a:effectLst>
          </p:spPr>
          <p:txBody>
            <a:bodyPr/>
            <a:lstStyle/>
            <a:p>
              <a:pPr>
                <a:defRPr/>
              </a:pPr>
              <a:endParaRPr lang="en-US" sz="525">
                <a:ea typeface="ヒラギノ角ゴ ProN W3" charset="0"/>
              </a:endParaRPr>
            </a:p>
          </p:txBody>
        </p:sp>
        <p:sp>
          <p:nvSpPr>
            <p:cNvPr id="154" name="Rectangle 153">
              <a:extLst>
                <a:ext uri="{FF2B5EF4-FFF2-40B4-BE49-F238E27FC236}">
                  <a16:creationId xmlns:a16="http://schemas.microsoft.com/office/drawing/2014/main" xmlns="" id="{2278A082-9242-4F79-93CB-EBD50601493E}"/>
                </a:ext>
              </a:extLst>
            </p:cNvPr>
            <p:cNvSpPr>
              <a:spLocks noChangeArrowheads="1"/>
            </p:cNvSpPr>
            <p:nvPr/>
          </p:nvSpPr>
          <p:spPr bwMode="auto">
            <a:xfrm>
              <a:off x="17068800" y="2971800"/>
              <a:ext cx="457200" cy="990600"/>
            </a:xfrm>
            <a:prstGeom prst="rect">
              <a:avLst/>
            </a:prstGeom>
            <a:gradFill rotWithShape="1">
              <a:gsLst>
                <a:gs pos="0">
                  <a:srgbClr val="A0F2DE"/>
                </a:gs>
                <a:gs pos="100000">
                  <a:srgbClr val="1BAD94"/>
                </a:gs>
              </a:gsLst>
              <a:lin ang="5400000"/>
            </a:gradFill>
            <a:ln w="9525">
              <a:solidFill>
                <a:srgbClr val="289B88"/>
              </a:solidFill>
              <a:miter lim="800000"/>
              <a:headEnd/>
              <a:tailEnd/>
            </a:ln>
            <a:effectLst>
              <a:outerShdw blurRad="40000" dist="23000" dir="5400000" rotWithShape="0">
                <a:srgbClr val="808080">
                  <a:alpha val="34999"/>
                </a:srgbClr>
              </a:outerShdw>
            </a:effectLst>
          </p:spPr>
          <p:txBody>
            <a:bodyPr/>
            <a:lstStyle/>
            <a:p>
              <a:pPr>
                <a:defRPr/>
              </a:pPr>
              <a:endParaRPr lang="en-US" sz="525">
                <a:ea typeface="ヒラギノ角ゴ ProN W3" charset="0"/>
              </a:endParaRPr>
            </a:p>
          </p:txBody>
        </p:sp>
        <p:sp>
          <p:nvSpPr>
            <p:cNvPr id="156" name="Rectangle 155">
              <a:extLst>
                <a:ext uri="{FF2B5EF4-FFF2-40B4-BE49-F238E27FC236}">
                  <a16:creationId xmlns:a16="http://schemas.microsoft.com/office/drawing/2014/main" xmlns="" id="{1202776E-5811-40DE-8D3C-979614529FDD}"/>
                </a:ext>
              </a:extLst>
            </p:cNvPr>
            <p:cNvSpPr>
              <a:spLocks noChangeArrowheads="1"/>
            </p:cNvSpPr>
            <p:nvPr/>
          </p:nvSpPr>
          <p:spPr bwMode="auto">
            <a:xfrm>
              <a:off x="17526000" y="2971800"/>
              <a:ext cx="457200" cy="990600"/>
            </a:xfrm>
            <a:prstGeom prst="rect">
              <a:avLst/>
            </a:prstGeom>
            <a:gradFill rotWithShape="1">
              <a:gsLst>
                <a:gs pos="0">
                  <a:srgbClr val="A0F2DE"/>
                </a:gs>
                <a:gs pos="100000">
                  <a:srgbClr val="1BAD94"/>
                </a:gs>
              </a:gsLst>
              <a:lin ang="5400000"/>
            </a:gradFill>
            <a:ln w="9525">
              <a:solidFill>
                <a:srgbClr val="289B88"/>
              </a:solidFill>
              <a:miter lim="800000"/>
              <a:headEnd/>
              <a:tailEnd/>
            </a:ln>
            <a:effectLst>
              <a:outerShdw blurRad="40000" dist="23000" dir="5400000" rotWithShape="0">
                <a:srgbClr val="808080">
                  <a:alpha val="34999"/>
                </a:srgbClr>
              </a:outerShdw>
            </a:effectLst>
          </p:spPr>
          <p:txBody>
            <a:bodyPr/>
            <a:lstStyle/>
            <a:p>
              <a:pPr>
                <a:defRPr/>
              </a:pPr>
              <a:endParaRPr lang="en-US" sz="525">
                <a:ea typeface="ヒラギノ角ゴ ProN W3" charset="0"/>
              </a:endParaRPr>
            </a:p>
          </p:txBody>
        </p:sp>
      </p:grpSp>
      <p:sp>
        <p:nvSpPr>
          <p:cNvPr id="158" name="Rectangle 157">
            <a:extLst>
              <a:ext uri="{FF2B5EF4-FFF2-40B4-BE49-F238E27FC236}">
                <a16:creationId xmlns:a16="http://schemas.microsoft.com/office/drawing/2014/main" xmlns="" id="{D632C77F-EA8B-4EBA-9A13-57AADDC62420}"/>
              </a:ext>
            </a:extLst>
          </p:cNvPr>
          <p:cNvSpPr>
            <a:spLocks noChangeArrowheads="1"/>
          </p:cNvSpPr>
          <p:nvPr/>
        </p:nvSpPr>
        <p:spPr bwMode="auto">
          <a:xfrm>
            <a:off x="5486400" y="3914775"/>
            <a:ext cx="185738" cy="314325"/>
          </a:xfrm>
          <a:prstGeom prst="rect">
            <a:avLst/>
          </a:prstGeom>
          <a:gradFill rotWithShape="1">
            <a:gsLst>
              <a:gs pos="0">
                <a:srgbClr val="86C5FF"/>
              </a:gs>
              <a:gs pos="100000">
                <a:srgbClr val="038BE7"/>
              </a:gs>
            </a:gsLst>
            <a:lin ang="5400000"/>
          </a:gradFill>
          <a:ln w="9525">
            <a:solidFill>
              <a:srgbClr val="1884CD"/>
            </a:solidFill>
            <a:miter lim="800000"/>
            <a:headEnd/>
            <a:tailEnd/>
          </a:ln>
          <a:effectLst>
            <a:outerShdw blurRad="40000" dist="23000" dir="5400000" rotWithShape="0">
              <a:srgbClr val="808080">
                <a:alpha val="34999"/>
              </a:srgbClr>
            </a:outerShdw>
          </a:effectLst>
        </p:spPr>
        <p:txBody>
          <a:bodyPr/>
          <a:lstStyle/>
          <a:p>
            <a:pPr>
              <a:defRPr/>
            </a:pPr>
            <a:endParaRPr lang="en-US" sz="525">
              <a:ea typeface="ヒラギノ角ゴ ProN W3" charset="0"/>
            </a:endParaRPr>
          </a:p>
        </p:txBody>
      </p:sp>
      <p:sp>
        <p:nvSpPr>
          <p:cNvPr id="159" name="Rectangle 158">
            <a:extLst>
              <a:ext uri="{FF2B5EF4-FFF2-40B4-BE49-F238E27FC236}">
                <a16:creationId xmlns:a16="http://schemas.microsoft.com/office/drawing/2014/main" xmlns="" id="{D0B89E5B-09C0-4F25-89B1-E8610A120156}"/>
              </a:ext>
            </a:extLst>
          </p:cNvPr>
          <p:cNvSpPr>
            <a:spLocks noChangeArrowheads="1"/>
          </p:cNvSpPr>
          <p:nvPr/>
        </p:nvSpPr>
        <p:spPr bwMode="auto">
          <a:xfrm>
            <a:off x="5672137" y="3914775"/>
            <a:ext cx="185738" cy="314325"/>
          </a:xfrm>
          <a:prstGeom prst="rect">
            <a:avLst/>
          </a:prstGeom>
          <a:gradFill rotWithShape="1">
            <a:gsLst>
              <a:gs pos="0">
                <a:srgbClr val="86C5FF"/>
              </a:gs>
              <a:gs pos="100000">
                <a:srgbClr val="038BE7"/>
              </a:gs>
            </a:gsLst>
            <a:lin ang="5400000"/>
          </a:gradFill>
          <a:ln w="9525">
            <a:solidFill>
              <a:srgbClr val="1884CD"/>
            </a:solidFill>
            <a:miter lim="800000"/>
            <a:headEnd/>
            <a:tailEnd/>
          </a:ln>
          <a:effectLst>
            <a:outerShdw blurRad="40000" dist="23000" dir="5400000" rotWithShape="0">
              <a:srgbClr val="808080">
                <a:alpha val="34999"/>
              </a:srgbClr>
            </a:outerShdw>
          </a:effectLst>
        </p:spPr>
        <p:txBody>
          <a:bodyPr/>
          <a:lstStyle/>
          <a:p>
            <a:pPr>
              <a:defRPr/>
            </a:pPr>
            <a:endParaRPr lang="en-US" sz="525">
              <a:ea typeface="ヒラギノ角ゴ ProN W3" charset="0"/>
            </a:endParaRPr>
          </a:p>
        </p:txBody>
      </p:sp>
      <p:sp>
        <p:nvSpPr>
          <p:cNvPr id="161" name="Rectangle 160">
            <a:extLst>
              <a:ext uri="{FF2B5EF4-FFF2-40B4-BE49-F238E27FC236}">
                <a16:creationId xmlns:a16="http://schemas.microsoft.com/office/drawing/2014/main" xmlns="" id="{2A3C1024-7D9E-4ABD-8BD7-6F53A73C4334}"/>
              </a:ext>
            </a:extLst>
          </p:cNvPr>
          <p:cNvSpPr>
            <a:spLocks noChangeArrowheads="1"/>
          </p:cNvSpPr>
          <p:nvPr/>
        </p:nvSpPr>
        <p:spPr bwMode="auto">
          <a:xfrm>
            <a:off x="5857875" y="3914775"/>
            <a:ext cx="185738" cy="314325"/>
          </a:xfrm>
          <a:prstGeom prst="rect">
            <a:avLst/>
          </a:prstGeom>
          <a:gradFill rotWithShape="1">
            <a:gsLst>
              <a:gs pos="0">
                <a:srgbClr val="86C5FF"/>
              </a:gs>
              <a:gs pos="100000">
                <a:srgbClr val="038BE7"/>
              </a:gs>
            </a:gsLst>
            <a:lin ang="5400000"/>
          </a:gradFill>
          <a:ln w="9525">
            <a:solidFill>
              <a:srgbClr val="1884CD"/>
            </a:solidFill>
            <a:miter lim="800000"/>
            <a:headEnd/>
            <a:tailEnd/>
          </a:ln>
          <a:effectLst>
            <a:outerShdw blurRad="40000" dist="23000" dir="5400000" rotWithShape="0">
              <a:srgbClr val="808080">
                <a:alpha val="34999"/>
              </a:srgbClr>
            </a:outerShdw>
          </a:effectLst>
        </p:spPr>
        <p:txBody>
          <a:bodyPr/>
          <a:lstStyle/>
          <a:p>
            <a:pPr>
              <a:defRPr/>
            </a:pPr>
            <a:endParaRPr lang="en-US" sz="525">
              <a:ea typeface="ヒラギノ角ゴ ProN W3" charset="0"/>
            </a:endParaRPr>
          </a:p>
        </p:txBody>
      </p:sp>
      <p:sp>
        <p:nvSpPr>
          <p:cNvPr id="162" name="Rectangle 161">
            <a:extLst>
              <a:ext uri="{FF2B5EF4-FFF2-40B4-BE49-F238E27FC236}">
                <a16:creationId xmlns:a16="http://schemas.microsoft.com/office/drawing/2014/main" xmlns="" id="{7218690B-EB50-491A-8902-702D5172C409}"/>
              </a:ext>
            </a:extLst>
          </p:cNvPr>
          <p:cNvSpPr>
            <a:spLocks noChangeArrowheads="1"/>
          </p:cNvSpPr>
          <p:nvPr/>
        </p:nvSpPr>
        <p:spPr bwMode="auto">
          <a:xfrm>
            <a:off x="6043612" y="3914775"/>
            <a:ext cx="185738" cy="314325"/>
          </a:xfrm>
          <a:prstGeom prst="rect">
            <a:avLst/>
          </a:prstGeom>
          <a:gradFill rotWithShape="1">
            <a:gsLst>
              <a:gs pos="0">
                <a:srgbClr val="86C5FF"/>
              </a:gs>
              <a:gs pos="100000">
                <a:srgbClr val="038BE7"/>
              </a:gs>
            </a:gsLst>
            <a:lin ang="5400000"/>
          </a:gradFill>
          <a:ln w="9525">
            <a:solidFill>
              <a:srgbClr val="1884CD"/>
            </a:solidFill>
            <a:miter lim="800000"/>
            <a:headEnd/>
            <a:tailEnd/>
          </a:ln>
          <a:effectLst>
            <a:outerShdw blurRad="40000" dist="23000" dir="5400000" rotWithShape="0">
              <a:srgbClr val="808080">
                <a:alpha val="34999"/>
              </a:srgbClr>
            </a:outerShdw>
          </a:effectLst>
        </p:spPr>
        <p:txBody>
          <a:bodyPr/>
          <a:lstStyle/>
          <a:p>
            <a:pPr>
              <a:defRPr/>
            </a:pPr>
            <a:endParaRPr lang="en-US" sz="525">
              <a:ea typeface="ヒラギノ角ゴ ProN W3" charset="0"/>
            </a:endParaRPr>
          </a:p>
        </p:txBody>
      </p:sp>
      <p:sp>
        <p:nvSpPr>
          <p:cNvPr id="164" name="Rectangle 163">
            <a:extLst>
              <a:ext uri="{FF2B5EF4-FFF2-40B4-BE49-F238E27FC236}">
                <a16:creationId xmlns:a16="http://schemas.microsoft.com/office/drawing/2014/main" xmlns="" id="{E2E6547E-3A95-469D-9E2B-146229E88F63}"/>
              </a:ext>
            </a:extLst>
          </p:cNvPr>
          <p:cNvSpPr>
            <a:spLocks noChangeArrowheads="1"/>
          </p:cNvSpPr>
          <p:nvPr/>
        </p:nvSpPr>
        <p:spPr bwMode="auto">
          <a:xfrm>
            <a:off x="6229350" y="3914775"/>
            <a:ext cx="185738" cy="314325"/>
          </a:xfrm>
          <a:prstGeom prst="rect">
            <a:avLst/>
          </a:prstGeom>
          <a:gradFill rotWithShape="1">
            <a:gsLst>
              <a:gs pos="0">
                <a:srgbClr val="86C5FF"/>
              </a:gs>
              <a:gs pos="100000">
                <a:srgbClr val="038BE7"/>
              </a:gs>
            </a:gsLst>
            <a:lin ang="5400000"/>
          </a:gradFill>
          <a:ln w="9525">
            <a:solidFill>
              <a:srgbClr val="1884CD"/>
            </a:solidFill>
            <a:miter lim="800000"/>
            <a:headEnd/>
            <a:tailEnd/>
          </a:ln>
          <a:effectLst>
            <a:outerShdw blurRad="40000" dist="23000" dir="5400000" rotWithShape="0">
              <a:srgbClr val="808080">
                <a:alpha val="34999"/>
              </a:srgbClr>
            </a:outerShdw>
          </a:effectLst>
        </p:spPr>
        <p:txBody>
          <a:bodyPr/>
          <a:lstStyle/>
          <a:p>
            <a:pPr>
              <a:defRPr/>
            </a:pPr>
            <a:endParaRPr lang="en-US" sz="525">
              <a:ea typeface="ヒラギノ角ゴ ProN W3" charset="0"/>
            </a:endParaRPr>
          </a:p>
        </p:txBody>
      </p:sp>
      <p:sp>
        <p:nvSpPr>
          <p:cNvPr id="166" name="Rectangle 165">
            <a:extLst>
              <a:ext uri="{FF2B5EF4-FFF2-40B4-BE49-F238E27FC236}">
                <a16:creationId xmlns:a16="http://schemas.microsoft.com/office/drawing/2014/main" xmlns="" id="{188196CB-584E-4F0F-B866-A6F43CC3425B}"/>
              </a:ext>
            </a:extLst>
          </p:cNvPr>
          <p:cNvSpPr>
            <a:spLocks noChangeArrowheads="1"/>
          </p:cNvSpPr>
          <p:nvPr/>
        </p:nvSpPr>
        <p:spPr bwMode="auto">
          <a:xfrm>
            <a:off x="6415087" y="3914775"/>
            <a:ext cx="185738" cy="314325"/>
          </a:xfrm>
          <a:prstGeom prst="rect">
            <a:avLst/>
          </a:prstGeom>
          <a:gradFill rotWithShape="1">
            <a:gsLst>
              <a:gs pos="0">
                <a:srgbClr val="86C5FF"/>
              </a:gs>
              <a:gs pos="100000">
                <a:srgbClr val="038BE7"/>
              </a:gs>
            </a:gsLst>
            <a:lin ang="5400000"/>
          </a:gradFill>
          <a:ln w="9525">
            <a:solidFill>
              <a:srgbClr val="1884CD"/>
            </a:solidFill>
            <a:miter lim="800000"/>
            <a:headEnd/>
            <a:tailEnd/>
          </a:ln>
          <a:effectLst>
            <a:outerShdw blurRad="40000" dist="23000" dir="5400000" rotWithShape="0">
              <a:srgbClr val="808080">
                <a:alpha val="34999"/>
              </a:srgbClr>
            </a:outerShdw>
          </a:effectLst>
        </p:spPr>
        <p:txBody>
          <a:bodyPr/>
          <a:lstStyle/>
          <a:p>
            <a:pPr>
              <a:defRPr/>
            </a:pPr>
            <a:endParaRPr lang="en-US" sz="525">
              <a:ea typeface="ヒラギノ角ゴ ProN W3" charset="0"/>
            </a:endParaRPr>
          </a:p>
        </p:txBody>
      </p:sp>
      <p:sp>
        <p:nvSpPr>
          <p:cNvPr id="168" name="Rectangle 167">
            <a:extLst>
              <a:ext uri="{FF2B5EF4-FFF2-40B4-BE49-F238E27FC236}">
                <a16:creationId xmlns:a16="http://schemas.microsoft.com/office/drawing/2014/main" xmlns="" id="{F0E7C94C-D85E-439D-8E94-CE359B027AA7}"/>
              </a:ext>
            </a:extLst>
          </p:cNvPr>
          <p:cNvSpPr>
            <a:spLocks noChangeArrowheads="1"/>
          </p:cNvSpPr>
          <p:nvPr/>
        </p:nvSpPr>
        <p:spPr bwMode="auto">
          <a:xfrm>
            <a:off x="6600825" y="3914775"/>
            <a:ext cx="185738" cy="314325"/>
          </a:xfrm>
          <a:prstGeom prst="rect">
            <a:avLst/>
          </a:prstGeom>
          <a:gradFill rotWithShape="1">
            <a:gsLst>
              <a:gs pos="0">
                <a:srgbClr val="86C5FF"/>
              </a:gs>
              <a:gs pos="100000">
                <a:srgbClr val="038BE7"/>
              </a:gs>
            </a:gsLst>
            <a:lin ang="5400000"/>
          </a:gradFill>
          <a:ln w="9525">
            <a:solidFill>
              <a:srgbClr val="1884CD"/>
            </a:solidFill>
            <a:miter lim="800000"/>
            <a:headEnd/>
            <a:tailEnd/>
          </a:ln>
          <a:effectLst>
            <a:outerShdw blurRad="40000" dist="23000" dir="5400000" rotWithShape="0">
              <a:srgbClr val="808080">
                <a:alpha val="34999"/>
              </a:srgbClr>
            </a:outerShdw>
          </a:effectLst>
        </p:spPr>
        <p:txBody>
          <a:bodyPr/>
          <a:lstStyle/>
          <a:p>
            <a:pPr>
              <a:defRPr/>
            </a:pPr>
            <a:endParaRPr lang="en-US" sz="525">
              <a:ea typeface="ヒラギノ角ゴ ProN W3" charset="0"/>
            </a:endParaRPr>
          </a:p>
        </p:txBody>
      </p:sp>
      <p:sp>
        <p:nvSpPr>
          <p:cNvPr id="169" name="Rectangle 168">
            <a:extLst>
              <a:ext uri="{FF2B5EF4-FFF2-40B4-BE49-F238E27FC236}">
                <a16:creationId xmlns:a16="http://schemas.microsoft.com/office/drawing/2014/main" xmlns="" id="{B0C5D079-0791-40B3-A2C3-5AD1D3E9C246}"/>
              </a:ext>
            </a:extLst>
          </p:cNvPr>
          <p:cNvSpPr>
            <a:spLocks noChangeArrowheads="1"/>
          </p:cNvSpPr>
          <p:nvPr/>
        </p:nvSpPr>
        <p:spPr bwMode="auto">
          <a:xfrm>
            <a:off x="6786562" y="3914775"/>
            <a:ext cx="185738" cy="314325"/>
          </a:xfrm>
          <a:prstGeom prst="rect">
            <a:avLst/>
          </a:prstGeom>
          <a:gradFill rotWithShape="1">
            <a:gsLst>
              <a:gs pos="0">
                <a:srgbClr val="86C5FF"/>
              </a:gs>
              <a:gs pos="100000">
                <a:srgbClr val="038BE7"/>
              </a:gs>
            </a:gsLst>
            <a:lin ang="5400000"/>
          </a:gradFill>
          <a:ln w="9525">
            <a:solidFill>
              <a:srgbClr val="1884CD"/>
            </a:solidFill>
            <a:miter lim="800000"/>
            <a:headEnd/>
            <a:tailEnd/>
          </a:ln>
          <a:effectLst>
            <a:outerShdw blurRad="40000" dist="23000" dir="5400000" rotWithShape="0">
              <a:srgbClr val="808080">
                <a:alpha val="34999"/>
              </a:srgbClr>
            </a:outerShdw>
          </a:effectLst>
        </p:spPr>
        <p:txBody>
          <a:bodyPr/>
          <a:lstStyle/>
          <a:p>
            <a:pPr>
              <a:defRPr/>
            </a:pPr>
            <a:endParaRPr lang="en-US" sz="525">
              <a:ea typeface="ヒラギノ角ゴ ProN W3" charset="0"/>
            </a:endParaRPr>
          </a:p>
        </p:txBody>
      </p:sp>
      <p:grpSp>
        <p:nvGrpSpPr>
          <p:cNvPr id="23" name="Group 22">
            <a:extLst>
              <a:ext uri="{FF2B5EF4-FFF2-40B4-BE49-F238E27FC236}">
                <a16:creationId xmlns:a16="http://schemas.microsoft.com/office/drawing/2014/main" xmlns="" id="{220F015C-A337-40C9-929B-350FECF913B1}"/>
              </a:ext>
            </a:extLst>
          </p:cNvPr>
          <p:cNvGrpSpPr>
            <a:grpSpLocks/>
          </p:cNvGrpSpPr>
          <p:nvPr/>
        </p:nvGrpSpPr>
        <p:grpSpPr bwMode="auto">
          <a:xfrm>
            <a:off x="6067425" y="2486025"/>
            <a:ext cx="954881" cy="1778794"/>
            <a:chOff x="15723042" y="4343400"/>
            <a:chExt cx="2545908" cy="4744156"/>
          </a:xfrm>
        </p:grpSpPr>
        <p:cxnSp>
          <p:nvCxnSpPr>
            <p:cNvPr id="170" name="Straight Arrow Connector 169">
              <a:extLst>
                <a:ext uri="{FF2B5EF4-FFF2-40B4-BE49-F238E27FC236}">
                  <a16:creationId xmlns:a16="http://schemas.microsoft.com/office/drawing/2014/main" xmlns="" id="{E565B8DE-D96C-4619-95A7-941B6B65020E}"/>
                </a:ext>
              </a:extLst>
            </p:cNvPr>
            <p:cNvCxnSpPr>
              <a:stCxn id="154" idx="2"/>
              <a:endCxn id="22535" idx="0"/>
            </p:cNvCxnSpPr>
            <p:nvPr/>
          </p:nvCxnSpPr>
          <p:spPr bwMode="auto">
            <a:xfrm flipH="1">
              <a:off x="15723042" y="4343400"/>
              <a:ext cx="2050694" cy="4744156"/>
            </a:xfrm>
            <a:prstGeom prst="straightConnector1">
              <a:avLst/>
            </a:prstGeom>
            <a:solidFill>
              <a:srgbClr val="000000"/>
            </a:solidFill>
            <a:ln w="57150" cap="flat" cmpd="sng" algn="ctr">
              <a:solidFill>
                <a:schemeClr val="accent3"/>
              </a:solidFill>
              <a:prstDash val="solid"/>
              <a:round/>
              <a:headEnd type="none" w="med" len="med"/>
              <a:tailEnd type="arrow"/>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71" name="Straight Arrow Connector 170">
              <a:extLst>
                <a:ext uri="{FF2B5EF4-FFF2-40B4-BE49-F238E27FC236}">
                  <a16:creationId xmlns:a16="http://schemas.microsoft.com/office/drawing/2014/main" xmlns="" id="{AED78729-65AC-48D3-8F05-CE1CBC3B2895}"/>
                </a:ext>
              </a:extLst>
            </p:cNvPr>
            <p:cNvCxnSpPr>
              <a:stCxn id="156" idx="2"/>
              <a:endCxn id="22536" idx="0"/>
            </p:cNvCxnSpPr>
            <p:nvPr/>
          </p:nvCxnSpPr>
          <p:spPr bwMode="auto">
            <a:xfrm flipH="1">
              <a:off x="16783308" y="4343400"/>
              <a:ext cx="1485642" cy="4744156"/>
            </a:xfrm>
            <a:prstGeom prst="straightConnector1">
              <a:avLst/>
            </a:prstGeom>
            <a:solidFill>
              <a:srgbClr val="000000"/>
            </a:solidFill>
            <a:ln w="57150" cap="flat" cmpd="sng" algn="ctr">
              <a:solidFill>
                <a:schemeClr val="accent3"/>
              </a:solidFill>
              <a:prstDash val="solid"/>
              <a:round/>
              <a:headEnd type="none" w="med" len="med"/>
              <a:tailEnd type="arrow"/>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grpSp>
      <p:sp>
        <p:nvSpPr>
          <p:cNvPr id="172" name="Rounded Rectangular Callout 171">
            <a:extLst>
              <a:ext uri="{FF2B5EF4-FFF2-40B4-BE49-F238E27FC236}">
                <a16:creationId xmlns:a16="http://schemas.microsoft.com/office/drawing/2014/main" xmlns="" id="{775A05FF-B0B2-4E00-8E58-EACDAAD3E4D2}"/>
              </a:ext>
            </a:extLst>
          </p:cNvPr>
          <p:cNvSpPr/>
          <p:nvPr/>
        </p:nvSpPr>
        <p:spPr>
          <a:xfrm>
            <a:off x="7229475" y="4057650"/>
            <a:ext cx="1514475" cy="714375"/>
          </a:xfrm>
          <a:prstGeom prst="wedgeRoundRectCallout">
            <a:avLst>
              <a:gd name="adj1" fmla="val -64777"/>
              <a:gd name="adj2" fmla="val -18645"/>
              <a:gd name="adj3" fmla="val 16667"/>
            </a:avLst>
          </a:prstGeom>
          <a:ln w="57150" cmpd="sng"/>
        </p:spPr>
        <p:style>
          <a:lnRef idx="2">
            <a:schemeClr val="accent4"/>
          </a:lnRef>
          <a:fillRef idx="1">
            <a:schemeClr val="lt1"/>
          </a:fillRef>
          <a:effectRef idx="0">
            <a:schemeClr val="accent4"/>
          </a:effectRef>
          <a:fontRef idx="minor">
            <a:schemeClr val="dk1"/>
          </a:fontRef>
        </p:style>
        <p:txBody>
          <a:bodyPr lIns="0" rIns="0" anchor="ctr"/>
          <a:lstStyle/>
          <a:p>
            <a:pPr algn="ctr">
              <a:defRPr/>
            </a:pPr>
            <a:r>
              <a:rPr lang="en-US" sz="1500" dirty="0">
                <a:solidFill>
                  <a:srgbClr val="000000"/>
                </a:solidFill>
                <a:latin typeface="Calibri"/>
                <a:cs typeface="Calibri"/>
              </a:rPr>
              <a:t>lost partitions recomputed on other workers</a:t>
            </a:r>
          </a:p>
        </p:txBody>
      </p:sp>
      <p:sp>
        <p:nvSpPr>
          <p:cNvPr id="22553" name="Rectangle 155">
            <a:extLst>
              <a:ext uri="{FF2B5EF4-FFF2-40B4-BE49-F238E27FC236}">
                <a16:creationId xmlns:a16="http://schemas.microsoft.com/office/drawing/2014/main" xmlns="" id="{9461B2CA-40E3-46AC-AF30-4CAA38BD57A6}"/>
              </a:ext>
            </a:extLst>
          </p:cNvPr>
          <p:cNvSpPr>
            <a:spLocks noChangeArrowheads="1"/>
          </p:cNvSpPr>
          <p:nvPr/>
        </p:nvSpPr>
        <p:spPr bwMode="auto">
          <a:xfrm>
            <a:off x="4429125" y="1971675"/>
            <a:ext cx="1028700" cy="60016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1200">
                <a:solidFill>
                  <a:srgbClr val="000000"/>
                </a:solidFill>
                <a:latin typeface="Gill Sans" charset="0"/>
                <a:ea typeface="ヒラギノ角ゴ ProN W3" charset="-128"/>
                <a:sym typeface="Gill Sans" charset="0"/>
              </a:defRPr>
            </a:lvl1pPr>
            <a:lvl2pPr marL="742950" indent="-285750" eaLnBrk="0" hangingPunct="0">
              <a:defRPr sz="1200">
                <a:solidFill>
                  <a:srgbClr val="000000"/>
                </a:solidFill>
                <a:latin typeface="Gill Sans" charset="0"/>
                <a:ea typeface="ヒラギノ角ゴ ProN W3" charset="-128"/>
                <a:sym typeface="Gill Sans" charset="0"/>
              </a:defRPr>
            </a:lvl2pPr>
            <a:lvl3pPr marL="1143000" indent="-228600" eaLnBrk="0" hangingPunct="0">
              <a:defRPr sz="1200">
                <a:solidFill>
                  <a:srgbClr val="000000"/>
                </a:solidFill>
                <a:latin typeface="Gill Sans" charset="0"/>
                <a:ea typeface="ヒラギノ角ゴ ProN W3" charset="-128"/>
                <a:sym typeface="Gill Sans" charset="0"/>
              </a:defRPr>
            </a:lvl3pPr>
            <a:lvl4pPr marL="1600200" indent="-228600" eaLnBrk="0" hangingPunct="0">
              <a:defRPr sz="1200">
                <a:solidFill>
                  <a:srgbClr val="000000"/>
                </a:solidFill>
                <a:latin typeface="Gill Sans" charset="0"/>
                <a:ea typeface="ヒラギノ角ゴ ProN W3" charset="-128"/>
                <a:sym typeface="Gill Sans" charset="0"/>
              </a:defRPr>
            </a:lvl4pPr>
            <a:lvl5pPr marL="2057400" indent="-228600" eaLnBrk="0" hangingPunct="0">
              <a:defRPr sz="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200">
                <a:solidFill>
                  <a:srgbClr val="000000"/>
                </a:solidFill>
                <a:latin typeface="Gill Sans" charset="0"/>
                <a:ea typeface="ヒラギノ角ゴ ProN W3" charset="-128"/>
                <a:sym typeface="Gill Sans" charset="0"/>
              </a:defRPr>
            </a:lvl9pPr>
          </a:lstStyle>
          <a:p>
            <a:pPr algn="ctr" eaLnBrk="1" hangingPunct="1"/>
            <a:r>
              <a:rPr lang="en-US" altLang="en-US" sz="1650">
                <a:latin typeface="Calibri" panose="020F0502020204030204" pitchFamily="34" charset="0"/>
                <a:cs typeface="Calibri" panose="020F0502020204030204" pitchFamily="34" charset="0"/>
              </a:rPr>
              <a:t>tweets</a:t>
            </a:r>
          </a:p>
          <a:p>
            <a:pPr algn="ctr" eaLnBrk="1" hangingPunct="1"/>
            <a:r>
              <a:rPr lang="en-US" altLang="en-US" sz="1650">
                <a:latin typeface="Calibri" panose="020F0502020204030204" pitchFamily="34" charset="0"/>
                <a:cs typeface="Calibri" panose="020F0502020204030204" pitchFamily="34" charset="0"/>
              </a:rPr>
              <a:t>RDD</a:t>
            </a:r>
          </a:p>
        </p:txBody>
      </p:sp>
      <p:sp>
        <p:nvSpPr>
          <p:cNvPr id="22554" name="Rectangle 155">
            <a:extLst>
              <a:ext uri="{FF2B5EF4-FFF2-40B4-BE49-F238E27FC236}">
                <a16:creationId xmlns:a16="http://schemas.microsoft.com/office/drawing/2014/main" xmlns="" id="{9F82F9EF-47A5-4069-9D46-83079F050C50}"/>
              </a:ext>
            </a:extLst>
          </p:cNvPr>
          <p:cNvSpPr>
            <a:spLocks noChangeArrowheads="1"/>
          </p:cNvSpPr>
          <p:nvPr/>
        </p:nvSpPr>
        <p:spPr bwMode="auto">
          <a:xfrm>
            <a:off x="4457700" y="3771900"/>
            <a:ext cx="1028700" cy="60016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1200">
                <a:solidFill>
                  <a:srgbClr val="000000"/>
                </a:solidFill>
                <a:latin typeface="Gill Sans" charset="0"/>
                <a:ea typeface="ヒラギノ角ゴ ProN W3" charset="-128"/>
                <a:sym typeface="Gill Sans" charset="0"/>
              </a:defRPr>
            </a:lvl1pPr>
            <a:lvl2pPr marL="742950" indent="-285750" eaLnBrk="0" hangingPunct="0">
              <a:defRPr sz="1200">
                <a:solidFill>
                  <a:srgbClr val="000000"/>
                </a:solidFill>
                <a:latin typeface="Gill Sans" charset="0"/>
                <a:ea typeface="ヒラギノ角ゴ ProN W3" charset="-128"/>
                <a:sym typeface="Gill Sans" charset="0"/>
              </a:defRPr>
            </a:lvl2pPr>
            <a:lvl3pPr marL="1143000" indent="-228600" eaLnBrk="0" hangingPunct="0">
              <a:defRPr sz="1200">
                <a:solidFill>
                  <a:srgbClr val="000000"/>
                </a:solidFill>
                <a:latin typeface="Gill Sans" charset="0"/>
                <a:ea typeface="ヒラギノ角ゴ ProN W3" charset="-128"/>
                <a:sym typeface="Gill Sans" charset="0"/>
              </a:defRPr>
            </a:lvl3pPr>
            <a:lvl4pPr marL="1600200" indent="-228600" eaLnBrk="0" hangingPunct="0">
              <a:defRPr sz="1200">
                <a:solidFill>
                  <a:srgbClr val="000000"/>
                </a:solidFill>
                <a:latin typeface="Gill Sans" charset="0"/>
                <a:ea typeface="ヒラギノ角ゴ ProN W3" charset="-128"/>
                <a:sym typeface="Gill Sans" charset="0"/>
              </a:defRPr>
            </a:lvl4pPr>
            <a:lvl5pPr marL="2057400" indent="-228600" eaLnBrk="0" hangingPunct="0">
              <a:defRPr sz="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200">
                <a:solidFill>
                  <a:srgbClr val="000000"/>
                </a:solidFill>
                <a:latin typeface="Gill Sans" charset="0"/>
                <a:ea typeface="ヒラギノ角ゴ ProN W3" charset="-128"/>
                <a:sym typeface="Gill Sans" charset="0"/>
              </a:defRPr>
            </a:lvl9pPr>
          </a:lstStyle>
          <a:p>
            <a:pPr algn="ctr" eaLnBrk="1" hangingPunct="1"/>
            <a:r>
              <a:rPr lang="en-US" altLang="en-US" sz="1650">
                <a:latin typeface="Calibri" panose="020F0502020204030204" pitchFamily="34" charset="0"/>
                <a:cs typeface="Calibri" panose="020F0502020204030204" pitchFamily="34" charset="0"/>
              </a:rPr>
              <a:t>hashTags</a:t>
            </a:r>
          </a:p>
          <a:p>
            <a:pPr algn="ctr" eaLnBrk="1" hangingPunct="1"/>
            <a:r>
              <a:rPr lang="en-US" altLang="en-US" sz="1650">
                <a:latin typeface="Calibri" panose="020F0502020204030204" pitchFamily="34" charset="0"/>
                <a:cs typeface="Calibri" panose="020F0502020204030204" pitchFamily="34" charset="0"/>
              </a:rPr>
              <a:t>RDD</a:t>
            </a:r>
          </a:p>
        </p:txBody>
      </p:sp>
      <p:sp>
        <p:nvSpPr>
          <p:cNvPr id="51" name="CustomShape 4">
            <a:extLst>
              <a:ext uri="{FF2B5EF4-FFF2-40B4-BE49-F238E27FC236}">
                <a16:creationId xmlns:a16="http://schemas.microsoft.com/office/drawing/2014/main" xmlns="" id="{02B9498D-893F-4931-803C-45A8F5663024}"/>
              </a:ext>
            </a:extLst>
          </p:cNvPr>
          <p:cNvSpPr/>
          <p:nvPr/>
        </p:nvSpPr>
        <p:spPr>
          <a:xfrm>
            <a:off x="0" y="6524625"/>
            <a:ext cx="4572000" cy="293688"/>
          </a:xfrm>
          <a:prstGeom prst="rect">
            <a:avLst/>
          </a:prstGeom>
          <a:solidFill>
            <a:schemeClr val="tx1"/>
          </a:solidFill>
          <a:ln>
            <a:noFill/>
          </a:ln>
        </p:spPr>
        <p:style>
          <a:lnRef idx="0">
            <a:scrgbClr r="0" g="0" b="0"/>
          </a:lnRef>
          <a:fillRef idx="0">
            <a:scrgbClr r="0" g="0" b="0"/>
          </a:fillRef>
          <a:effectRef idx="0">
            <a:scrgbClr r="0" g="0" b="0"/>
          </a:effectRef>
          <a:fontRef idx="minor"/>
        </p:style>
        <p:txBody>
          <a:bodyPr lIns="90000" tIns="45000" rIns="90000" bIns="45000" anchor="ctr"/>
          <a:lstStyle/>
          <a:p>
            <a:pPr lvl="0" algn="ctr" defTabSz="914400">
              <a:defRPr/>
            </a:pPr>
            <a:r>
              <a:rPr lang="en-IN" sz="2400" b="1" spc="-1" dirty="0">
                <a:solidFill>
                  <a:srgbClr val="FFFFFF"/>
                </a:solidFill>
                <a:latin typeface="Calibri"/>
              </a:rPr>
              <a:t>Big Data Computing</a:t>
            </a:r>
            <a:endParaRPr kumimoji="0" lang="en-IN" sz="2400" b="0" i="0" u="none" strike="noStrike" kern="1200" cap="none" spc="-1" normalizeH="0" baseline="0" noProof="0" dirty="0">
              <a:ln>
                <a:noFill/>
              </a:ln>
              <a:solidFill>
                <a:prstClr val="black"/>
              </a:solidFill>
              <a:effectLst/>
              <a:uLnTx/>
              <a:uFillTx/>
              <a:latin typeface="Arial"/>
            </a:endParaRPr>
          </a:p>
        </p:txBody>
      </p:sp>
      <p:sp>
        <p:nvSpPr>
          <p:cNvPr id="52" name="Footer Placeholder 3">
            <a:extLst>
              <a:ext uri="{FF2B5EF4-FFF2-40B4-BE49-F238E27FC236}">
                <a16:creationId xmlns:a16="http://schemas.microsoft.com/office/drawing/2014/main" xmlns="" id="{83F32D9E-7594-4FA8-BB31-2E973B4310DE}"/>
              </a:ext>
            </a:extLst>
          </p:cNvPr>
          <p:cNvSpPr txBox="1">
            <a:spLocks/>
          </p:cNvSpPr>
          <p:nvPr/>
        </p:nvSpPr>
        <p:spPr bwMode="auto">
          <a:xfrm>
            <a:off x="4572000" y="6453188"/>
            <a:ext cx="4572000" cy="3651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lvl="0" algn="ctr" defTabSz="914400" fontAlgn="base">
              <a:spcBef>
                <a:spcPct val="0"/>
              </a:spcBef>
              <a:spcAft>
                <a:spcPct val="0"/>
              </a:spcAft>
            </a:pPr>
            <a:r>
              <a:rPr lang="en-US" b="1" dirty="0">
                <a:solidFill>
                  <a:schemeClr val="bg1"/>
                </a:solidFill>
                <a:latin typeface="Calibri" panose="020F0502020204030204" pitchFamily="34" charset="0"/>
                <a:cs typeface="Calibri" panose="020F0502020204030204" pitchFamily="34" charset="0"/>
              </a:rPr>
              <a:t>Spark Streaming</a:t>
            </a:r>
            <a:endParaRPr kumimoji="0" lang="en-US" altLang="en-US" b="1" i="0" u="none" strike="noStrike" kern="1200" cap="none" spc="0" normalizeH="0" baseline="0" noProof="0" dirty="0">
              <a:ln>
                <a:noFill/>
              </a:ln>
              <a:solidFill>
                <a:prstClr val="white"/>
              </a:solidFill>
              <a:effectLst/>
              <a:uLnTx/>
              <a:uFillTx/>
              <a:latin typeface="Calibri" panose="020F0502020204030204" pitchFamily="34" charset="0"/>
              <a:ea typeface="MS PGothic" panose="020B0600070205080204" pitchFamily="34" charset="-128"/>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par>
                          <p:cTn id="7" fill="hold" nodeType="afterGroup">
                            <p:stCondLst>
                              <p:cond delay="0"/>
                            </p:stCondLst>
                            <p:childTnLst>
                              <p:par>
                                <p:cTn id="8" presetID="9" presetClass="entr" presetSubtype="0" fill="hold" nodeType="afterEffect">
                                  <p:stCondLst>
                                    <p:cond delay="0"/>
                                  </p:stCondLst>
                                  <p:childTnLst>
                                    <p:set>
                                      <p:cBhvr>
                                        <p:cTn id="9" dur="1" fill="hold">
                                          <p:stCondLst>
                                            <p:cond delay="0"/>
                                          </p:stCondLst>
                                        </p:cTn>
                                        <p:tgtEl>
                                          <p:spTgt spid="143"/>
                                        </p:tgtEl>
                                        <p:attrNameLst>
                                          <p:attrName>style.visibility</p:attrName>
                                        </p:attrNameLst>
                                      </p:cBhvr>
                                      <p:to>
                                        <p:strVal val="visible"/>
                                      </p:to>
                                    </p:set>
                                    <p:animEffect transition="in" filter="dissolve">
                                      <p:cBhvr>
                                        <p:cTn id="10" dur="500"/>
                                        <p:tgtEl>
                                          <p:spTgt spid="143"/>
                                        </p:tgtEl>
                                      </p:cBhvr>
                                    </p:animEffect>
                                  </p:childTnLst>
                                </p:cTn>
                              </p:par>
                            </p:childTnLst>
                          </p:cTn>
                        </p:par>
                        <p:par>
                          <p:cTn id="11" fill="hold" nodeType="afterGroup">
                            <p:stCondLst>
                              <p:cond delay="500"/>
                            </p:stCondLst>
                            <p:childTnLst>
                              <p:par>
                                <p:cTn id="12" presetID="1" presetClass="entr" presetSubtype="0" fill="hold" grpId="0" nodeType="afterEffect">
                                  <p:stCondLst>
                                    <p:cond delay="0"/>
                                  </p:stCondLst>
                                  <p:childTnLst>
                                    <p:set>
                                      <p:cBhvr>
                                        <p:cTn id="13" dur="1" fill="hold">
                                          <p:stCondLst>
                                            <p:cond delay="0"/>
                                          </p:stCondLst>
                                        </p:cTn>
                                        <p:tgtEl>
                                          <p:spTgt spid="111"/>
                                        </p:tgtEl>
                                        <p:attrNameLst>
                                          <p:attrName>style.visibility</p:attrName>
                                        </p:attrNameLst>
                                      </p:cBhvr>
                                      <p:to>
                                        <p:strVal val="visible"/>
                                      </p:to>
                                    </p:set>
                                  </p:childTnLst>
                                </p:cTn>
                              </p:par>
                            </p:childTnLst>
                          </p:cTn>
                        </p:par>
                      </p:childTnLst>
                    </p:cTn>
                  </p:par>
                  <p:par>
                    <p:cTn id="14" fill="hold" nodeType="clickPar">
                      <p:stCondLst>
                        <p:cond delay="indefinite"/>
                      </p:stCondLst>
                      <p:childTnLst>
                        <p:par>
                          <p:cTn id="15" fill="hold" nodeType="withGroup">
                            <p:stCondLst>
                              <p:cond delay="0"/>
                            </p:stCondLst>
                            <p:childTnLst>
                              <p:par>
                                <p:cTn id="16" presetID="1" presetClass="entr" presetSubtype="0" fill="hold" nodeType="clickEffect">
                                  <p:stCondLst>
                                    <p:cond delay="0"/>
                                  </p:stCondLst>
                                  <p:childTnLst>
                                    <p:set>
                                      <p:cBhvr>
                                        <p:cTn id="17" dur="1" fill="hold">
                                          <p:stCondLst>
                                            <p:cond delay="0"/>
                                          </p:stCondLst>
                                        </p:cTn>
                                        <p:tgtEl>
                                          <p:spTgt spid="2">
                                            <p:txEl>
                                              <p:pRg st="4" end="4"/>
                                            </p:txEl>
                                          </p:spTgt>
                                        </p:tgtEl>
                                        <p:attrNameLst>
                                          <p:attrName>style.visibility</p:attrName>
                                        </p:attrNameLst>
                                      </p:cBhvr>
                                      <p:to>
                                        <p:strVal val="visible"/>
                                      </p:to>
                                    </p:set>
                                  </p:childTnLst>
                                </p:cTn>
                              </p:par>
                            </p:childTnLst>
                          </p:cTn>
                        </p:par>
                        <p:par>
                          <p:cTn id="18" fill="hold" nodeType="afterGroup">
                            <p:stCondLst>
                              <p:cond delay="0"/>
                            </p:stCondLst>
                            <p:childTnLst>
                              <p:par>
                                <p:cTn id="19" presetID="9" presetClass="exit" presetSubtype="0" fill="hold" nodeType="afterEffect">
                                  <p:stCondLst>
                                    <p:cond delay="0"/>
                                  </p:stCondLst>
                                  <p:childTnLst>
                                    <p:animEffect transition="out" filter="dissolve">
                                      <p:cBhvr>
                                        <p:cTn id="20" dur="1000"/>
                                        <p:tgtEl>
                                          <p:spTgt spid="6197"/>
                                        </p:tgtEl>
                                      </p:cBhvr>
                                    </p:animEffect>
                                    <p:set>
                                      <p:cBhvr>
                                        <p:cTn id="21" dur="1" fill="hold">
                                          <p:stCondLst>
                                            <p:cond delay="999"/>
                                          </p:stCondLst>
                                        </p:cTn>
                                        <p:tgtEl>
                                          <p:spTgt spid="6197"/>
                                        </p:tgtEl>
                                        <p:attrNameLst>
                                          <p:attrName>style.visibility</p:attrName>
                                        </p:attrNameLst>
                                      </p:cBhvr>
                                      <p:to>
                                        <p:strVal val="hidden"/>
                                      </p:to>
                                    </p:set>
                                  </p:childTnLst>
                                </p:cTn>
                              </p:par>
                            </p:childTnLst>
                          </p:cTn>
                        </p:par>
                        <p:par>
                          <p:cTn id="22" fill="hold" nodeType="afterGroup">
                            <p:stCondLst>
                              <p:cond delay="1000"/>
                            </p:stCondLst>
                            <p:childTnLst>
                              <p:par>
                                <p:cTn id="23" presetID="9" presetClass="exit" presetSubtype="0" fill="hold" grpId="0" nodeType="afterEffect">
                                  <p:stCondLst>
                                    <p:cond delay="0"/>
                                  </p:stCondLst>
                                  <p:childTnLst>
                                    <p:animEffect transition="out" filter="dissolve">
                                      <p:cBhvr>
                                        <p:cTn id="24" dur="500"/>
                                        <p:tgtEl>
                                          <p:spTgt spid="168"/>
                                        </p:tgtEl>
                                      </p:cBhvr>
                                    </p:animEffect>
                                    <p:set>
                                      <p:cBhvr>
                                        <p:cTn id="25" dur="1" fill="hold">
                                          <p:stCondLst>
                                            <p:cond delay="499"/>
                                          </p:stCondLst>
                                        </p:cTn>
                                        <p:tgtEl>
                                          <p:spTgt spid="168"/>
                                        </p:tgtEl>
                                        <p:attrNameLst>
                                          <p:attrName>style.visibility</p:attrName>
                                        </p:attrNameLst>
                                      </p:cBhvr>
                                      <p:to>
                                        <p:strVal val="hidden"/>
                                      </p:to>
                                    </p:set>
                                  </p:childTnLst>
                                </p:cTn>
                              </p:par>
                              <p:par>
                                <p:cTn id="26" presetID="9" presetClass="exit" presetSubtype="0" fill="hold" grpId="0" nodeType="withEffect">
                                  <p:stCondLst>
                                    <p:cond delay="0"/>
                                  </p:stCondLst>
                                  <p:childTnLst>
                                    <p:animEffect transition="out" filter="dissolve">
                                      <p:cBhvr>
                                        <p:cTn id="27" dur="500"/>
                                        <p:tgtEl>
                                          <p:spTgt spid="169"/>
                                        </p:tgtEl>
                                      </p:cBhvr>
                                    </p:animEffect>
                                    <p:set>
                                      <p:cBhvr>
                                        <p:cTn id="28" dur="1" fill="hold">
                                          <p:stCondLst>
                                            <p:cond delay="499"/>
                                          </p:stCondLst>
                                        </p:cTn>
                                        <p:tgtEl>
                                          <p:spTgt spid="169"/>
                                        </p:tgtEl>
                                        <p:attrNameLst>
                                          <p:attrName>style.visibility</p:attrName>
                                        </p:attrNameLst>
                                      </p:cBhvr>
                                      <p:to>
                                        <p:strVal val="hidden"/>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22" presetClass="entr" presetSubtype="1" fill="hold" nodeType="clickEffect">
                                  <p:stCondLst>
                                    <p:cond delay="0"/>
                                  </p:stCondLst>
                                  <p:childTnLst>
                                    <p:set>
                                      <p:cBhvr>
                                        <p:cTn id="32" dur="1" fill="hold">
                                          <p:stCondLst>
                                            <p:cond delay="0"/>
                                          </p:stCondLst>
                                        </p:cTn>
                                        <p:tgtEl>
                                          <p:spTgt spid="23"/>
                                        </p:tgtEl>
                                        <p:attrNameLst>
                                          <p:attrName>style.visibility</p:attrName>
                                        </p:attrNameLst>
                                      </p:cBhvr>
                                      <p:to>
                                        <p:strVal val="visible"/>
                                      </p:to>
                                    </p:set>
                                    <p:animEffect transition="in" filter="wipe(up)">
                                      <p:cBhvr>
                                        <p:cTn id="33" dur="500"/>
                                        <p:tgtEl>
                                          <p:spTgt spid="23"/>
                                        </p:tgtEl>
                                      </p:cBhvr>
                                    </p:animEffect>
                                  </p:childTnLst>
                                </p:cTn>
                              </p:par>
                            </p:childTnLst>
                          </p:cTn>
                        </p:par>
                        <p:par>
                          <p:cTn id="34" fill="hold" nodeType="afterGroup">
                            <p:stCondLst>
                              <p:cond delay="500"/>
                            </p:stCondLst>
                            <p:childTnLst>
                              <p:par>
                                <p:cTn id="35" presetID="1" presetClass="entr" presetSubtype="0" fill="hold" grpId="0" nodeType="afterEffect">
                                  <p:stCondLst>
                                    <p:cond delay="0"/>
                                  </p:stCondLst>
                                  <p:childTnLst>
                                    <p:set>
                                      <p:cBhvr>
                                        <p:cTn id="36" dur="1" fill="hold">
                                          <p:stCondLst>
                                            <p:cond delay="0"/>
                                          </p:stCondLst>
                                        </p:cTn>
                                        <p:tgtEl>
                                          <p:spTgt spid="172"/>
                                        </p:tgtEl>
                                        <p:attrNameLst>
                                          <p:attrName>style.visibility</p:attrName>
                                        </p:attrNameLst>
                                      </p:cBhvr>
                                      <p:to>
                                        <p:strVal val="visible"/>
                                      </p:to>
                                    </p:set>
                                  </p:childTnLst>
                                </p:cTn>
                              </p:par>
                            </p:childTnLst>
                          </p:cTn>
                        </p:par>
                        <p:par>
                          <p:cTn id="37" fill="hold" nodeType="afterGroup">
                            <p:stCondLst>
                              <p:cond delay="500"/>
                            </p:stCondLst>
                            <p:childTnLst>
                              <p:par>
                                <p:cTn id="38" presetID="22" presetClass="exit" presetSubtype="1" fill="hold" nodeType="afterEffect">
                                  <p:stCondLst>
                                    <p:cond delay="0"/>
                                  </p:stCondLst>
                                  <p:childTnLst>
                                    <p:animEffect transition="out" filter="wipe(up)">
                                      <p:cBhvr>
                                        <p:cTn id="39" dur="500"/>
                                        <p:tgtEl>
                                          <p:spTgt spid="23"/>
                                        </p:tgtEl>
                                      </p:cBhvr>
                                    </p:animEffect>
                                    <p:set>
                                      <p:cBhvr>
                                        <p:cTn id="40" dur="1" fill="hold">
                                          <p:stCondLst>
                                            <p:cond delay="499"/>
                                          </p:stCondLst>
                                        </p:cTn>
                                        <p:tgtEl>
                                          <p:spTgt spid="23"/>
                                        </p:tgtEl>
                                        <p:attrNameLst>
                                          <p:attrName>style.visibility</p:attrName>
                                        </p:attrNameLst>
                                      </p:cBhvr>
                                      <p:to>
                                        <p:strVal val="hidden"/>
                                      </p:to>
                                    </p:set>
                                  </p:childTnLst>
                                </p:cTn>
                              </p:par>
                            </p:childTnLst>
                          </p:cTn>
                        </p:par>
                        <p:par>
                          <p:cTn id="41" fill="hold" nodeType="afterGroup">
                            <p:stCondLst>
                              <p:cond delay="1000"/>
                            </p:stCondLst>
                            <p:childTnLst>
                              <p:par>
                                <p:cTn id="42" presetID="9" presetClass="entr" presetSubtype="0" fill="hold" nodeType="afterEffect">
                                  <p:stCondLst>
                                    <p:cond delay="0"/>
                                  </p:stCondLst>
                                  <p:childTnLst>
                                    <p:set>
                                      <p:cBhvr>
                                        <p:cTn id="43" dur="1" fill="hold">
                                          <p:stCondLst>
                                            <p:cond delay="0"/>
                                          </p:stCondLst>
                                        </p:cTn>
                                        <p:tgtEl>
                                          <p:spTgt spid="24"/>
                                        </p:tgtEl>
                                        <p:attrNameLst>
                                          <p:attrName>style.visibility</p:attrName>
                                        </p:attrNameLst>
                                      </p:cBhvr>
                                      <p:to>
                                        <p:strVal val="visible"/>
                                      </p:to>
                                    </p:set>
                                    <p:animEffect transition="in" filter="dissolve">
                                      <p:cBhvr>
                                        <p:cTn id="44"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1" grpId="0" animBg="1"/>
      <p:bldP spid="168" grpId="0" animBg="1"/>
      <p:bldP spid="169" grpId="0" animBg="1"/>
      <p:bldP spid="172"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FFDA99EF-C490-436E-A88E-552946A148E7}"/>
              </a:ext>
            </a:extLst>
          </p:cNvPr>
          <p:cNvSpPr>
            <a:spLocks noGrp="1"/>
          </p:cNvSpPr>
          <p:nvPr>
            <p:ph type="title"/>
          </p:nvPr>
        </p:nvSpPr>
        <p:spPr/>
        <p:txBody>
          <a:bodyPr/>
          <a:lstStyle/>
          <a:p>
            <a:pPr>
              <a:defRPr/>
            </a:pPr>
            <a:r>
              <a:rPr lang="en-US" b="1" dirty="0">
                <a:sym typeface="Arial" charset="0"/>
              </a:rPr>
              <a:t>Key concepts</a:t>
            </a:r>
          </a:p>
        </p:txBody>
      </p:sp>
      <p:sp>
        <p:nvSpPr>
          <p:cNvPr id="4" name="Content Placeholder 3">
            <a:extLst>
              <a:ext uri="{FF2B5EF4-FFF2-40B4-BE49-F238E27FC236}">
                <a16:creationId xmlns:a16="http://schemas.microsoft.com/office/drawing/2014/main" xmlns="" id="{61A48646-4D38-4EA5-84A3-4B5AD11AA33D}"/>
              </a:ext>
            </a:extLst>
          </p:cNvPr>
          <p:cNvSpPr>
            <a:spLocks noGrp="1"/>
          </p:cNvSpPr>
          <p:nvPr>
            <p:ph idx="1"/>
          </p:nvPr>
        </p:nvSpPr>
        <p:spPr/>
        <p:txBody>
          <a:bodyPr/>
          <a:lstStyle/>
          <a:p>
            <a:pPr>
              <a:defRPr/>
            </a:pPr>
            <a:r>
              <a:rPr lang="en-US" sz="2400" b="1" dirty="0" err="1">
                <a:solidFill>
                  <a:srgbClr val="FF0000"/>
                </a:solidFill>
                <a:latin typeface="Calibri" pitchFamily="34" charset="0"/>
                <a:cs typeface="Calibri" pitchFamily="34" charset="0"/>
              </a:rPr>
              <a:t>DStream</a:t>
            </a:r>
            <a:r>
              <a:rPr lang="en-US" sz="2400" dirty="0">
                <a:latin typeface="Calibri" pitchFamily="34" charset="0"/>
                <a:cs typeface="Calibri" pitchFamily="34" charset="0"/>
              </a:rPr>
              <a:t> – sequence of RDDs representing a stream of data</a:t>
            </a:r>
          </a:p>
          <a:p>
            <a:pPr lvl="1">
              <a:defRPr/>
            </a:pPr>
            <a:r>
              <a:rPr lang="en-US" sz="2400" dirty="0">
                <a:latin typeface="Calibri" pitchFamily="34" charset="0"/>
                <a:cs typeface="Calibri" pitchFamily="34" charset="0"/>
              </a:rPr>
              <a:t>Twitter, HDFS, Kafka, Flume, </a:t>
            </a:r>
            <a:r>
              <a:rPr lang="en-US" sz="2400" dirty="0" err="1">
                <a:latin typeface="Calibri" pitchFamily="34" charset="0"/>
                <a:cs typeface="Calibri" pitchFamily="34" charset="0"/>
              </a:rPr>
              <a:t>ZeroMQ</a:t>
            </a:r>
            <a:r>
              <a:rPr lang="en-US" sz="2400" dirty="0">
                <a:latin typeface="Calibri" pitchFamily="34" charset="0"/>
                <a:cs typeface="Calibri" pitchFamily="34" charset="0"/>
              </a:rPr>
              <a:t>, </a:t>
            </a:r>
            <a:r>
              <a:rPr lang="en-US" sz="2400" dirty="0" err="1">
                <a:latin typeface="Calibri" pitchFamily="34" charset="0"/>
                <a:cs typeface="Calibri" pitchFamily="34" charset="0"/>
              </a:rPr>
              <a:t>Akka</a:t>
            </a:r>
            <a:r>
              <a:rPr lang="en-US" sz="2400" dirty="0">
                <a:latin typeface="Calibri" pitchFamily="34" charset="0"/>
                <a:cs typeface="Calibri" pitchFamily="34" charset="0"/>
              </a:rPr>
              <a:t> Actor, TCP sockets</a:t>
            </a:r>
          </a:p>
          <a:p>
            <a:pPr lvl="1">
              <a:defRPr/>
            </a:pPr>
            <a:endParaRPr lang="en-US" sz="2400" dirty="0">
              <a:latin typeface="Calibri" pitchFamily="34" charset="0"/>
              <a:cs typeface="Calibri" pitchFamily="34" charset="0"/>
            </a:endParaRPr>
          </a:p>
          <a:p>
            <a:pPr>
              <a:defRPr/>
            </a:pPr>
            <a:r>
              <a:rPr lang="en-US" sz="2400" b="1" dirty="0">
                <a:solidFill>
                  <a:srgbClr val="FF0000"/>
                </a:solidFill>
                <a:latin typeface="Calibri" pitchFamily="34" charset="0"/>
                <a:cs typeface="Calibri" pitchFamily="34" charset="0"/>
              </a:rPr>
              <a:t>Transformations</a:t>
            </a:r>
            <a:r>
              <a:rPr lang="en-US" sz="2400" dirty="0">
                <a:latin typeface="Calibri" pitchFamily="34" charset="0"/>
                <a:cs typeface="Calibri" pitchFamily="34" charset="0"/>
              </a:rPr>
              <a:t> – modify data from on </a:t>
            </a:r>
            <a:r>
              <a:rPr lang="en-US" sz="2400" dirty="0" err="1">
                <a:latin typeface="Calibri" pitchFamily="34" charset="0"/>
                <a:cs typeface="Calibri" pitchFamily="34" charset="0"/>
              </a:rPr>
              <a:t>DStream</a:t>
            </a:r>
            <a:r>
              <a:rPr lang="en-US" sz="2400" dirty="0">
                <a:latin typeface="Calibri" pitchFamily="34" charset="0"/>
                <a:cs typeface="Calibri" pitchFamily="34" charset="0"/>
              </a:rPr>
              <a:t> to another</a:t>
            </a:r>
          </a:p>
          <a:p>
            <a:pPr lvl="1">
              <a:defRPr/>
            </a:pPr>
            <a:r>
              <a:rPr lang="en-US" sz="2400" dirty="0">
                <a:latin typeface="Calibri" pitchFamily="34" charset="0"/>
                <a:cs typeface="Calibri" pitchFamily="34" charset="0"/>
              </a:rPr>
              <a:t>Standard RDD operations – map, </a:t>
            </a:r>
            <a:r>
              <a:rPr lang="en-US" sz="2400" dirty="0" err="1">
                <a:latin typeface="Calibri" pitchFamily="34" charset="0"/>
                <a:cs typeface="Calibri" pitchFamily="34" charset="0"/>
              </a:rPr>
              <a:t>countByValue</a:t>
            </a:r>
            <a:r>
              <a:rPr lang="en-US" sz="2400" dirty="0">
                <a:latin typeface="Calibri" pitchFamily="34" charset="0"/>
                <a:cs typeface="Calibri" pitchFamily="34" charset="0"/>
              </a:rPr>
              <a:t>, reduce, join, …</a:t>
            </a:r>
          </a:p>
          <a:p>
            <a:pPr lvl="1">
              <a:defRPr/>
            </a:pPr>
            <a:r>
              <a:rPr lang="en-US" sz="2400" dirty="0">
                <a:latin typeface="Calibri" pitchFamily="34" charset="0"/>
                <a:cs typeface="Calibri" pitchFamily="34" charset="0"/>
              </a:rPr>
              <a:t>Stateful operations – window, </a:t>
            </a:r>
            <a:r>
              <a:rPr lang="en-US" sz="2400" dirty="0" err="1">
                <a:latin typeface="Calibri" pitchFamily="34" charset="0"/>
                <a:cs typeface="Calibri" pitchFamily="34" charset="0"/>
              </a:rPr>
              <a:t>countByValueAndWindow</a:t>
            </a:r>
            <a:r>
              <a:rPr lang="en-US" sz="2400" dirty="0">
                <a:latin typeface="Calibri" pitchFamily="34" charset="0"/>
                <a:cs typeface="Calibri" pitchFamily="34" charset="0"/>
              </a:rPr>
              <a:t>, …</a:t>
            </a:r>
          </a:p>
          <a:p>
            <a:pPr>
              <a:defRPr/>
            </a:pPr>
            <a:endParaRPr lang="en-US" sz="2400" dirty="0">
              <a:latin typeface="Calibri" pitchFamily="34" charset="0"/>
              <a:cs typeface="Calibri" pitchFamily="34" charset="0"/>
            </a:endParaRPr>
          </a:p>
          <a:p>
            <a:pPr>
              <a:defRPr/>
            </a:pPr>
            <a:r>
              <a:rPr lang="en-US" sz="2400" b="1" dirty="0">
                <a:solidFill>
                  <a:srgbClr val="FF0000"/>
                </a:solidFill>
                <a:latin typeface="Calibri" pitchFamily="34" charset="0"/>
                <a:cs typeface="Calibri" pitchFamily="34" charset="0"/>
              </a:rPr>
              <a:t>Output Operations – send data to external entity</a:t>
            </a:r>
          </a:p>
          <a:p>
            <a:pPr lvl="1">
              <a:defRPr/>
            </a:pPr>
            <a:r>
              <a:rPr lang="en-US" sz="2400" dirty="0" err="1">
                <a:latin typeface="Calibri" pitchFamily="34" charset="0"/>
                <a:cs typeface="Calibri" pitchFamily="34" charset="0"/>
              </a:rPr>
              <a:t>saveAsHadoopFiles</a:t>
            </a:r>
            <a:r>
              <a:rPr lang="en-US" sz="2400" dirty="0">
                <a:latin typeface="Calibri" pitchFamily="34" charset="0"/>
                <a:cs typeface="Calibri" pitchFamily="34" charset="0"/>
              </a:rPr>
              <a:t> – saves to HDFS</a:t>
            </a:r>
          </a:p>
          <a:p>
            <a:pPr lvl="1">
              <a:defRPr/>
            </a:pPr>
            <a:r>
              <a:rPr lang="en-US" sz="2400" dirty="0">
                <a:latin typeface="Calibri" pitchFamily="34" charset="0"/>
                <a:cs typeface="Calibri" pitchFamily="34" charset="0"/>
              </a:rPr>
              <a:t>foreach – do anything with each batch of results</a:t>
            </a:r>
          </a:p>
        </p:txBody>
      </p:sp>
      <p:sp>
        <p:nvSpPr>
          <p:cNvPr id="5" name="CustomShape 4">
            <a:extLst>
              <a:ext uri="{FF2B5EF4-FFF2-40B4-BE49-F238E27FC236}">
                <a16:creationId xmlns:a16="http://schemas.microsoft.com/office/drawing/2014/main" xmlns="" id="{0A82D373-E1BA-4455-869D-168CA60FFC41}"/>
              </a:ext>
            </a:extLst>
          </p:cNvPr>
          <p:cNvSpPr/>
          <p:nvPr/>
        </p:nvSpPr>
        <p:spPr>
          <a:xfrm>
            <a:off x="0" y="6524625"/>
            <a:ext cx="4572000" cy="293688"/>
          </a:xfrm>
          <a:prstGeom prst="rect">
            <a:avLst/>
          </a:prstGeom>
          <a:solidFill>
            <a:schemeClr val="tx1"/>
          </a:solidFill>
          <a:ln>
            <a:noFill/>
          </a:ln>
        </p:spPr>
        <p:style>
          <a:lnRef idx="0">
            <a:scrgbClr r="0" g="0" b="0"/>
          </a:lnRef>
          <a:fillRef idx="0">
            <a:scrgbClr r="0" g="0" b="0"/>
          </a:fillRef>
          <a:effectRef idx="0">
            <a:scrgbClr r="0" g="0" b="0"/>
          </a:effectRef>
          <a:fontRef idx="minor"/>
        </p:style>
        <p:txBody>
          <a:bodyPr lIns="90000" tIns="45000" rIns="90000" bIns="45000" anchor="ctr"/>
          <a:lstStyle/>
          <a:p>
            <a:pPr lvl="0" algn="ctr" defTabSz="914400">
              <a:defRPr/>
            </a:pPr>
            <a:r>
              <a:rPr lang="en-IN" sz="2400" b="1" spc="-1" dirty="0">
                <a:solidFill>
                  <a:srgbClr val="FFFFFF"/>
                </a:solidFill>
                <a:latin typeface="Calibri"/>
              </a:rPr>
              <a:t>Big Data Computing</a:t>
            </a:r>
            <a:endParaRPr kumimoji="0" lang="en-IN" sz="2400" b="0" i="0" u="none" strike="noStrike" kern="1200" cap="none" spc="-1" normalizeH="0" baseline="0" noProof="0" dirty="0">
              <a:ln>
                <a:noFill/>
              </a:ln>
              <a:solidFill>
                <a:prstClr val="black"/>
              </a:solidFill>
              <a:effectLst/>
              <a:uLnTx/>
              <a:uFillTx/>
              <a:latin typeface="Arial"/>
            </a:endParaRPr>
          </a:p>
        </p:txBody>
      </p:sp>
      <p:sp>
        <p:nvSpPr>
          <p:cNvPr id="6" name="Footer Placeholder 3">
            <a:extLst>
              <a:ext uri="{FF2B5EF4-FFF2-40B4-BE49-F238E27FC236}">
                <a16:creationId xmlns:a16="http://schemas.microsoft.com/office/drawing/2014/main" xmlns="" id="{92631BF5-C276-409B-8FAB-0456BA26DFD7}"/>
              </a:ext>
            </a:extLst>
          </p:cNvPr>
          <p:cNvSpPr txBox="1">
            <a:spLocks/>
          </p:cNvSpPr>
          <p:nvPr/>
        </p:nvSpPr>
        <p:spPr bwMode="auto">
          <a:xfrm>
            <a:off x="4572000" y="6453188"/>
            <a:ext cx="4572000" cy="3651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lvl="0" algn="ctr" defTabSz="914400" fontAlgn="base">
              <a:spcBef>
                <a:spcPct val="0"/>
              </a:spcBef>
              <a:spcAft>
                <a:spcPct val="0"/>
              </a:spcAft>
            </a:pPr>
            <a:r>
              <a:rPr lang="en-US" b="1" dirty="0">
                <a:solidFill>
                  <a:schemeClr val="bg1"/>
                </a:solidFill>
                <a:latin typeface="Calibri" panose="020F0502020204030204" pitchFamily="34" charset="0"/>
                <a:cs typeface="Calibri" panose="020F0502020204030204" pitchFamily="34" charset="0"/>
              </a:rPr>
              <a:t>Spark Streaming</a:t>
            </a:r>
            <a:endParaRPr kumimoji="0" lang="en-US" altLang="en-US" b="1" i="0" u="none" strike="noStrike" kern="1200" cap="none" spc="0" normalizeH="0" baseline="0" noProof="0" dirty="0">
              <a:ln>
                <a:noFill/>
              </a:ln>
              <a:solidFill>
                <a:prstClr val="white"/>
              </a:solidFill>
              <a:effectLst/>
              <a:uLnTx/>
              <a:uFillTx/>
              <a:latin typeface="Calibri" panose="020F0502020204030204" pitchFamily="34" charset="0"/>
              <a:ea typeface="MS PGothic" panose="020B0600070205080204" pitchFamily="34" charset="-128"/>
            </a:endParaRPr>
          </a:p>
        </p:txBody>
      </p:sp>
      <mc:AlternateContent xmlns:mc="http://schemas.openxmlformats.org/markup-compatibility/2006">
        <mc:Choice xmlns:p14="http://schemas.microsoft.com/office/powerpoint/2010/main" xmlns="" Requires="p14">
          <p:contentPart p14:bwMode="auto" r:id="rId2">
            <p14:nvContentPartPr>
              <p14:cNvPr id="2" name="Ink 1"/>
              <p14:cNvContentPartPr/>
              <p14:nvPr/>
            </p14:nvContentPartPr>
            <p14:xfrm>
              <a:off x="2445120" y="3564360"/>
              <a:ext cx="5205960" cy="2583360"/>
            </p14:xfrm>
          </p:contentPart>
        </mc:Choice>
        <mc:Fallback>
          <p:pic>
            <p:nvPicPr>
              <p:cNvPr id="2" name="Ink 1"/>
              <p:cNvPicPr/>
              <p:nvPr/>
            </p:nvPicPr>
            <p:blipFill>
              <a:blip r:embed="rId3"/>
              <a:stretch>
                <a:fillRect/>
              </a:stretch>
            </p:blipFill>
            <p:spPr>
              <a:xfrm>
                <a:off x="2436840" y="3560400"/>
                <a:ext cx="5217120" cy="2596320"/>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8" end="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sz="2800" dirty="0"/>
              <a:t>Scales to hundreds of nodes</a:t>
            </a:r>
          </a:p>
          <a:p>
            <a:r>
              <a:rPr lang="en-US" sz="2800" dirty="0"/>
              <a:t>Achieves low latency</a:t>
            </a:r>
          </a:p>
          <a:p>
            <a:r>
              <a:rPr lang="en-US" sz="2800" dirty="0"/>
              <a:t>Efficiently recover from failures</a:t>
            </a:r>
          </a:p>
          <a:p>
            <a:r>
              <a:rPr lang="en-US" sz="2800" dirty="0"/>
              <a:t>Integrates with batch and interactive processing</a:t>
            </a:r>
          </a:p>
        </p:txBody>
      </p:sp>
      <p:sp>
        <p:nvSpPr>
          <p:cNvPr id="3" name="Title 2"/>
          <p:cNvSpPr>
            <a:spLocks noGrp="1"/>
          </p:cNvSpPr>
          <p:nvPr>
            <p:ph type="title"/>
          </p:nvPr>
        </p:nvSpPr>
        <p:spPr/>
        <p:txBody>
          <a:bodyPr/>
          <a:lstStyle/>
          <a:p>
            <a:r>
              <a:rPr lang="en-US" b="1" dirty="0"/>
              <a:t>How to Process Big Streaming Data</a:t>
            </a:r>
          </a:p>
        </p:txBody>
      </p:sp>
      <p:pic>
        <p:nvPicPr>
          <p:cNvPr id="4" name="Picture 3"/>
          <p:cNvPicPr>
            <a:picLocks noChangeAspect="1"/>
          </p:cNvPicPr>
          <p:nvPr/>
        </p:nvPicPr>
        <p:blipFill>
          <a:blip r:embed="rId2"/>
          <a:stretch>
            <a:fillRect/>
          </a:stretch>
        </p:blipFill>
        <p:spPr>
          <a:xfrm>
            <a:off x="1296538" y="4003840"/>
            <a:ext cx="6591868" cy="1673629"/>
          </a:xfrm>
          <a:prstGeom prst="rect">
            <a:avLst/>
          </a:prstGeom>
        </p:spPr>
      </p:pic>
      <p:sp>
        <p:nvSpPr>
          <p:cNvPr id="7" name="CustomShape 4">
            <a:extLst>
              <a:ext uri="{FF2B5EF4-FFF2-40B4-BE49-F238E27FC236}">
                <a16:creationId xmlns:a16="http://schemas.microsoft.com/office/drawing/2014/main" xmlns="" id="{E529467D-88B4-45E5-BB37-274A18C97F08}"/>
              </a:ext>
            </a:extLst>
          </p:cNvPr>
          <p:cNvSpPr/>
          <p:nvPr/>
        </p:nvSpPr>
        <p:spPr>
          <a:xfrm>
            <a:off x="0" y="6524625"/>
            <a:ext cx="4572000" cy="293688"/>
          </a:xfrm>
          <a:prstGeom prst="rect">
            <a:avLst/>
          </a:prstGeom>
          <a:solidFill>
            <a:schemeClr val="tx1"/>
          </a:solidFill>
          <a:ln>
            <a:noFill/>
          </a:ln>
        </p:spPr>
        <p:style>
          <a:lnRef idx="0">
            <a:scrgbClr r="0" g="0" b="0"/>
          </a:lnRef>
          <a:fillRef idx="0">
            <a:scrgbClr r="0" g="0" b="0"/>
          </a:fillRef>
          <a:effectRef idx="0">
            <a:scrgbClr r="0" g="0" b="0"/>
          </a:effectRef>
          <a:fontRef idx="minor"/>
        </p:style>
        <p:txBody>
          <a:bodyPr lIns="90000" tIns="45000" rIns="90000" bIns="45000" anchor="ctr"/>
          <a:lstStyle/>
          <a:p>
            <a:pPr lvl="0" algn="ctr" defTabSz="914400">
              <a:defRPr/>
            </a:pPr>
            <a:r>
              <a:rPr lang="en-IN" sz="2400" b="1" spc="-1" dirty="0">
                <a:solidFill>
                  <a:srgbClr val="FFFFFF"/>
                </a:solidFill>
                <a:latin typeface="Calibri"/>
              </a:rPr>
              <a:t>Big Data Computing</a:t>
            </a:r>
            <a:endParaRPr kumimoji="0" lang="en-IN" sz="2400" b="0" i="0" u="none" strike="noStrike" kern="1200" cap="none" spc="-1" normalizeH="0" baseline="0" noProof="0" dirty="0">
              <a:ln>
                <a:noFill/>
              </a:ln>
              <a:solidFill>
                <a:prstClr val="black"/>
              </a:solidFill>
              <a:effectLst/>
              <a:uLnTx/>
              <a:uFillTx/>
              <a:latin typeface="Arial"/>
            </a:endParaRPr>
          </a:p>
        </p:txBody>
      </p:sp>
      <p:sp>
        <p:nvSpPr>
          <p:cNvPr id="8" name="Footer Placeholder 3">
            <a:extLst>
              <a:ext uri="{FF2B5EF4-FFF2-40B4-BE49-F238E27FC236}">
                <a16:creationId xmlns:a16="http://schemas.microsoft.com/office/drawing/2014/main" xmlns="" id="{33FC177F-2104-4051-B781-6413C0C72BE0}"/>
              </a:ext>
            </a:extLst>
          </p:cNvPr>
          <p:cNvSpPr txBox="1">
            <a:spLocks/>
          </p:cNvSpPr>
          <p:nvPr/>
        </p:nvSpPr>
        <p:spPr bwMode="auto">
          <a:xfrm>
            <a:off x="4572000" y="6453188"/>
            <a:ext cx="4572000" cy="3651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lvl="0" algn="ctr" defTabSz="914400" fontAlgn="base">
              <a:spcBef>
                <a:spcPct val="0"/>
              </a:spcBef>
              <a:spcAft>
                <a:spcPct val="0"/>
              </a:spcAft>
            </a:pPr>
            <a:r>
              <a:rPr lang="en-US" b="1" dirty="0">
                <a:solidFill>
                  <a:schemeClr val="bg1"/>
                </a:solidFill>
                <a:latin typeface="Calibri" panose="020F0502020204030204" pitchFamily="34" charset="0"/>
                <a:cs typeface="Calibri" panose="020F0502020204030204" pitchFamily="34" charset="0"/>
              </a:rPr>
              <a:t>Spark Streaming</a:t>
            </a:r>
            <a:endParaRPr kumimoji="0" lang="en-US" altLang="en-US" b="1" i="0" u="none" strike="noStrike" kern="1200" cap="none" spc="0" normalizeH="0" baseline="0" noProof="0" dirty="0">
              <a:ln>
                <a:noFill/>
              </a:ln>
              <a:solidFill>
                <a:prstClr val="white"/>
              </a:solidFill>
              <a:effectLst/>
              <a:uLnTx/>
              <a:uFillTx/>
              <a:latin typeface="Calibri" panose="020F0502020204030204" pitchFamily="34" charset="0"/>
              <a:ea typeface="MS PGothic" panose="020B0600070205080204" pitchFamily="34" charset="-128"/>
            </a:endParaRPr>
          </a:p>
        </p:txBody>
      </p:sp>
      <mc:AlternateContent xmlns:mc="http://schemas.openxmlformats.org/markup-compatibility/2006">
        <mc:Choice xmlns:p14="http://schemas.microsoft.com/office/powerpoint/2010/main" xmlns="" Requires="p14">
          <p:contentPart p14:bwMode="auto" r:id="rId3">
            <p14:nvContentPartPr>
              <p14:cNvPr id="5" name="Ink 4"/>
              <p14:cNvContentPartPr/>
              <p14:nvPr/>
            </p14:nvContentPartPr>
            <p14:xfrm>
              <a:off x="2860200" y="25560"/>
              <a:ext cx="5972040" cy="4169520"/>
            </p14:xfrm>
          </p:contentPart>
        </mc:Choice>
        <mc:Fallback>
          <p:pic>
            <p:nvPicPr>
              <p:cNvPr id="5" name="Ink 4"/>
              <p:cNvPicPr/>
              <p:nvPr/>
            </p:nvPicPr>
            <p:blipFill>
              <a:blip r:embed="rId4"/>
              <a:stretch>
                <a:fillRect/>
              </a:stretch>
            </p:blipFill>
            <p:spPr>
              <a:xfrm>
                <a:off x="2850480" y="16200"/>
                <a:ext cx="5993280" cy="4185000"/>
              </a:xfrm>
              <a:prstGeom prst="rect">
                <a:avLst/>
              </a:prstGeom>
            </p:spPr>
          </p:pic>
        </mc:Fallback>
      </mc:AlternateContent>
    </p:spTree>
    <p:extLst>
      <p:ext uri="{BB962C8B-B14F-4D97-AF65-F5344CB8AC3E}">
        <p14:creationId xmlns:p14="http://schemas.microsoft.com/office/powerpoint/2010/main" xmlns="" val="193458791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C80F3986-B21D-4329-B2C5-8C8DDA9B0510}"/>
              </a:ext>
            </a:extLst>
          </p:cNvPr>
          <p:cNvSpPr>
            <a:spLocks noGrp="1"/>
          </p:cNvSpPr>
          <p:nvPr>
            <p:ph type="title"/>
          </p:nvPr>
        </p:nvSpPr>
        <p:spPr/>
        <p:txBody>
          <a:bodyPr/>
          <a:lstStyle/>
          <a:p>
            <a:pPr>
              <a:defRPr/>
            </a:pPr>
            <a:r>
              <a:rPr lang="en-US" b="1" dirty="0">
                <a:latin typeface="Calibri" pitchFamily="34" charset="0"/>
                <a:cs typeface="Calibri" pitchFamily="34" charset="0"/>
              </a:rPr>
              <a:t>Example 2 – Count the hashtags</a:t>
            </a:r>
          </a:p>
        </p:txBody>
      </p:sp>
      <p:sp>
        <p:nvSpPr>
          <p:cNvPr id="4" name="Content Placeholder 3">
            <a:extLst>
              <a:ext uri="{FF2B5EF4-FFF2-40B4-BE49-F238E27FC236}">
                <a16:creationId xmlns:a16="http://schemas.microsoft.com/office/drawing/2014/main" xmlns="" id="{C407ABD0-48EC-41F6-A60C-B1FFE105C0B6}"/>
              </a:ext>
            </a:extLst>
          </p:cNvPr>
          <p:cNvSpPr>
            <a:spLocks noGrp="1"/>
          </p:cNvSpPr>
          <p:nvPr>
            <p:ph idx="1"/>
          </p:nvPr>
        </p:nvSpPr>
        <p:spPr>
          <a:xfrm>
            <a:off x="352425" y="1971675"/>
            <a:ext cx="8396288" cy="914400"/>
          </a:xfrm>
        </p:spPr>
        <p:txBody>
          <a:bodyPr/>
          <a:lstStyle/>
          <a:p>
            <a:pPr marL="0" indent="0">
              <a:buNone/>
              <a:defRPr/>
            </a:pPr>
            <a:r>
              <a:rPr lang="en-US" sz="1500" dirty="0" err="1">
                <a:solidFill>
                  <a:schemeClr val="tx1">
                    <a:lumMod val="50000"/>
                    <a:lumOff val="50000"/>
                  </a:schemeClr>
                </a:solidFill>
                <a:latin typeface="Consolas"/>
                <a:cs typeface="Consolas"/>
                <a:sym typeface="Arial" charset="0"/>
              </a:rPr>
              <a:t>val</a:t>
            </a:r>
            <a:r>
              <a:rPr lang="en-US" sz="1500" dirty="0">
                <a:solidFill>
                  <a:schemeClr val="tx1">
                    <a:lumMod val="50000"/>
                    <a:lumOff val="50000"/>
                  </a:schemeClr>
                </a:solidFill>
                <a:latin typeface="Consolas"/>
                <a:cs typeface="Consolas"/>
                <a:sym typeface="Arial" charset="0"/>
              </a:rPr>
              <a:t> tweets = </a:t>
            </a:r>
            <a:r>
              <a:rPr lang="en-US" sz="1500" dirty="0" err="1">
                <a:solidFill>
                  <a:schemeClr val="tx1">
                    <a:lumMod val="50000"/>
                    <a:lumOff val="50000"/>
                  </a:schemeClr>
                </a:solidFill>
                <a:latin typeface="Consolas"/>
                <a:cs typeface="Consolas"/>
                <a:sym typeface="Arial" charset="0"/>
              </a:rPr>
              <a:t>ssc.twitterStream</a:t>
            </a:r>
            <a:r>
              <a:rPr lang="en-US" sz="1500" dirty="0">
                <a:solidFill>
                  <a:schemeClr val="tx1">
                    <a:lumMod val="50000"/>
                    <a:lumOff val="50000"/>
                  </a:schemeClr>
                </a:solidFill>
                <a:latin typeface="Consolas"/>
                <a:cs typeface="Consolas"/>
                <a:sym typeface="Arial" charset="0"/>
              </a:rPr>
              <a:t>(&lt;Twitter username&gt;, &lt;Twitter password&gt;)</a:t>
            </a:r>
          </a:p>
          <a:p>
            <a:pPr marL="0" indent="0">
              <a:buNone/>
              <a:defRPr/>
            </a:pPr>
            <a:r>
              <a:rPr lang="en-US" sz="1500" dirty="0" err="1">
                <a:solidFill>
                  <a:schemeClr val="tx1">
                    <a:lumMod val="50000"/>
                    <a:lumOff val="50000"/>
                  </a:schemeClr>
                </a:solidFill>
                <a:latin typeface="Consolas"/>
                <a:cs typeface="Consolas"/>
                <a:sym typeface="Arial" charset="0"/>
              </a:rPr>
              <a:t>val</a:t>
            </a:r>
            <a:r>
              <a:rPr lang="en-US" sz="1500" dirty="0">
                <a:solidFill>
                  <a:schemeClr val="tx1">
                    <a:lumMod val="50000"/>
                    <a:lumOff val="50000"/>
                  </a:schemeClr>
                </a:solidFill>
                <a:latin typeface="Consolas"/>
                <a:cs typeface="Consolas"/>
                <a:sym typeface="Arial" charset="0"/>
              </a:rPr>
              <a:t> </a:t>
            </a:r>
            <a:r>
              <a:rPr lang="en-US" sz="1500" dirty="0" err="1">
                <a:solidFill>
                  <a:schemeClr val="tx1">
                    <a:lumMod val="50000"/>
                    <a:lumOff val="50000"/>
                  </a:schemeClr>
                </a:solidFill>
                <a:latin typeface="Consolas"/>
                <a:cs typeface="Consolas"/>
                <a:sym typeface="Arial" charset="0"/>
              </a:rPr>
              <a:t>hashTags</a:t>
            </a:r>
            <a:r>
              <a:rPr lang="en-US" sz="1500" dirty="0">
                <a:solidFill>
                  <a:schemeClr val="tx1">
                    <a:lumMod val="50000"/>
                    <a:lumOff val="50000"/>
                  </a:schemeClr>
                </a:solidFill>
                <a:latin typeface="Consolas"/>
                <a:cs typeface="Consolas"/>
                <a:sym typeface="Arial" charset="0"/>
              </a:rPr>
              <a:t> = </a:t>
            </a:r>
            <a:r>
              <a:rPr lang="en-US" sz="1500" dirty="0" err="1">
                <a:solidFill>
                  <a:schemeClr val="tx1">
                    <a:lumMod val="50000"/>
                    <a:lumOff val="50000"/>
                  </a:schemeClr>
                </a:solidFill>
                <a:latin typeface="Consolas"/>
                <a:cs typeface="Consolas"/>
                <a:sym typeface="Arial" charset="0"/>
              </a:rPr>
              <a:t>tweets.flatMap</a:t>
            </a:r>
            <a:r>
              <a:rPr lang="en-US" sz="1500" dirty="0">
                <a:solidFill>
                  <a:schemeClr val="tx1">
                    <a:lumMod val="50000"/>
                    <a:lumOff val="50000"/>
                  </a:schemeClr>
                </a:solidFill>
                <a:latin typeface="Consolas"/>
                <a:cs typeface="Consolas"/>
                <a:sym typeface="Arial" charset="0"/>
              </a:rPr>
              <a:t> (status =&gt; </a:t>
            </a:r>
            <a:r>
              <a:rPr lang="en-US" sz="1500" dirty="0" err="1">
                <a:solidFill>
                  <a:schemeClr val="tx1">
                    <a:lumMod val="50000"/>
                    <a:lumOff val="50000"/>
                  </a:schemeClr>
                </a:solidFill>
                <a:latin typeface="Consolas"/>
                <a:cs typeface="Consolas"/>
                <a:sym typeface="Arial" charset="0"/>
              </a:rPr>
              <a:t>getTags</a:t>
            </a:r>
            <a:r>
              <a:rPr lang="en-US" sz="1500" dirty="0">
                <a:solidFill>
                  <a:schemeClr val="tx1">
                    <a:lumMod val="50000"/>
                    <a:lumOff val="50000"/>
                  </a:schemeClr>
                </a:solidFill>
                <a:latin typeface="Consolas"/>
                <a:cs typeface="Consolas"/>
                <a:sym typeface="Arial" charset="0"/>
              </a:rPr>
              <a:t>(status))</a:t>
            </a:r>
          </a:p>
          <a:p>
            <a:pPr marL="0" indent="0">
              <a:buNone/>
              <a:defRPr/>
            </a:pPr>
            <a:r>
              <a:rPr lang="en-US" sz="1500" dirty="0" err="1">
                <a:latin typeface="Consolas"/>
                <a:cs typeface="Consolas"/>
                <a:sym typeface="Arial" charset="0"/>
              </a:rPr>
              <a:t>val</a:t>
            </a:r>
            <a:r>
              <a:rPr lang="en-US" sz="1500" dirty="0">
                <a:latin typeface="Consolas"/>
                <a:cs typeface="Consolas"/>
                <a:sym typeface="Arial" charset="0"/>
              </a:rPr>
              <a:t> </a:t>
            </a:r>
            <a:r>
              <a:rPr lang="en-US" sz="1500" dirty="0" err="1">
                <a:solidFill>
                  <a:schemeClr val="accent3"/>
                </a:solidFill>
                <a:latin typeface="Consolas"/>
                <a:cs typeface="Consolas"/>
                <a:sym typeface="Arial" charset="0"/>
              </a:rPr>
              <a:t>tagCounts</a:t>
            </a:r>
            <a:r>
              <a:rPr lang="en-US" sz="1500" dirty="0">
                <a:latin typeface="Consolas"/>
                <a:cs typeface="Consolas"/>
                <a:sym typeface="Arial" charset="0"/>
              </a:rPr>
              <a:t> = </a:t>
            </a:r>
            <a:r>
              <a:rPr lang="en-US" sz="1500" dirty="0" err="1">
                <a:solidFill>
                  <a:srgbClr val="B50B1B"/>
                </a:solidFill>
                <a:latin typeface="Consolas"/>
                <a:cs typeface="Consolas"/>
                <a:sym typeface="Arial" charset="0"/>
              </a:rPr>
              <a:t>hashTags</a:t>
            </a:r>
            <a:r>
              <a:rPr lang="en-US" sz="1500" dirty="0" err="1">
                <a:latin typeface="Consolas"/>
                <a:cs typeface="Consolas"/>
                <a:sym typeface="Arial" charset="0"/>
              </a:rPr>
              <a:t>.</a:t>
            </a:r>
            <a:r>
              <a:rPr lang="en-US" sz="1500" dirty="0" err="1">
                <a:solidFill>
                  <a:schemeClr val="accent1"/>
                </a:solidFill>
                <a:latin typeface="Consolas"/>
                <a:cs typeface="Consolas"/>
                <a:sym typeface="Arial" charset="0"/>
              </a:rPr>
              <a:t>countByValue</a:t>
            </a:r>
            <a:r>
              <a:rPr lang="en-US" sz="1500" dirty="0">
                <a:latin typeface="Consolas"/>
                <a:cs typeface="Consolas"/>
                <a:sym typeface="Arial" charset="0"/>
              </a:rPr>
              <a:t>()</a:t>
            </a:r>
          </a:p>
          <a:p>
            <a:pPr>
              <a:buFont typeface="Wingdings" charset="0"/>
              <a:buChar char="§"/>
              <a:defRPr/>
            </a:pPr>
            <a:endParaRPr lang="en-US" dirty="0">
              <a:sym typeface="Arial" charset="0"/>
            </a:endParaRPr>
          </a:p>
        </p:txBody>
      </p:sp>
      <p:grpSp>
        <p:nvGrpSpPr>
          <p:cNvPr id="24580" name="Group 7">
            <a:extLst>
              <a:ext uri="{FF2B5EF4-FFF2-40B4-BE49-F238E27FC236}">
                <a16:creationId xmlns:a16="http://schemas.microsoft.com/office/drawing/2014/main" xmlns="" id="{6A2FEF53-352C-4895-AFA4-F463E85CDB2B}"/>
              </a:ext>
            </a:extLst>
          </p:cNvPr>
          <p:cNvGrpSpPr>
            <a:grpSpLocks/>
          </p:cNvGrpSpPr>
          <p:nvPr/>
        </p:nvGrpSpPr>
        <p:grpSpPr bwMode="auto">
          <a:xfrm>
            <a:off x="2650927" y="3292674"/>
            <a:ext cx="834628" cy="222051"/>
            <a:chOff x="7918600" y="4832650"/>
            <a:chExt cx="2458447" cy="653855"/>
          </a:xfrm>
        </p:grpSpPr>
        <p:sp>
          <p:nvSpPr>
            <p:cNvPr id="6" name="Alternate Process 5">
              <a:extLst>
                <a:ext uri="{FF2B5EF4-FFF2-40B4-BE49-F238E27FC236}">
                  <a16:creationId xmlns:a16="http://schemas.microsoft.com/office/drawing/2014/main" xmlns="" id="{698BB4F7-3007-4099-A0D9-858F45E07A8E}"/>
                </a:ext>
              </a:extLst>
            </p:cNvPr>
            <p:cNvSpPr>
              <a:spLocks noChangeArrowheads="1"/>
            </p:cNvSpPr>
            <p:nvPr/>
          </p:nvSpPr>
          <p:spPr bwMode="auto">
            <a:xfrm>
              <a:off x="7918600" y="4846674"/>
              <a:ext cx="2458447" cy="629314"/>
            </a:xfrm>
            <a:prstGeom prst="flowChartAlternateProcess">
              <a:avLst/>
            </a:prstGeom>
            <a:gradFill rotWithShape="1">
              <a:gsLst>
                <a:gs pos="0">
                  <a:srgbClr val="A0F2DE"/>
                </a:gs>
                <a:gs pos="100000">
                  <a:srgbClr val="1BAD94"/>
                </a:gs>
              </a:gsLst>
              <a:lin ang="5400000"/>
            </a:gradFill>
            <a:ln w="38100">
              <a:solidFill>
                <a:srgbClr val="289B88"/>
              </a:solidFill>
              <a:miter lim="800000"/>
              <a:headEnd/>
              <a:tailEnd/>
            </a:ln>
            <a:effectLst>
              <a:outerShdw blurRad="40000" dist="23000" dir="5400000" rotWithShape="0">
                <a:srgbClr val="808080">
                  <a:alpha val="34999"/>
                </a:srgbClr>
              </a:outerShdw>
            </a:effectLst>
          </p:spPr>
          <p:txBody>
            <a:bodyPr anchor="ctr"/>
            <a:lstStyle/>
            <a:p>
              <a:pPr algn="ctr">
                <a:defRPr/>
              </a:pPr>
              <a:endParaRPr lang="en-US" sz="525">
                <a:solidFill>
                  <a:prstClr val="black"/>
                </a:solidFill>
                <a:latin typeface="+mj-lt"/>
              </a:endParaRPr>
            </a:p>
          </p:txBody>
        </p:sp>
        <p:cxnSp>
          <p:nvCxnSpPr>
            <p:cNvPr id="7" name="Straight Connector 6">
              <a:extLst>
                <a:ext uri="{FF2B5EF4-FFF2-40B4-BE49-F238E27FC236}">
                  <a16:creationId xmlns:a16="http://schemas.microsoft.com/office/drawing/2014/main" xmlns="" id="{9904E95D-28A2-4648-802E-7C1B44A3F2C6}"/>
                </a:ext>
              </a:extLst>
            </p:cNvPr>
            <p:cNvCxnSpPr>
              <a:cxnSpLocks noChangeShapeType="1"/>
              <a:stCxn id="6" idx="0"/>
              <a:endCxn id="6" idx="2"/>
            </p:cNvCxnSpPr>
            <p:nvPr/>
          </p:nvCxnSpPr>
          <p:spPr bwMode="auto">
            <a:xfrm>
              <a:off x="9147823" y="4846674"/>
              <a:ext cx="0" cy="629314"/>
            </a:xfrm>
            <a:prstGeom prst="line">
              <a:avLst/>
            </a:prstGeom>
            <a:noFill/>
            <a:ln w="38100">
              <a:solidFill>
                <a:srgbClr val="289B88"/>
              </a:solidFill>
              <a:round/>
              <a:headEnd/>
              <a:tailEnd type="none" w="sm" len="med"/>
            </a:ln>
            <a:effectLst>
              <a:outerShdw blurRad="40000" dist="23000" dir="5400000" rotWithShape="0">
                <a:srgbClr val="808080">
                  <a:alpha val="34999"/>
                </a:srgbClr>
              </a:outerShdw>
            </a:effectLst>
          </p:spPr>
        </p:cxnSp>
        <p:cxnSp>
          <p:nvCxnSpPr>
            <p:cNvPr id="8" name="Straight Connector 7">
              <a:extLst>
                <a:ext uri="{FF2B5EF4-FFF2-40B4-BE49-F238E27FC236}">
                  <a16:creationId xmlns:a16="http://schemas.microsoft.com/office/drawing/2014/main" xmlns="" id="{39199365-E911-4268-966E-418E11835126}"/>
                </a:ext>
              </a:extLst>
            </p:cNvPr>
            <p:cNvCxnSpPr>
              <a:cxnSpLocks noChangeShapeType="1"/>
            </p:cNvCxnSpPr>
            <p:nvPr/>
          </p:nvCxnSpPr>
          <p:spPr bwMode="auto">
            <a:xfrm>
              <a:off x="9784354" y="4832650"/>
              <a:ext cx="0" cy="629314"/>
            </a:xfrm>
            <a:prstGeom prst="line">
              <a:avLst/>
            </a:prstGeom>
            <a:noFill/>
            <a:ln w="38100">
              <a:solidFill>
                <a:srgbClr val="289B88"/>
              </a:solidFill>
              <a:round/>
              <a:headEnd/>
              <a:tailEnd type="none" w="sm" len="med"/>
            </a:ln>
            <a:effectLst>
              <a:outerShdw blurRad="40000" dist="23000" dir="5400000" rotWithShape="0">
                <a:srgbClr val="808080">
                  <a:alpha val="34999"/>
                </a:srgbClr>
              </a:outerShdw>
            </a:effectLst>
          </p:spPr>
        </p:cxnSp>
        <p:cxnSp>
          <p:nvCxnSpPr>
            <p:cNvPr id="9" name="Straight Connector 8">
              <a:extLst>
                <a:ext uri="{FF2B5EF4-FFF2-40B4-BE49-F238E27FC236}">
                  <a16:creationId xmlns:a16="http://schemas.microsoft.com/office/drawing/2014/main" xmlns="" id="{885E9AFB-8906-4CFC-A476-280D62831B4B}"/>
                </a:ext>
              </a:extLst>
            </p:cNvPr>
            <p:cNvCxnSpPr>
              <a:cxnSpLocks noChangeShapeType="1"/>
            </p:cNvCxnSpPr>
            <p:nvPr/>
          </p:nvCxnSpPr>
          <p:spPr bwMode="auto">
            <a:xfrm>
              <a:off x="8548116" y="4857191"/>
              <a:ext cx="0" cy="629314"/>
            </a:xfrm>
            <a:prstGeom prst="line">
              <a:avLst/>
            </a:prstGeom>
            <a:noFill/>
            <a:ln w="38100">
              <a:solidFill>
                <a:srgbClr val="289B88"/>
              </a:solidFill>
              <a:round/>
              <a:headEnd/>
              <a:tailEnd type="none" w="sm" len="med"/>
            </a:ln>
            <a:effectLst>
              <a:outerShdw blurRad="40000" dist="23000" dir="5400000" rotWithShape="0">
                <a:srgbClr val="808080">
                  <a:alpha val="34999"/>
                </a:srgbClr>
              </a:outerShdw>
            </a:effectLst>
          </p:spPr>
        </p:cxnSp>
      </p:grpSp>
      <p:grpSp>
        <p:nvGrpSpPr>
          <p:cNvPr id="24581" name="Group 111">
            <a:extLst>
              <a:ext uri="{FF2B5EF4-FFF2-40B4-BE49-F238E27FC236}">
                <a16:creationId xmlns:a16="http://schemas.microsoft.com/office/drawing/2014/main" xmlns="" id="{8925D8DE-FD7D-4F22-985A-B73ADA56938A}"/>
              </a:ext>
            </a:extLst>
          </p:cNvPr>
          <p:cNvGrpSpPr>
            <a:grpSpLocks/>
          </p:cNvGrpSpPr>
          <p:nvPr/>
        </p:nvGrpSpPr>
        <p:grpSpPr bwMode="auto">
          <a:xfrm>
            <a:off x="4286846" y="3292674"/>
            <a:ext cx="834628" cy="222051"/>
            <a:chOff x="7918600" y="4832650"/>
            <a:chExt cx="2458447" cy="653855"/>
          </a:xfrm>
        </p:grpSpPr>
        <p:sp>
          <p:nvSpPr>
            <p:cNvPr id="19" name="Alternate Process 18">
              <a:extLst>
                <a:ext uri="{FF2B5EF4-FFF2-40B4-BE49-F238E27FC236}">
                  <a16:creationId xmlns:a16="http://schemas.microsoft.com/office/drawing/2014/main" xmlns="" id="{76130B11-BD28-4FD0-BAC1-EADDFB56F3F9}"/>
                </a:ext>
              </a:extLst>
            </p:cNvPr>
            <p:cNvSpPr>
              <a:spLocks noChangeArrowheads="1"/>
            </p:cNvSpPr>
            <p:nvPr/>
          </p:nvSpPr>
          <p:spPr bwMode="auto">
            <a:xfrm>
              <a:off x="7918600" y="4846674"/>
              <a:ext cx="2458447" cy="629314"/>
            </a:xfrm>
            <a:prstGeom prst="flowChartAlternateProcess">
              <a:avLst/>
            </a:prstGeom>
            <a:gradFill rotWithShape="1">
              <a:gsLst>
                <a:gs pos="0">
                  <a:srgbClr val="A0F2DE"/>
                </a:gs>
                <a:gs pos="100000">
                  <a:srgbClr val="1BAD94"/>
                </a:gs>
              </a:gsLst>
              <a:lin ang="5400000"/>
            </a:gradFill>
            <a:ln w="38100">
              <a:solidFill>
                <a:srgbClr val="289B88"/>
              </a:solidFill>
              <a:miter lim="800000"/>
              <a:headEnd/>
              <a:tailEnd/>
            </a:ln>
            <a:effectLst>
              <a:outerShdw blurRad="40000" dist="23000" dir="5400000" rotWithShape="0">
                <a:srgbClr val="808080">
                  <a:alpha val="34999"/>
                </a:srgbClr>
              </a:outerShdw>
            </a:effectLst>
          </p:spPr>
          <p:txBody>
            <a:bodyPr anchor="ctr"/>
            <a:lstStyle/>
            <a:p>
              <a:pPr algn="ctr">
                <a:defRPr/>
              </a:pPr>
              <a:endParaRPr lang="en-US" sz="525">
                <a:solidFill>
                  <a:prstClr val="black"/>
                </a:solidFill>
                <a:latin typeface="+mj-lt"/>
              </a:endParaRPr>
            </a:p>
          </p:txBody>
        </p:sp>
        <p:cxnSp>
          <p:nvCxnSpPr>
            <p:cNvPr id="20" name="Straight Connector 19">
              <a:extLst>
                <a:ext uri="{FF2B5EF4-FFF2-40B4-BE49-F238E27FC236}">
                  <a16:creationId xmlns:a16="http://schemas.microsoft.com/office/drawing/2014/main" xmlns="" id="{CBB2ADD9-A672-4C68-95AA-0B0E47ABD5FE}"/>
                </a:ext>
              </a:extLst>
            </p:cNvPr>
            <p:cNvCxnSpPr>
              <a:cxnSpLocks noChangeShapeType="1"/>
              <a:stCxn id="19" idx="0"/>
              <a:endCxn id="19" idx="2"/>
            </p:cNvCxnSpPr>
            <p:nvPr/>
          </p:nvCxnSpPr>
          <p:spPr bwMode="auto">
            <a:xfrm>
              <a:off x="9147823" y="4846674"/>
              <a:ext cx="0" cy="629314"/>
            </a:xfrm>
            <a:prstGeom prst="line">
              <a:avLst/>
            </a:prstGeom>
            <a:noFill/>
            <a:ln w="38100">
              <a:solidFill>
                <a:srgbClr val="289B88"/>
              </a:solidFill>
              <a:round/>
              <a:headEnd/>
              <a:tailEnd type="none" w="sm" len="med"/>
            </a:ln>
            <a:effectLst>
              <a:outerShdw blurRad="40000" dist="23000" dir="5400000" rotWithShape="0">
                <a:srgbClr val="808080">
                  <a:alpha val="34999"/>
                </a:srgbClr>
              </a:outerShdw>
            </a:effectLst>
          </p:spPr>
        </p:cxnSp>
        <p:cxnSp>
          <p:nvCxnSpPr>
            <p:cNvPr id="21" name="Straight Connector 20">
              <a:extLst>
                <a:ext uri="{FF2B5EF4-FFF2-40B4-BE49-F238E27FC236}">
                  <a16:creationId xmlns:a16="http://schemas.microsoft.com/office/drawing/2014/main" xmlns="" id="{660C22CA-B63A-4C82-931B-26984FAEA33C}"/>
                </a:ext>
              </a:extLst>
            </p:cNvPr>
            <p:cNvCxnSpPr>
              <a:cxnSpLocks noChangeShapeType="1"/>
            </p:cNvCxnSpPr>
            <p:nvPr/>
          </p:nvCxnSpPr>
          <p:spPr bwMode="auto">
            <a:xfrm>
              <a:off x="9784354" y="4832650"/>
              <a:ext cx="0" cy="629314"/>
            </a:xfrm>
            <a:prstGeom prst="line">
              <a:avLst/>
            </a:prstGeom>
            <a:noFill/>
            <a:ln w="38100">
              <a:solidFill>
                <a:srgbClr val="289B88"/>
              </a:solidFill>
              <a:round/>
              <a:headEnd/>
              <a:tailEnd type="none" w="sm" len="med"/>
            </a:ln>
            <a:effectLst>
              <a:outerShdw blurRad="40000" dist="23000" dir="5400000" rotWithShape="0">
                <a:srgbClr val="808080">
                  <a:alpha val="34999"/>
                </a:srgbClr>
              </a:outerShdw>
            </a:effectLst>
          </p:spPr>
        </p:cxnSp>
        <p:cxnSp>
          <p:nvCxnSpPr>
            <p:cNvPr id="22" name="Straight Connector 21">
              <a:extLst>
                <a:ext uri="{FF2B5EF4-FFF2-40B4-BE49-F238E27FC236}">
                  <a16:creationId xmlns:a16="http://schemas.microsoft.com/office/drawing/2014/main" xmlns="" id="{E4D2B1A6-478B-4622-BF80-64BDA8704934}"/>
                </a:ext>
              </a:extLst>
            </p:cNvPr>
            <p:cNvCxnSpPr>
              <a:cxnSpLocks noChangeShapeType="1"/>
            </p:cNvCxnSpPr>
            <p:nvPr/>
          </p:nvCxnSpPr>
          <p:spPr bwMode="auto">
            <a:xfrm>
              <a:off x="8548116" y="4857191"/>
              <a:ext cx="0" cy="629314"/>
            </a:xfrm>
            <a:prstGeom prst="line">
              <a:avLst/>
            </a:prstGeom>
            <a:noFill/>
            <a:ln w="38100">
              <a:solidFill>
                <a:srgbClr val="289B88"/>
              </a:solidFill>
              <a:round/>
              <a:headEnd/>
              <a:tailEnd type="none" w="sm" len="med"/>
            </a:ln>
            <a:effectLst>
              <a:outerShdw blurRad="40000" dist="23000" dir="5400000" rotWithShape="0">
                <a:srgbClr val="808080">
                  <a:alpha val="34999"/>
                </a:srgbClr>
              </a:outerShdw>
            </a:effectLst>
          </p:spPr>
        </p:cxnSp>
      </p:grpSp>
      <p:grpSp>
        <p:nvGrpSpPr>
          <p:cNvPr id="24582" name="Group 133">
            <a:extLst>
              <a:ext uri="{FF2B5EF4-FFF2-40B4-BE49-F238E27FC236}">
                <a16:creationId xmlns:a16="http://schemas.microsoft.com/office/drawing/2014/main" xmlns="" id="{257F7B0D-B275-4FAB-A9BA-56050E216B8A}"/>
              </a:ext>
            </a:extLst>
          </p:cNvPr>
          <p:cNvGrpSpPr>
            <a:grpSpLocks/>
          </p:cNvGrpSpPr>
          <p:nvPr/>
        </p:nvGrpSpPr>
        <p:grpSpPr bwMode="auto">
          <a:xfrm>
            <a:off x="5996583" y="3292674"/>
            <a:ext cx="834033" cy="222051"/>
            <a:chOff x="7918600" y="4832650"/>
            <a:chExt cx="2458447" cy="653855"/>
          </a:xfrm>
        </p:grpSpPr>
        <p:sp>
          <p:nvSpPr>
            <p:cNvPr id="31" name="Alternate Process 30">
              <a:extLst>
                <a:ext uri="{FF2B5EF4-FFF2-40B4-BE49-F238E27FC236}">
                  <a16:creationId xmlns:a16="http://schemas.microsoft.com/office/drawing/2014/main" xmlns="" id="{D90B4BF7-14CB-40ED-BC88-3F67FE47CAF6}"/>
                </a:ext>
              </a:extLst>
            </p:cNvPr>
            <p:cNvSpPr>
              <a:spLocks noChangeArrowheads="1"/>
            </p:cNvSpPr>
            <p:nvPr/>
          </p:nvSpPr>
          <p:spPr bwMode="auto">
            <a:xfrm>
              <a:off x="7918600" y="4846674"/>
              <a:ext cx="2458447" cy="629314"/>
            </a:xfrm>
            <a:prstGeom prst="flowChartAlternateProcess">
              <a:avLst/>
            </a:prstGeom>
            <a:gradFill rotWithShape="1">
              <a:gsLst>
                <a:gs pos="0">
                  <a:srgbClr val="A0F2DE"/>
                </a:gs>
                <a:gs pos="100000">
                  <a:srgbClr val="1BAD94"/>
                </a:gs>
              </a:gsLst>
              <a:lin ang="5400000"/>
            </a:gradFill>
            <a:ln w="38100">
              <a:solidFill>
                <a:srgbClr val="289B88"/>
              </a:solidFill>
              <a:miter lim="800000"/>
              <a:headEnd/>
              <a:tailEnd/>
            </a:ln>
            <a:effectLst>
              <a:outerShdw blurRad="40000" dist="23000" dir="5400000" rotWithShape="0">
                <a:srgbClr val="808080">
                  <a:alpha val="34999"/>
                </a:srgbClr>
              </a:outerShdw>
            </a:effectLst>
          </p:spPr>
          <p:txBody>
            <a:bodyPr anchor="ctr"/>
            <a:lstStyle/>
            <a:p>
              <a:pPr algn="ctr">
                <a:defRPr/>
              </a:pPr>
              <a:endParaRPr lang="en-US" sz="525">
                <a:solidFill>
                  <a:prstClr val="black"/>
                </a:solidFill>
                <a:latin typeface="+mj-lt"/>
              </a:endParaRPr>
            </a:p>
          </p:txBody>
        </p:sp>
        <p:cxnSp>
          <p:nvCxnSpPr>
            <p:cNvPr id="32" name="Straight Connector 31">
              <a:extLst>
                <a:ext uri="{FF2B5EF4-FFF2-40B4-BE49-F238E27FC236}">
                  <a16:creationId xmlns:a16="http://schemas.microsoft.com/office/drawing/2014/main" xmlns="" id="{0E43EBD3-DFBC-4E39-8222-7A2A9F14B5F9}"/>
                </a:ext>
              </a:extLst>
            </p:cNvPr>
            <p:cNvCxnSpPr>
              <a:cxnSpLocks noChangeShapeType="1"/>
              <a:stCxn id="31" idx="0"/>
              <a:endCxn id="31" idx="2"/>
            </p:cNvCxnSpPr>
            <p:nvPr/>
          </p:nvCxnSpPr>
          <p:spPr bwMode="auto">
            <a:xfrm>
              <a:off x="9148701" y="4846674"/>
              <a:ext cx="0" cy="629314"/>
            </a:xfrm>
            <a:prstGeom prst="line">
              <a:avLst/>
            </a:prstGeom>
            <a:noFill/>
            <a:ln w="38100">
              <a:solidFill>
                <a:srgbClr val="289B88"/>
              </a:solidFill>
              <a:round/>
              <a:headEnd/>
              <a:tailEnd type="none" w="sm" len="med"/>
            </a:ln>
            <a:effectLst>
              <a:outerShdw blurRad="40000" dist="23000" dir="5400000" rotWithShape="0">
                <a:srgbClr val="808080">
                  <a:alpha val="34999"/>
                </a:srgbClr>
              </a:outerShdw>
            </a:effectLst>
          </p:spPr>
        </p:cxnSp>
        <p:cxnSp>
          <p:nvCxnSpPr>
            <p:cNvPr id="33" name="Straight Connector 32">
              <a:extLst>
                <a:ext uri="{FF2B5EF4-FFF2-40B4-BE49-F238E27FC236}">
                  <a16:creationId xmlns:a16="http://schemas.microsoft.com/office/drawing/2014/main" xmlns="" id="{D3983DA8-0679-4EAF-8E9C-31387383AFD9}"/>
                </a:ext>
              </a:extLst>
            </p:cNvPr>
            <p:cNvCxnSpPr>
              <a:cxnSpLocks noChangeShapeType="1"/>
            </p:cNvCxnSpPr>
            <p:nvPr/>
          </p:nvCxnSpPr>
          <p:spPr bwMode="auto">
            <a:xfrm>
              <a:off x="9785687" y="4832650"/>
              <a:ext cx="0" cy="629314"/>
            </a:xfrm>
            <a:prstGeom prst="line">
              <a:avLst/>
            </a:prstGeom>
            <a:noFill/>
            <a:ln w="38100">
              <a:solidFill>
                <a:srgbClr val="289B88"/>
              </a:solidFill>
              <a:round/>
              <a:headEnd/>
              <a:tailEnd type="none" w="sm" len="med"/>
            </a:ln>
            <a:effectLst>
              <a:outerShdw blurRad="40000" dist="23000" dir="5400000" rotWithShape="0">
                <a:srgbClr val="808080">
                  <a:alpha val="34999"/>
                </a:srgbClr>
              </a:outerShdw>
            </a:effectLst>
          </p:spPr>
        </p:cxnSp>
        <p:cxnSp>
          <p:nvCxnSpPr>
            <p:cNvPr id="34" name="Straight Connector 33">
              <a:extLst>
                <a:ext uri="{FF2B5EF4-FFF2-40B4-BE49-F238E27FC236}">
                  <a16:creationId xmlns:a16="http://schemas.microsoft.com/office/drawing/2014/main" xmlns="" id="{5EBF3514-623D-4608-A220-64A0935F8606}"/>
                </a:ext>
              </a:extLst>
            </p:cNvPr>
            <p:cNvCxnSpPr>
              <a:cxnSpLocks noChangeShapeType="1"/>
            </p:cNvCxnSpPr>
            <p:nvPr/>
          </p:nvCxnSpPr>
          <p:spPr bwMode="auto">
            <a:xfrm>
              <a:off x="8548566" y="4857191"/>
              <a:ext cx="0" cy="629314"/>
            </a:xfrm>
            <a:prstGeom prst="line">
              <a:avLst/>
            </a:prstGeom>
            <a:noFill/>
            <a:ln w="38100">
              <a:solidFill>
                <a:srgbClr val="289B88"/>
              </a:solidFill>
              <a:round/>
              <a:headEnd/>
              <a:tailEnd type="none" w="sm" len="med"/>
            </a:ln>
            <a:effectLst>
              <a:outerShdw blurRad="40000" dist="23000" dir="5400000" rotWithShape="0">
                <a:srgbClr val="808080">
                  <a:alpha val="34999"/>
                </a:srgbClr>
              </a:outerShdw>
            </a:effectLst>
          </p:spPr>
        </p:cxnSp>
      </p:grpSp>
      <p:grpSp>
        <p:nvGrpSpPr>
          <p:cNvPr id="109" name="Group 108">
            <a:extLst>
              <a:ext uri="{FF2B5EF4-FFF2-40B4-BE49-F238E27FC236}">
                <a16:creationId xmlns:a16="http://schemas.microsoft.com/office/drawing/2014/main" xmlns="" id="{6F2E8632-93B3-4B56-9BA6-4F7EE3A13F40}"/>
              </a:ext>
            </a:extLst>
          </p:cNvPr>
          <p:cNvGrpSpPr>
            <a:grpSpLocks/>
          </p:cNvGrpSpPr>
          <p:nvPr/>
        </p:nvGrpSpPr>
        <p:grpSpPr bwMode="auto">
          <a:xfrm>
            <a:off x="2657475" y="3511153"/>
            <a:ext cx="1429941" cy="1568649"/>
            <a:chOff x="6934200" y="7077075"/>
            <a:chExt cx="3813174" cy="4183062"/>
          </a:xfrm>
        </p:grpSpPr>
        <p:grpSp>
          <p:nvGrpSpPr>
            <p:cNvPr id="11" name="Group 23">
              <a:extLst>
                <a:ext uri="{FF2B5EF4-FFF2-40B4-BE49-F238E27FC236}">
                  <a16:creationId xmlns:a16="http://schemas.microsoft.com/office/drawing/2014/main" xmlns="" id="{FEC8ABC9-E910-4ABB-8DC4-791CB170A334}"/>
                </a:ext>
              </a:extLst>
            </p:cNvPr>
            <p:cNvGrpSpPr>
              <a:grpSpLocks/>
            </p:cNvGrpSpPr>
            <p:nvPr/>
          </p:nvGrpSpPr>
          <p:grpSpPr bwMode="auto">
            <a:xfrm>
              <a:off x="6945313" y="7866063"/>
              <a:ext cx="2224087" cy="592137"/>
              <a:chOff x="7918600" y="4832650"/>
              <a:chExt cx="2458447" cy="653855"/>
            </a:xfrm>
            <a:solidFill>
              <a:srgbClr val="FFFFFF"/>
            </a:solidFill>
          </p:grpSpPr>
          <p:sp>
            <p:nvSpPr>
              <p:cNvPr id="12" name="Alternate Process 11">
                <a:extLst>
                  <a:ext uri="{FF2B5EF4-FFF2-40B4-BE49-F238E27FC236}">
                    <a16:creationId xmlns:a16="http://schemas.microsoft.com/office/drawing/2014/main" xmlns="" id="{243D57CB-F215-4B35-BC58-E029BE50FD3E}"/>
                  </a:ext>
                </a:extLst>
              </p:cNvPr>
              <p:cNvSpPr/>
              <p:nvPr/>
            </p:nvSpPr>
            <p:spPr>
              <a:xfrm>
                <a:off x="7918600" y="4846674"/>
                <a:ext cx="2458447" cy="629314"/>
              </a:xfrm>
              <a:prstGeom prst="flowChartAlternateProcess">
                <a:avLst/>
              </a:prstGeom>
              <a:ln w="38100" cmpd="sng"/>
            </p:spPr>
            <p:style>
              <a:lnRef idx="1">
                <a:schemeClr val="accent5"/>
              </a:lnRef>
              <a:fillRef idx="2">
                <a:schemeClr val="accent5"/>
              </a:fillRef>
              <a:effectRef idx="1">
                <a:schemeClr val="accent5"/>
              </a:effectRef>
              <a:fontRef idx="minor">
                <a:schemeClr val="dk1"/>
              </a:fontRef>
            </p:style>
            <p:txBody>
              <a:bodyPr anchor="ctr"/>
              <a:lstStyle/>
              <a:p>
                <a:pPr algn="ctr">
                  <a:defRPr/>
                </a:pPr>
                <a:endParaRPr lang="en-US" sz="525">
                  <a:solidFill>
                    <a:prstClr val="black"/>
                  </a:solidFill>
                  <a:latin typeface="+mj-lt"/>
                </a:endParaRPr>
              </a:p>
            </p:txBody>
          </p:sp>
          <p:cxnSp>
            <p:nvCxnSpPr>
              <p:cNvPr id="13" name="Straight Connector 12">
                <a:extLst>
                  <a:ext uri="{FF2B5EF4-FFF2-40B4-BE49-F238E27FC236}">
                    <a16:creationId xmlns:a16="http://schemas.microsoft.com/office/drawing/2014/main" xmlns="" id="{33E86B57-C59F-4E6C-B50F-66054845075B}"/>
                  </a:ext>
                </a:extLst>
              </p:cNvPr>
              <p:cNvCxnSpPr>
                <a:stCxn id="12" idx="0"/>
                <a:endCxn id="12" idx="2"/>
              </p:cNvCxnSpPr>
              <p:nvPr/>
            </p:nvCxnSpPr>
            <p:spPr>
              <a:xfrm>
                <a:off x="9148701" y="4846674"/>
                <a:ext cx="0" cy="629314"/>
              </a:xfrm>
              <a:prstGeom prst="line">
                <a:avLst/>
              </a:prstGeom>
              <a:ln w="38100" cmpd="sng">
                <a:headEnd type="none"/>
                <a:tailEnd type="none" w="sm" len="med"/>
              </a:ln>
            </p:spPr>
            <p:style>
              <a:lnRef idx="1">
                <a:schemeClr val="accent5"/>
              </a:lnRef>
              <a:fillRef idx="2">
                <a:schemeClr val="accent5"/>
              </a:fillRef>
              <a:effectRef idx="1">
                <a:schemeClr val="accent5"/>
              </a:effectRef>
              <a:fontRef idx="minor">
                <a:schemeClr val="dk1"/>
              </a:fontRef>
            </p:style>
          </p:cxnSp>
          <p:cxnSp>
            <p:nvCxnSpPr>
              <p:cNvPr id="14" name="Straight Connector 13">
                <a:extLst>
                  <a:ext uri="{FF2B5EF4-FFF2-40B4-BE49-F238E27FC236}">
                    <a16:creationId xmlns:a16="http://schemas.microsoft.com/office/drawing/2014/main" xmlns="" id="{8A8BAD3E-41D1-45CA-9372-810084E2AC71}"/>
                  </a:ext>
                </a:extLst>
              </p:cNvPr>
              <p:cNvCxnSpPr/>
              <p:nvPr/>
            </p:nvCxnSpPr>
            <p:spPr>
              <a:xfrm>
                <a:off x="9785687" y="4832650"/>
                <a:ext cx="0" cy="629314"/>
              </a:xfrm>
              <a:prstGeom prst="line">
                <a:avLst/>
              </a:prstGeom>
              <a:ln w="38100" cmpd="sng">
                <a:headEnd type="none"/>
                <a:tailEnd type="none" w="sm" len="med"/>
              </a:ln>
            </p:spPr>
            <p:style>
              <a:lnRef idx="1">
                <a:schemeClr val="accent5"/>
              </a:lnRef>
              <a:fillRef idx="2">
                <a:schemeClr val="accent5"/>
              </a:fillRef>
              <a:effectRef idx="1">
                <a:schemeClr val="accent5"/>
              </a:effectRef>
              <a:fontRef idx="minor">
                <a:schemeClr val="dk1"/>
              </a:fontRef>
            </p:style>
          </p:cxnSp>
          <p:cxnSp>
            <p:nvCxnSpPr>
              <p:cNvPr id="15" name="Straight Connector 14">
                <a:extLst>
                  <a:ext uri="{FF2B5EF4-FFF2-40B4-BE49-F238E27FC236}">
                    <a16:creationId xmlns:a16="http://schemas.microsoft.com/office/drawing/2014/main" xmlns="" id="{168558DC-B415-4D87-B33D-0AF1A98FF450}"/>
                  </a:ext>
                </a:extLst>
              </p:cNvPr>
              <p:cNvCxnSpPr/>
              <p:nvPr/>
            </p:nvCxnSpPr>
            <p:spPr>
              <a:xfrm>
                <a:off x="8548566" y="4857191"/>
                <a:ext cx="0" cy="629314"/>
              </a:xfrm>
              <a:prstGeom prst="line">
                <a:avLst/>
              </a:prstGeom>
              <a:ln w="38100" cmpd="sng">
                <a:headEnd type="none"/>
                <a:tailEnd type="none" w="sm" len="med"/>
              </a:ln>
            </p:spPr>
            <p:style>
              <a:lnRef idx="1">
                <a:schemeClr val="accent5"/>
              </a:lnRef>
              <a:fillRef idx="2">
                <a:schemeClr val="accent5"/>
              </a:fillRef>
              <a:effectRef idx="1">
                <a:schemeClr val="accent5"/>
              </a:effectRef>
              <a:fontRef idx="minor">
                <a:schemeClr val="dk1"/>
              </a:fontRef>
            </p:style>
          </p:cxnSp>
        </p:grpSp>
        <p:sp>
          <p:nvSpPr>
            <p:cNvPr id="16" name="TextBox 15">
              <a:extLst>
                <a:ext uri="{FF2B5EF4-FFF2-40B4-BE49-F238E27FC236}">
                  <a16:creationId xmlns:a16="http://schemas.microsoft.com/office/drawing/2014/main" xmlns="" id="{821BD4A3-B551-41E2-B52D-833BDC382747}"/>
                </a:ext>
              </a:extLst>
            </p:cNvPr>
            <p:cNvSpPr txBox="1"/>
            <p:nvPr/>
          </p:nvSpPr>
          <p:spPr>
            <a:xfrm>
              <a:off x="8016874" y="7127875"/>
              <a:ext cx="1631951" cy="984885"/>
            </a:xfrm>
            <a:prstGeom prst="rect">
              <a:avLst/>
            </a:prstGeom>
            <a:noFill/>
          </p:spPr>
          <p:txBody>
            <a:bodyPr tIns="0" bIns="0">
              <a:spAutoFit/>
            </a:bodyPr>
            <a:lstStyle/>
            <a:p>
              <a:pPr algn="ctr">
                <a:defRPr/>
              </a:pPr>
              <a:r>
                <a:rPr lang="en-US" sz="1200" dirty="0" err="1">
                  <a:solidFill>
                    <a:prstClr val="black"/>
                  </a:solidFill>
                  <a:latin typeface="+mj-lt"/>
                  <a:ea typeface="ヒラギノ角ゴ ProN W3" charset="0"/>
                  <a:cs typeface="Tw Cen MT"/>
                </a:rPr>
                <a:t>flatMap</a:t>
              </a:r>
              <a:endParaRPr lang="en-US" sz="1200" dirty="0">
                <a:solidFill>
                  <a:prstClr val="black"/>
                </a:solidFill>
                <a:latin typeface="+mj-lt"/>
                <a:ea typeface="ヒラギノ角ゴ ProN W3" charset="0"/>
                <a:cs typeface="Tw Cen MT"/>
              </a:endParaRPr>
            </a:p>
          </p:txBody>
        </p:sp>
        <p:cxnSp>
          <p:nvCxnSpPr>
            <p:cNvPr id="17" name="Straight Arrow Connector 16">
              <a:extLst>
                <a:ext uri="{FF2B5EF4-FFF2-40B4-BE49-F238E27FC236}">
                  <a16:creationId xmlns:a16="http://schemas.microsoft.com/office/drawing/2014/main" xmlns="" id="{C69D1933-68BF-4CDB-8BE8-A2894207A192}"/>
                </a:ext>
              </a:extLst>
            </p:cNvPr>
            <p:cNvCxnSpPr>
              <a:stCxn id="6" idx="2"/>
              <a:endCxn id="12" idx="0"/>
            </p:cNvCxnSpPr>
            <p:nvPr/>
          </p:nvCxnSpPr>
          <p:spPr bwMode="auto">
            <a:xfrm>
              <a:off x="8029575" y="7077075"/>
              <a:ext cx="28575" cy="801688"/>
            </a:xfrm>
            <a:prstGeom prst="straightConnector1">
              <a:avLst/>
            </a:prstGeom>
            <a:solidFill>
              <a:srgbClr val="000000"/>
            </a:solidFill>
            <a:ln w="57150" cap="flat" cmpd="sng" algn="ctr">
              <a:solidFill>
                <a:srgbClr val="000000"/>
              </a:solidFill>
              <a:prstDash val="solid"/>
              <a:round/>
              <a:headEnd type="none" w="med" len="med"/>
              <a:tailEnd type="arrow"/>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42" name="TextBox 41">
              <a:extLst>
                <a:ext uri="{FF2B5EF4-FFF2-40B4-BE49-F238E27FC236}">
                  <a16:creationId xmlns:a16="http://schemas.microsoft.com/office/drawing/2014/main" xmlns="" id="{03347122-C794-4EA6-9FA2-EEEEB907621D}"/>
                </a:ext>
              </a:extLst>
            </p:cNvPr>
            <p:cNvSpPr txBox="1"/>
            <p:nvPr/>
          </p:nvSpPr>
          <p:spPr>
            <a:xfrm>
              <a:off x="7788274" y="8531226"/>
              <a:ext cx="1631951" cy="492442"/>
            </a:xfrm>
            <a:prstGeom prst="rect">
              <a:avLst/>
            </a:prstGeom>
            <a:noFill/>
          </p:spPr>
          <p:txBody>
            <a:bodyPr tIns="0" bIns="0">
              <a:spAutoFit/>
            </a:bodyPr>
            <a:lstStyle/>
            <a:p>
              <a:pPr algn="ctr">
                <a:defRPr/>
              </a:pPr>
              <a:r>
                <a:rPr lang="en-US" sz="1200" dirty="0">
                  <a:solidFill>
                    <a:prstClr val="black"/>
                  </a:solidFill>
                  <a:latin typeface="+mj-lt"/>
                  <a:ea typeface="ヒラギノ角ゴ ProN W3" charset="0"/>
                  <a:cs typeface="Tw Cen MT"/>
                </a:rPr>
                <a:t>map</a:t>
              </a:r>
            </a:p>
          </p:txBody>
        </p:sp>
        <p:cxnSp>
          <p:nvCxnSpPr>
            <p:cNvPr id="43" name="Straight Arrow Connector 42">
              <a:extLst>
                <a:ext uri="{FF2B5EF4-FFF2-40B4-BE49-F238E27FC236}">
                  <a16:creationId xmlns:a16="http://schemas.microsoft.com/office/drawing/2014/main" xmlns="" id="{6D334FF7-A20C-4BAE-8DE2-A1DB1452E1E5}"/>
                </a:ext>
              </a:extLst>
            </p:cNvPr>
            <p:cNvCxnSpPr>
              <a:stCxn id="12" idx="2"/>
              <a:endCxn id="49" idx="0"/>
            </p:cNvCxnSpPr>
            <p:nvPr/>
          </p:nvCxnSpPr>
          <p:spPr bwMode="auto">
            <a:xfrm flipH="1">
              <a:off x="8047038" y="8448675"/>
              <a:ext cx="11112" cy="784225"/>
            </a:xfrm>
            <a:prstGeom prst="straightConnector1">
              <a:avLst/>
            </a:prstGeom>
            <a:solidFill>
              <a:srgbClr val="000000"/>
            </a:solidFill>
            <a:ln w="57150" cap="flat" cmpd="sng" algn="ctr">
              <a:solidFill>
                <a:srgbClr val="000000"/>
              </a:solidFill>
              <a:prstDash val="solid"/>
              <a:round/>
              <a:headEnd type="none" w="med" len="med"/>
              <a:tailEnd type="arrow"/>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grpSp>
          <p:nvGrpSpPr>
            <p:cNvPr id="48" name="Group 23">
              <a:extLst>
                <a:ext uri="{FF2B5EF4-FFF2-40B4-BE49-F238E27FC236}">
                  <a16:creationId xmlns:a16="http://schemas.microsoft.com/office/drawing/2014/main" xmlns="" id="{E75AD462-E7D2-4867-ADB8-6C76D2DBB5A3}"/>
                </a:ext>
              </a:extLst>
            </p:cNvPr>
            <p:cNvGrpSpPr>
              <a:grpSpLocks/>
            </p:cNvGrpSpPr>
            <p:nvPr/>
          </p:nvGrpSpPr>
          <p:grpSpPr bwMode="auto">
            <a:xfrm>
              <a:off x="6934200" y="9220200"/>
              <a:ext cx="2224087" cy="592137"/>
              <a:chOff x="7918600" y="4832650"/>
              <a:chExt cx="2458447" cy="653855"/>
            </a:xfrm>
            <a:solidFill>
              <a:schemeClr val="bg1"/>
            </a:solidFill>
          </p:grpSpPr>
          <p:sp>
            <p:nvSpPr>
              <p:cNvPr id="49" name="Alternate Process 48">
                <a:extLst>
                  <a:ext uri="{FF2B5EF4-FFF2-40B4-BE49-F238E27FC236}">
                    <a16:creationId xmlns:a16="http://schemas.microsoft.com/office/drawing/2014/main" xmlns="" id="{168F8ECF-29A8-4683-9890-6D853A855B51}"/>
                  </a:ext>
                </a:extLst>
              </p:cNvPr>
              <p:cNvSpPr/>
              <p:nvPr/>
            </p:nvSpPr>
            <p:spPr>
              <a:xfrm>
                <a:off x="7918600" y="4846674"/>
                <a:ext cx="2458447" cy="629314"/>
              </a:xfrm>
              <a:prstGeom prst="flowChartAlternateProcess">
                <a:avLst/>
              </a:prstGeom>
              <a:grpFill/>
              <a:ln w="38100" cmpd="sng">
                <a:solidFill>
                  <a:schemeClr val="tx1">
                    <a:lumMod val="50000"/>
                    <a:lumOff val="50000"/>
                  </a:schemeClr>
                </a:solidFill>
                <a:prstDash val="dash"/>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525">
                  <a:solidFill>
                    <a:prstClr val="black"/>
                  </a:solidFill>
                  <a:latin typeface="+mj-lt"/>
                </a:endParaRPr>
              </a:p>
            </p:txBody>
          </p:sp>
          <p:cxnSp>
            <p:nvCxnSpPr>
              <p:cNvPr id="50" name="Straight Connector 49">
                <a:extLst>
                  <a:ext uri="{FF2B5EF4-FFF2-40B4-BE49-F238E27FC236}">
                    <a16:creationId xmlns:a16="http://schemas.microsoft.com/office/drawing/2014/main" xmlns="" id="{720FFE84-65C8-47B6-90B2-03587FA443E1}"/>
                  </a:ext>
                </a:extLst>
              </p:cNvPr>
              <p:cNvCxnSpPr>
                <a:stCxn id="49" idx="0"/>
                <a:endCxn id="49" idx="2"/>
              </p:cNvCxnSpPr>
              <p:nvPr/>
            </p:nvCxnSpPr>
            <p:spPr>
              <a:xfrm>
                <a:off x="9148701" y="4846674"/>
                <a:ext cx="0" cy="629314"/>
              </a:xfrm>
              <a:prstGeom prst="line">
                <a:avLst/>
              </a:prstGeom>
              <a:grpFill/>
              <a:ln w="38100" cmpd="sng">
                <a:solidFill>
                  <a:schemeClr val="tx1">
                    <a:lumMod val="50000"/>
                    <a:lumOff val="50000"/>
                  </a:schemeClr>
                </a:solidFill>
                <a:prstDash val="dash"/>
                <a:headEnd type="none"/>
                <a:tailEnd type="none" w="sm" len="med"/>
              </a:ln>
            </p:spPr>
            <p:style>
              <a:lnRef idx="1">
                <a:schemeClr val="accent1"/>
              </a:lnRef>
              <a:fillRef idx="3">
                <a:schemeClr val="accent1"/>
              </a:fillRef>
              <a:effectRef idx="2">
                <a:schemeClr val="accent1"/>
              </a:effectRef>
              <a:fontRef idx="minor">
                <a:schemeClr val="lt1"/>
              </a:fontRef>
            </p:style>
          </p:cxnSp>
          <p:cxnSp>
            <p:nvCxnSpPr>
              <p:cNvPr id="51" name="Straight Connector 50">
                <a:extLst>
                  <a:ext uri="{FF2B5EF4-FFF2-40B4-BE49-F238E27FC236}">
                    <a16:creationId xmlns:a16="http://schemas.microsoft.com/office/drawing/2014/main" xmlns="" id="{7AC6521B-7562-4F5F-99A2-452432AB623E}"/>
                  </a:ext>
                </a:extLst>
              </p:cNvPr>
              <p:cNvCxnSpPr/>
              <p:nvPr/>
            </p:nvCxnSpPr>
            <p:spPr>
              <a:xfrm>
                <a:off x="9785687" y="4832650"/>
                <a:ext cx="0" cy="629314"/>
              </a:xfrm>
              <a:prstGeom prst="line">
                <a:avLst/>
              </a:prstGeom>
              <a:grpFill/>
              <a:ln w="38100" cmpd="sng">
                <a:solidFill>
                  <a:schemeClr val="tx1">
                    <a:lumMod val="50000"/>
                    <a:lumOff val="50000"/>
                  </a:schemeClr>
                </a:solidFill>
                <a:prstDash val="dash"/>
                <a:headEnd type="none"/>
                <a:tailEnd type="none" w="sm" len="med"/>
              </a:ln>
            </p:spPr>
            <p:style>
              <a:lnRef idx="1">
                <a:schemeClr val="accent1"/>
              </a:lnRef>
              <a:fillRef idx="3">
                <a:schemeClr val="accent1"/>
              </a:fillRef>
              <a:effectRef idx="2">
                <a:schemeClr val="accent1"/>
              </a:effectRef>
              <a:fontRef idx="minor">
                <a:schemeClr val="lt1"/>
              </a:fontRef>
            </p:style>
          </p:cxnSp>
          <p:cxnSp>
            <p:nvCxnSpPr>
              <p:cNvPr id="52" name="Straight Connector 51">
                <a:extLst>
                  <a:ext uri="{FF2B5EF4-FFF2-40B4-BE49-F238E27FC236}">
                    <a16:creationId xmlns:a16="http://schemas.microsoft.com/office/drawing/2014/main" xmlns="" id="{DA6E2185-BA9E-4521-9888-0F7CDB68FC88}"/>
                  </a:ext>
                </a:extLst>
              </p:cNvPr>
              <p:cNvCxnSpPr/>
              <p:nvPr/>
            </p:nvCxnSpPr>
            <p:spPr>
              <a:xfrm>
                <a:off x="8548566" y="4857191"/>
                <a:ext cx="0" cy="629314"/>
              </a:xfrm>
              <a:prstGeom prst="line">
                <a:avLst/>
              </a:prstGeom>
              <a:grpFill/>
              <a:ln w="38100" cmpd="sng">
                <a:solidFill>
                  <a:schemeClr val="tx1">
                    <a:lumMod val="50000"/>
                    <a:lumOff val="50000"/>
                  </a:schemeClr>
                </a:solidFill>
                <a:prstDash val="dash"/>
                <a:headEnd type="none"/>
                <a:tailEnd type="none" w="sm" len="med"/>
              </a:ln>
            </p:spPr>
            <p:style>
              <a:lnRef idx="1">
                <a:schemeClr val="accent1"/>
              </a:lnRef>
              <a:fillRef idx="3">
                <a:schemeClr val="accent1"/>
              </a:fillRef>
              <a:effectRef idx="2">
                <a:schemeClr val="accent1"/>
              </a:effectRef>
              <a:fontRef idx="minor">
                <a:schemeClr val="lt1"/>
              </a:fontRef>
            </p:style>
          </p:cxnSp>
        </p:grpSp>
        <p:grpSp>
          <p:nvGrpSpPr>
            <p:cNvPr id="24625" name="Group 23">
              <a:extLst>
                <a:ext uri="{FF2B5EF4-FFF2-40B4-BE49-F238E27FC236}">
                  <a16:creationId xmlns:a16="http://schemas.microsoft.com/office/drawing/2014/main" xmlns="" id="{53F37C7D-6266-4A34-9F26-74C5966DF445}"/>
                </a:ext>
              </a:extLst>
            </p:cNvPr>
            <p:cNvGrpSpPr>
              <a:grpSpLocks/>
            </p:cNvGrpSpPr>
            <p:nvPr/>
          </p:nvGrpSpPr>
          <p:grpSpPr bwMode="auto">
            <a:xfrm>
              <a:off x="6934200" y="10668000"/>
              <a:ext cx="2224087" cy="592137"/>
              <a:chOff x="7918600" y="4832650"/>
              <a:chExt cx="2458447" cy="653855"/>
            </a:xfrm>
          </p:grpSpPr>
          <p:sp>
            <p:nvSpPr>
              <p:cNvPr id="64" name="Alternate Process 63">
                <a:extLst>
                  <a:ext uri="{FF2B5EF4-FFF2-40B4-BE49-F238E27FC236}">
                    <a16:creationId xmlns:a16="http://schemas.microsoft.com/office/drawing/2014/main" xmlns="" id="{72AF581D-EDF9-45DD-AD6B-92CBBF9E71DF}"/>
                  </a:ext>
                </a:extLst>
              </p:cNvPr>
              <p:cNvSpPr>
                <a:spLocks noChangeArrowheads="1"/>
              </p:cNvSpPr>
              <p:nvPr/>
            </p:nvSpPr>
            <p:spPr bwMode="auto">
              <a:xfrm>
                <a:off x="7918600" y="4846673"/>
                <a:ext cx="2458447" cy="629315"/>
              </a:xfrm>
              <a:prstGeom prst="flowChartAlternateProcess">
                <a:avLst/>
              </a:prstGeom>
              <a:gradFill rotWithShape="1">
                <a:gsLst>
                  <a:gs pos="0">
                    <a:srgbClr val="86C5FF"/>
                  </a:gs>
                  <a:gs pos="100000">
                    <a:srgbClr val="038BE7"/>
                  </a:gs>
                </a:gsLst>
                <a:lin ang="5400000"/>
              </a:gradFill>
              <a:ln w="38100">
                <a:solidFill>
                  <a:srgbClr val="1884CD"/>
                </a:solidFill>
                <a:miter lim="800000"/>
                <a:headEnd/>
                <a:tailEnd/>
              </a:ln>
              <a:effectLst>
                <a:outerShdw blurRad="40000" dist="23000" dir="5400000" rotWithShape="0">
                  <a:srgbClr val="808080">
                    <a:alpha val="34999"/>
                  </a:srgbClr>
                </a:outerShdw>
              </a:effectLst>
            </p:spPr>
            <p:txBody>
              <a:bodyPr anchor="ctr"/>
              <a:lstStyle/>
              <a:p>
                <a:pPr algn="ctr">
                  <a:defRPr/>
                </a:pPr>
                <a:endParaRPr lang="en-US" sz="525">
                  <a:solidFill>
                    <a:prstClr val="black"/>
                  </a:solidFill>
                  <a:latin typeface="+mj-lt"/>
                </a:endParaRPr>
              </a:p>
            </p:txBody>
          </p:sp>
          <p:cxnSp>
            <p:nvCxnSpPr>
              <p:cNvPr id="65" name="Straight Connector 64">
                <a:extLst>
                  <a:ext uri="{FF2B5EF4-FFF2-40B4-BE49-F238E27FC236}">
                    <a16:creationId xmlns:a16="http://schemas.microsoft.com/office/drawing/2014/main" xmlns="" id="{516923FA-8C6B-4AB0-8AC4-0186DDAF1C2F}"/>
                  </a:ext>
                </a:extLst>
              </p:cNvPr>
              <p:cNvCxnSpPr>
                <a:cxnSpLocks noChangeShapeType="1"/>
                <a:stCxn id="64" idx="0"/>
                <a:endCxn id="64" idx="2"/>
              </p:cNvCxnSpPr>
              <p:nvPr/>
            </p:nvCxnSpPr>
            <p:spPr bwMode="auto">
              <a:xfrm>
                <a:off x="9148701" y="4846673"/>
                <a:ext cx="0" cy="629315"/>
              </a:xfrm>
              <a:prstGeom prst="line">
                <a:avLst/>
              </a:prstGeom>
              <a:noFill/>
              <a:ln w="38100">
                <a:solidFill>
                  <a:srgbClr val="1884CD"/>
                </a:solidFill>
                <a:round/>
                <a:headEnd/>
                <a:tailEnd type="none" w="sm" len="med"/>
              </a:ln>
              <a:effectLst>
                <a:outerShdw blurRad="40000" dist="23000" dir="5400000" rotWithShape="0">
                  <a:srgbClr val="808080">
                    <a:alpha val="34999"/>
                  </a:srgbClr>
                </a:outerShdw>
              </a:effectLst>
            </p:spPr>
          </p:cxnSp>
          <p:cxnSp>
            <p:nvCxnSpPr>
              <p:cNvPr id="66" name="Straight Connector 65">
                <a:extLst>
                  <a:ext uri="{FF2B5EF4-FFF2-40B4-BE49-F238E27FC236}">
                    <a16:creationId xmlns:a16="http://schemas.microsoft.com/office/drawing/2014/main" xmlns="" id="{8F328497-1214-431D-8832-EA26F3CECF26}"/>
                  </a:ext>
                </a:extLst>
              </p:cNvPr>
              <p:cNvCxnSpPr>
                <a:cxnSpLocks noChangeShapeType="1"/>
              </p:cNvCxnSpPr>
              <p:nvPr/>
            </p:nvCxnSpPr>
            <p:spPr bwMode="auto">
              <a:xfrm>
                <a:off x="9785686" y="4832649"/>
                <a:ext cx="0" cy="629315"/>
              </a:xfrm>
              <a:prstGeom prst="line">
                <a:avLst/>
              </a:prstGeom>
              <a:noFill/>
              <a:ln w="38100">
                <a:solidFill>
                  <a:srgbClr val="1884CD"/>
                </a:solidFill>
                <a:round/>
                <a:headEnd/>
                <a:tailEnd type="none" w="sm" len="med"/>
              </a:ln>
              <a:effectLst>
                <a:outerShdw blurRad="40000" dist="23000" dir="5400000" rotWithShape="0">
                  <a:srgbClr val="808080">
                    <a:alpha val="34999"/>
                  </a:srgbClr>
                </a:outerShdw>
              </a:effectLst>
            </p:spPr>
          </p:cxnSp>
          <p:cxnSp>
            <p:nvCxnSpPr>
              <p:cNvPr id="67" name="Straight Connector 66">
                <a:extLst>
                  <a:ext uri="{FF2B5EF4-FFF2-40B4-BE49-F238E27FC236}">
                    <a16:creationId xmlns:a16="http://schemas.microsoft.com/office/drawing/2014/main" xmlns="" id="{F3B403B8-CE6C-480D-869A-5B7D86ED339E}"/>
                  </a:ext>
                </a:extLst>
              </p:cNvPr>
              <p:cNvCxnSpPr>
                <a:cxnSpLocks noChangeShapeType="1"/>
              </p:cNvCxnSpPr>
              <p:nvPr/>
            </p:nvCxnSpPr>
            <p:spPr bwMode="auto">
              <a:xfrm>
                <a:off x="8548566" y="4857190"/>
                <a:ext cx="0" cy="629315"/>
              </a:xfrm>
              <a:prstGeom prst="line">
                <a:avLst/>
              </a:prstGeom>
              <a:noFill/>
              <a:ln w="38100">
                <a:solidFill>
                  <a:srgbClr val="1884CD"/>
                </a:solidFill>
                <a:round/>
                <a:headEnd/>
                <a:tailEnd type="none" w="sm" len="med"/>
              </a:ln>
              <a:effectLst>
                <a:outerShdw blurRad="40000" dist="23000" dir="5400000" rotWithShape="0">
                  <a:srgbClr val="808080">
                    <a:alpha val="34999"/>
                  </a:srgbClr>
                </a:outerShdw>
              </a:effectLst>
            </p:spPr>
          </p:cxnSp>
        </p:grpSp>
        <p:cxnSp>
          <p:nvCxnSpPr>
            <p:cNvPr id="78" name="Straight Arrow Connector 77">
              <a:extLst>
                <a:ext uri="{FF2B5EF4-FFF2-40B4-BE49-F238E27FC236}">
                  <a16:creationId xmlns:a16="http://schemas.microsoft.com/office/drawing/2014/main" xmlns="" id="{D701652D-0B68-473A-9194-4D2F968C0D00}"/>
                </a:ext>
              </a:extLst>
            </p:cNvPr>
            <p:cNvCxnSpPr>
              <a:stCxn id="49" idx="2"/>
              <a:endCxn id="64" idx="0"/>
            </p:cNvCxnSpPr>
            <p:nvPr/>
          </p:nvCxnSpPr>
          <p:spPr bwMode="auto">
            <a:xfrm>
              <a:off x="8047038" y="9802812"/>
              <a:ext cx="0" cy="877887"/>
            </a:xfrm>
            <a:prstGeom prst="straightConnector1">
              <a:avLst/>
            </a:prstGeom>
            <a:solidFill>
              <a:srgbClr val="000000"/>
            </a:solidFill>
            <a:ln w="57150" cap="flat" cmpd="sng" algn="ctr">
              <a:solidFill>
                <a:srgbClr val="000000"/>
              </a:solidFill>
              <a:prstDash val="solid"/>
              <a:round/>
              <a:headEnd type="none" w="med" len="med"/>
              <a:tailEnd type="arrow"/>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95" name="TextBox 94">
              <a:extLst>
                <a:ext uri="{FF2B5EF4-FFF2-40B4-BE49-F238E27FC236}">
                  <a16:creationId xmlns:a16="http://schemas.microsoft.com/office/drawing/2014/main" xmlns="" id="{282CC79E-67E0-44E1-BB24-20A5EE41A83E}"/>
                </a:ext>
              </a:extLst>
            </p:cNvPr>
            <p:cNvSpPr txBox="1"/>
            <p:nvPr/>
          </p:nvSpPr>
          <p:spPr>
            <a:xfrm>
              <a:off x="8032749" y="9982199"/>
              <a:ext cx="2714625" cy="492442"/>
            </a:xfrm>
            <a:prstGeom prst="rect">
              <a:avLst/>
            </a:prstGeom>
            <a:noFill/>
          </p:spPr>
          <p:txBody>
            <a:bodyPr tIns="0" bIns="0">
              <a:spAutoFit/>
            </a:bodyPr>
            <a:lstStyle/>
            <a:p>
              <a:pPr algn="ctr">
                <a:defRPr/>
              </a:pPr>
              <a:r>
                <a:rPr lang="en-US" sz="1200" dirty="0" err="1">
                  <a:solidFill>
                    <a:prstClr val="black"/>
                  </a:solidFill>
                  <a:latin typeface="+mj-lt"/>
                  <a:ea typeface="ヒラギノ角ゴ ProN W3" charset="0"/>
                  <a:cs typeface="Tw Cen MT"/>
                </a:rPr>
                <a:t>reduceByKey</a:t>
              </a:r>
              <a:endParaRPr lang="en-US" sz="1200" dirty="0">
                <a:solidFill>
                  <a:prstClr val="black"/>
                </a:solidFill>
                <a:latin typeface="+mj-lt"/>
                <a:ea typeface="ヒラギノ角ゴ ProN W3" charset="0"/>
                <a:cs typeface="Tw Cen MT"/>
              </a:endParaRPr>
            </a:p>
          </p:txBody>
        </p:sp>
      </p:grpSp>
      <p:grpSp>
        <p:nvGrpSpPr>
          <p:cNvPr id="110" name="Group 109">
            <a:extLst>
              <a:ext uri="{FF2B5EF4-FFF2-40B4-BE49-F238E27FC236}">
                <a16:creationId xmlns:a16="http://schemas.microsoft.com/office/drawing/2014/main" xmlns="" id="{BD646FD9-EB0F-4877-A420-C465C19716BE}"/>
              </a:ext>
            </a:extLst>
          </p:cNvPr>
          <p:cNvGrpSpPr>
            <a:grpSpLocks/>
          </p:cNvGrpSpPr>
          <p:nvPr/>
        </p:nvGrpSpPr>
        <p:grpSpPr bwMode="auto">
          <a:xfrm>
            <a:off x="4290417" y="3511153"/>
            <a:ext cx="1428750" cy="1568649"/>
            <a:chOff x="11288712" y="7077075"/>
            <a:chExt cx="3810534" cy="4183062"/>
          </a:xfrm>
        </p:grpSpPr>
        <p:grpSp>
          <p:nvGrpSpPr>
            <p:cNvPr id="23" name="Group 126">
              <a:extLst>
                <a:ext uri="{FF2B5EF4-FFF2-40B4-BE49-F238E27FC236}">
                  <a16:creationId xmlns:a16="http://schemas.microsoft.com/office/drawing/2014/main" xmlns="" id="{AC796E40-D668-42EC-A5E6-53870CB6D304}"/>
                </a:ext>
              </a:extLst>
            </p:cNvPr>
            <p:cNvGrpSpPr>
              <a:grpSpLocks/>
            </p:cNvGrpSpPr>
            <p:nvPr/>
          </p:nvGrpSpPr>
          <p:grpSpPr bwMode="auto">
            <a:xfrm>
              <a:off x="11299825" y="7866063"/>
              <a:ext cx="2224088" cy="592137"/>
              <a:chOff x="7918600" y="4832650"/>
              <a:chExt cx="2458447" cy="653855"/>
            </a:xfrm>
            <a:solidFill>
              <a:srgbClr val="FFFFFF"/>
            </a:solidFill>
          </p:grpSpPr>
          <p:sp>
            <p:nvSpPr>
              <p:cNvPr id="24" name="Alternate Process 23">
                <a:extLst>
                  <a:ext uri="{FF2B5EF4-FFF2-40B4-BE49-F238E27FC236}">
                    <a16:creationId xmlns:a16="http://schemas.microsoft.com/office/drawing/2014/main" xmlns="" id="{A5FD9646-8EBA-40A0-8FA2-E8240441CAFD}"/>
                  </a:ext>
                </a:extLst>
              </p:cNvPr>
              <p:cNvSpPr/>
              <p:nvPr/>
            </p:nvSpPr>
            <p:spPr>
              <a:xfrm>
                <a:off x="7918600" y="4846674"/>
                <a:ext cx="2458447" cy="629314"/>
              </a:xfrm>
              <a:prstGeom prst="flowChartAlternateProcess">
                <a:avLst/>
              </a:prstGeom>
              <a:ln w="38100" cmpd="sng"/>
            </p:spPr>
            <p:style>
              <a:lnRef idx="1">
                <a:schemeClr val="accent5"/>
              </a:lnRef>
              <a:fillRef idx="2">
                <a:schemeClr val="accent5"/>
              </a:fillRef>
              <a:effectRef idx="1">
                <a:schemeClr val="accent5"/>
              </a:effectRef>
              <a:fontRef idx="minor">
                <a:schemeClr val="dk1"/>
              </a:fontRef>
            </p:style>
            <p:txBody>
              <a:bodyPr anchor="ctr"/>
              <a:lstStyle/>
              <a:p>
                <a:pPr algn="ctr">
                  <a:defRPr/>
                </a:pPr>
                <a:endParaRPr lang="en-US" sz="525">
                  <a:solidFill>
                    <a:prstClr val="black"/>
                  </a:solidFill>
                  <a:latin typeface="+mj-lt"/>
                </a:endParaRPr>
              </a:p>
            </p:txBody>
          </p:sp>
          <p:cxnSp>
            <p:nvCxnSpPr>
              <p:cNvPr id="25" name="Straight Connector 24">
                <a:extLst>
                  <a:ext uri="{FF2B5EF4-FFF2-40B4-BE49-F238E27FC236}">
                    <a16:creationId xmlns:a16="http://schemas.microsoft.com/office/drawing/2014/main" xmlns="" id="{4D7639F4-ACB9-4ABD-B80D-AFBC342F34FD}"/>
                  </a:ext>
                </a:extLst>
              </p:cNvPr>
              <p:cNvCxnSpPr>
                <a:stCxn id="24" idx="0"/>
                <a:endCxn id="24" idx="2"/>
              </p:cNvCxnSpPr>
              <p:nvPr/>
            </p:nvCxnSpPr>
            <p:spPr>
              <a:xfrm>
                <a:off x="9148701" y="4846674"/>
                <a:ext cx="0" cy="629314"/>
              </a:xfrm>
              <a:prstGeom prst="line">
                <a:avLst/>
              </a:prstGeom>
              <a:ln w="38100" cmpd="sng">
                <a:headEnd type="none"/>
                <a:tailEnd type="none" w="sm" len="med"/>
              </a:ln>
            </p:spPr>
            <p:style>
              <a:lnRef idx="1">
                <a:schemeClr val="accent5"/>
              </a:lnRef>
              <a:fillRef idx="2">
                <a:schemeClr val="accent5"/>
              </a:fillRef>
              <a:effectRef idx="1">
                <a:schemeClr val="accent5"/>
              </a:effectRef>
              <a:fontRef idx="minor">
                <a:schemeClr val="dk1"/>
              </a:fontRef>
            </p:style>
          </p:cxnSp>
          <p:cxnSp>
            <p:nvCxnSpPr>
              <p:cNvPr id="26" name="Straight Connector 25">
                <a:extLst>
                  <a:ext uri="{FF2B5EF4-FFF2-40B4-BE49-F238E27FC236}">
                    <a16:creationId xmlns:a16="http://schemas.microsoft.com/office/drawing/2014/main" xmlns="" id="{D75DFADB-98DD-411F-8506-E6216CD4950C}"/>
                  </a:ext>
                </a:extLst>
              </p:cNvPr>
              <p:cNvCxnSpPr/>
              <p:nvPr/>
            </p:nvCxnSpPr>
            <p:spPr>
              <a:xfrm>
                <a:off x="9785686" y="4832650"/>
                <a:ext cx="0" cy="629314"/>
              </a:xfrm>
              <a:prstGeom prst="line">
                <a:avLst/>
              </a:prstGeom>
              <a:ln w="38100" cmpd="sng">
                <a:headEnd type="none"/>
                <a:tailEnd type="none" w="sm" len="med"/>
              </a:ln>
            </p:spPr>
            <p:style>
              <a:lnRef idx="1">
                <a:schemeClr val="accent5"/>
              </a:lnRef>
              <a:fillRef idx="2">
                <a:schemeClr val="accent5"/>
              </a:fillRef>
              <a:effectRef idx="1">
                <a:schemeClr val="accent5"/>
              </a:effectRef>
              <a:fontRef idx="minor">
                <a:schemeClr val="dk1"/>
              </a:fontRef>
            </p:style>
          </p:cxnSp>
          <p:cxnSp>
            <p:nvCxnSpPr>
              <p:cNvPr id="27" name="Straight Connector 26">
                <a:extLst>
                  <a:ext uri="{FF2B5EF4-FFF2-40B4-BE49-F238E27FC236}">
                    <a16:creationId xmlns:a16="http://schemas.microsoft.com/office/drawing/2014/main" xmlns="" id="{13AF0DD3-84DA-4FC2-95EE-2EF3833CD086}"/>
                  </a:ext>
                </a:extLst>
              </p:cNvPr>
              <p:cNvCxnSpPr/>
              <p:nvPr/>
            </p:nvCxnSpPr>
            <p:spPr>
              <a:xfrm>
                <a:off x="8548566" y="4857191"/>
                <a:ext cx="0" cy="629314"/>
              </a:xfrm>
              <a:prstGeom prst="line">
                <a:avLst/>
              </a:prstGeom>
              <a:ln w="38100" cmpd="sng">
                <a:headEnd type="none"/>
                <a:tailEnd type="none" w="sm" len="med"/>
              </a:ln>
            </p:spPr>
            <p:style>
              <a:lnRef idx="1">
                <a:schemeClr val="accent5"/>
              </a:lnRef>
              <a:fillRef idx="2">
                <a:schemeClr val="accent5"/>
              </a:fillRef>
              <a:effectRef idx="1">
                <a:schemeClr val="accent5"/>
              </a:effectRef>
              <a:fontRef idx="minor">
                <a:schemeClr val="dk1"/>
              </a:fontRef>
            </p:style>
          </p:cxnSp>
        </p:grpSp>
        <p:sp>
          <p:nvSpPr>
            <p:cNvPr id="28" name="TextBox 27">
              <a:extLst>
                <a:ext uri="{FF2B5EF4-FFF2-40B4-BE49-F238E27FC236}">
                  <a16:creationId xmlns:a16="http://schemas.microsoft.com/office/drawing/2014/main" xmlns="" id="{787E8BD9-1771-4B37-B646-582824955223}"/>
                </a:ext>
              </a:extLst>
            </p:cNvPr>
            <p:cNvSpPr txBox="1"/>
            <p:nvPr/>
          </p:nvSpPr>
          <p:spPr>
            <a:xfrm>
              <a:off x="12371538" y="7127875"/>
              <a:ext cx="1632178" cy="984885"/>
            </a:xfrm>
            <a:prstGeom prst="rect">
              <a:avLst/>
            </a:prstGeom>
            <a:noFill/>
          </p:spPr>
          <p:txBody>
            <a:bodyPr tIns="0" bIns="0">
              <a:spAutoFit/>
            </a:bodyPr>
            <a:lstStyle/>
            <a:p>
              <a:pPr algn="ctr">
                <a:defRPr/>
              </a:pPr>
              <a:r>
                <a:rPr lang="en-US" sz="1200" dirty="0" err="1">
                  <a:solidFill>
                    <a:prstClr val="black"/>
                  </a:solidFill>
                  <a:latin typeface="+mj-lt"/>
                  <a:ea typeface="ヒラギノ角ゴ ProN W3" charset="0"/>
                  <a:cs typeface="Tw Cen MT"/>
                </a:rPr>
                <a:t>flatMap</a:t>
              </a:r>
              <a:endParaRPr lang="en-US" sz="1200" dirty="0">
                <a:solidFill>
                  <a:prstClr val="black"/>
                </a:solidFill>
                <a:latin typeface="+mj-lt"/>
                <a:ea typeface="ヒラギノ角ゴ ProN W3" charset="0"/>
                <a:cs typeface="Tw Cen MT"/>
              </a:endParaRPr>
            </a:p>
          </p:txBody>
        </p:sp>
        <p:cxnSp>
          <p:nvCxnSpPr>
            <p:cNvPr id="29" name="Straight Arrow Connector 28">
              <a:extLst>
                <a:ext uri="{FF2B5EF4-FFF2-40B4-BE49-F238E27FC236}">
                  <a16:creationId xmlns:a16="http://schemas.microsoft.com/office/drawing/2014/main" xmlns="" id="{D2FD547D-0C5A-47DA-AEEC-300F00616C6E}"/>
                </a:ext>
              </a:extLst>
            </p:cNvPr>
            <p:cNvCxnSpPr>
              <a:stCxn id="19" idx="2"/>
              <a:endCxn id="24" idx="0"/>
            </p:cNvCxnSpPr>
            <p:nvPr/>
          </p:nvCxnSpPr>
          <p:spPr bwMode="auto">
            <a:xfrm>
              <a:off x="12392179" y="7077075"/>
              <a:ext cx="19053" cy="801688"/>
            </a:xfrm>
            <a:prstGeom prst="straightConnector1">
              <a:avLst/>
            </a:prstGeom>
            <a:solidFill>
              <a:srgbClr val="000000"/>
            </a:solidFill>
            <a:ln w="57150" cap="flat" cmpd="sng" algn="ctr">
              <a:solidFill>
                <a:srgbClr val="000000"/>
              </a:solidFill>
              <a:prstDash val="solid"/>
              <a:round/>
              <a:headEnd type="none" w="med" len="med"/>
              <a:tailEnd type="arrow"/>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44" name="TextBox 43">
              <a:extLst>
                <a:ext uri="{FF2B5EF4-FFF2-40B4-BE49-F238E27FC236}">
                  <a16:creationId xmlns:a16="http://schemas.microsoft.com/office/drawing/2014/main" xmlns="" id="{B91A8951-065A-4DCA-BF24-3BCCA9D659FB}"/>
                </a:ext>
              </a:extLst>
            </p:cNvPr>
            <p:cNvSpPr txBox="1"/>
            <p:nvPr/>
          </p:nvSpPr>
          <p:spPr>
            <a:xfrm>
              <a:off x="12142906" y="8531226"/>
              <a:ext cx="1630591" cy="492442"/>
            </a:xfrm>
            <a:prstGeom prst="rect">
              <a:avLst/>
            </a:prstGeom>
            <a:noFill/>
          </p:spPr>
          <p:txBody>
            <a:bodyPr tIns="0" bIns="0">
              <a:spAutoFit/>
            </a:bodyPr>
            <a:lstStyle/>
            <a:p>
              <a:pPr algn="ctr">
                <a:defRPr/>
              </a:pPr>
              <a:r>
                <a:rPr lang="en-US" sz="1200" dirty="0">
                  <a:solidFill>
                    <a:prstClr val="black"/>
                  </a:solidFill>
                  <a:latin typeface="+mj-lt"/>
                  <a:ea typeface="ヒラギノ角ゴ ProN W3" charset="0"/>
                  <a:cs typeface="Tw Cen MT"/>
                </a:rPr>
                <a:t>map</a:t>
              </a:r>
            </a:p>
          </p:txBody>
        </p:sp>
        <p:cxnSp>
          <p:nvCxnSpPr>
            <p:cNvPr id="45" name="Straight Arrow Connector 44">
              <a:extLst>
                <a:ext uri="{FF2B5EF4-FFF2-40B4-BE49-F238E27FC236}">
                  <a16:creationId xmlns:a16="http://schemas.microsoft.com/office/drawing/2014/main" xmlns="" id="{70C80932-A90B-43DB-A567-4F7A8D468333}"/>
                </a:ext>
              </a:extLst>
            </p:cNvPr>
            <p:cNvCxnSpPr>
              <a:stCxn id="24" idx="2"/>
              <a:endCxn id="54" idx="0"/>
            </p:cNvCxnSpPr>
            <p:nvPr/>
          </p:nvCxnSpPr>
          <p:spPr bwMode="auto">
            <a:xfrm flipH="1">
              <a:off x="12400118" y="8448675"/>
              <a:ext cx="11114" cy="784225"/>
            </a:xfrm>
            <a:prstGeom prst="straightConnector1">
              <a:avLst/>
            </a:prstGeom>
            <a:solidFill>
              <a:srgbClr val="000000"/>
            </a:solidFill>
            <a:ln w="57150" cap="flat" cmpd="sng" algn="ctr">
              <a:solidFill>
                <a:srgbClr val="000000"/>
              </a:solidFill>
              <a:prstDash val="solid"/>
              <a:round/>
              <a:headEnd type="none" w="med" len="med"/>
              <a:tailEnd type="arrow"/>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grpSp>
          <p:nvGrpSpPr>
            <p:cNvPr id="53" name="Group 126">
              <a:extLst>
                <a:ext uri="{FF2B5EF4-FFF2-40B4-BE49-F238E27FC236}">
                  <a16:creationId xmlns:a16="http://schemas.microsoft.com/office/drawing/2014/main" xmlns="" id="{A59DAFBC-C191-4F38-81BE-23ACD8136928}"/>
                </a:ext>
              </a:extLst>
            </p:cNvPr>
            <p:cNvGrpSpPr>
              <a:grpSpLocks/>
            </p:cNvGrpSpPr>
            <p:nvPr/>
          </p:nvGrpSpPr>
          <p:grpSpPr bwMode="auto">
            <a:xfrm>
              <a:off x="11288712" y="9220200"/>
              <a:ext cx="2224088" cy="592137"/>
              <a:chOff x="7918600" y="4832650"/>
              <a:chExt cx="2458447" cy="653855"/>
            </a:xfrm>
            <a:solidFill>
              <a:schemeClr val="bg1"/>
            </a:solidFill>
          </p:grpSpPr>
          <p:sp>
            <p:nvSpPr>
              <p:cNvPr id="54" name="Alternate Process 53">
                <a:extLst>
                  <a:ext uri="{FF2B5EF4-FFF2-40B4-BE49-F238E27FC236}">
                    <a16:creationId xmlns:a16="http://schemas.microsoft.com/office/drawing/2014/main" xmlns="" id="{E92CF008-D2D0-459C-A391-1C90C3FE5A1C}"/>
                  </a:ext>
                </a:extLst>
              </p:cNvPr>
              <p:cNvSpPr/>
              <p:nvPr/>
            </p:nvSpPr>
            <p:spPr>
              <a:xfrm>
                <a:off x="7918600" y="4846674"/>
                <a:ext cx="2458447" cy="629314"/>
              </a:xfrm>
              <a:prstGeom prst="flowChartAlternateProcess">
                <a:avLst/>
              </a:prstGeom>
              <a:grpFill/>
              <a:ln w="38100" cmpd="sng">
                <a:solidFill>
                  <a:schemeClr val="tx1">
                    <a:lumMod val="50000"/>
                    <a:lumOff val="50000"/>
                  </a:schemeClr>
                </a:solidFill>
                <a:prstDash val="dash"/>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525">
                  <a:solidFill>
                    <a:prstClr val="black"/>
                  </a:solidFill>
                  <a:latin typeface="+mj-lt"/>
                </a:endParaRPr>
              </a:p>
            </p:txBody>
          </p:sp>
          <p:cxnSp>
            <p:nvCxnSpPr>
              <p:cNvPr id="55" name="Straight Connector 54">
                <a:extLst>
                  <a:ext uri="{FF2B5EF4-FFF2-40B4-BE49-F238E27FC236}">
                    <a16:creationId xmlns:a16="http://schemas.microsoft.com/office/drawing/2014/main" xmlns="" id="{F0A991BE-6EFB-4B42-B7CD-7096D7B8CA1B}"/>
                  </a:ext>
                </a:extLst>
              </p:cNvPr>
              <p:cNvCxnSpPr>
                <a:stCxn id="54" idx="0"/>
                <a:endCxn id="54" idx="2"/>
              </p:cNvCxnSpPr>
              <p:nvPr/>
            </p:nvCxnSpPr>
            <p:spPr>
              <a:xfrm>
                <a:off x="9148701" y="4846674"/>
                <a:ext cx="0" cy="629314"/>
              </a:xfrm>
              <a:prstGeom prst="line">
                <a:avLst/>
              </a:prstGeom>
              <a:grpFill/>
              <a:ln w="38100" cmpd="sng">
                <a:solidFill>
                  <a:schemeClr val="tx1">
                    <a:lumMod val="50000"/>
                    <a:lumOff val="50000"/>
                  </a:schemeClr>
                </a:solidFill>
                <a:prstDash val="dash"/>
                <a:headEnd type="none"/>
                <a:tailEnd type="none" w="sm" len="med"/>
              </a:ln>
            </p:spPr>
            <p:style>
              <a:lnRef idx="1">
                <a:schemeClr val="accent1"/>
              </a:lnRef>
              <a:fillRef idx="3">
                <a:schemeClr val="accent1"/>
              </a:fillRef>
              <a:effectRef idx="2">
                <a:schemeClr val="accent1"/>
              </a:effectRef>
              <a:fontRef idx="minor">
                <a:schemeClr val="lt1"/>
              </a:fontRef>
            </p:style>
          </p:cxnSp>
          <p:cxnSp>
            <p:nvCxnSpPr>
              <p:cNvPr id="56" name="Straight Connector 55">
                <a:extLst>
                  <a:ext uri="{FF2B5EF4-FFF2-40B4-BE49-F238E27FC236}">
                    <a16:creationId xmlns:a16="http://schemas.microsoft.com/office/drawing/2014/main" xmlns="" id="{B754DC87-3E84-4D93-B778-24EBE22D888E}"/>
                  </a:ext>
                </a:extLst>
              </p:cNvPr>
              <p:cNvCxnSpPr/>
              <p:nvPr/>
            </p:nvCxnSpPr>
            <p:spPr>
              <a:xfrm>
                <a:off x="9785686" y="4832650"/>
                <a:ext cx="0" cy="629314"/>
              </a:xfrm>
              <a:prstGeom prst="line">
                <a:avLst/>
              </a:prstGeom>
              <a:grpFill/>
              <a:ln w="38100" cmpd="sng">
                <a:solidFill>
                  <a:schemeClr val="tx1">
                    <a:lumMod val="50000"/>
                    <a:lumOff val="50000"/>
                  </a:schemeClr>
                </a:solidFill>
                <a:prstDash val="dash"/>
                <a:headEnd type="none"/>
                <a:tailEnd type="none" w="sm" len="med"/>
              </a:ln>
            </p:spPr>
            <p:style>
              <a:lnRef idx="1">
                <a:schemeClr val="accent1"/>
              </a:lnRef>
              <a:fillRef idx="3">
                <a:schemeClr val="accent1"/>
              </a:fillRef>
              <a:effectRef idx="2">
                <a:schemeClr val="accent1"/>
              </a:effectRef>
              <a:fontRef idx="minor">
                <a:schemeClr val="lt1"/>
              </a:fontRef>
            </p:style>
          </p:cxnSp>
          <p:cxnSp>
            <p:nvCxnSpPr>
              <p:cNvPr id="57" name="Straight Connector 56">
                <a:extLst>
                  <a:ext uri="{FF2B5EF4-FFF2-40B4-BE49-F238E27FC236}">
                    <a16:creationId xmlns:a16="http://schemas.microsoft.com/office/drawing/2014/main" xmlns="" id="{CEBF7CD6-D93F-48DD-AE38-17324ED5B980}"/>
                  </a:ext>
                </a:extLst>
              </p:cNvPr>
              <p:cNvCxnSpPr/>
              <p:nvPr/>
            </p:nvCxnSpPr>
            <p:spPr>
              <a:xfrm>
                <a:off x="8548566" y="4857191"/>
                <a:ext cx="0" cy="629314"/>
              </a:xfrm>
              <a:prstGeom prst="line">
                <a:avLst/>
              </a:prstGeom>
              <a:grpFill/>
              <a:ln w="38100" cmpd="sng">
                <a:solidFill>
                  <a:schemeClr val="tx1">
                    <a:lumMod val="50000"/>
                    <a:lumOff val="50000"/>
                  </a:schemeClr>
                </a:solidFill>
                <a:prstDash val="dash"/>
                <a:headEnd type="none"/>
                <a:tailEnd type="none" w="sm" len="med"/>
              </a:ln>
            </p:spPr>
            <p:style>
              <a:lnRef idx="1">
                <a:schemeClr val="accent1"/>
              </a:lnRef>
              <a:fillRef idx="3">
                <a:schemeClr val="accent1"/>
              </a:fillRef>
              <a:effectRef idx="2">
                <a:schemeClr val="accent1"/>
              </a:effectRef>
              <a:fontRef idx="minor">
                <a:schemeClr val="lt1"/>
              </a:fontRef>
            </p:style>
          </p:cxnSp>
        </p:grpSp>
        <p:grpSp>
          <p:nvGrpSpPr>
            <p:cNvPr id="24612" name="Group 126">
              <a:extLst>
                <a:ext uri="{FF2B5EF4-FFF2-40B4-BE49-F238E27FC236}">
                  <a16:creationId xmlns:a16="http://schemas.microsoft.com/office/drawing/2014/main" xmlns="" id="{68C84B16-89E7-4966-9ED8-AF015899FC81}"/>
                </a:ext>
              </a:extLst>
            </p:cNvPr>
            <p:cNvGrpSpPr>
              <a:grpSpLocks/>
            </p:cNvGrpSpPr>
            <p:nvPr/>
          </p:nvGrpSpPr>
          <p:grpSpPr bwMode="auto">
            <a:xfrm>
              <a:off x="11288712" y="10668000"/>
              <a:ext cx="2224088" cy="592137"/>
              <a:chOff x="7918600" y="4832650"/>
              <a:chExt cx="2458447" cy="653855"/>
            </a:xfrm>
          </p:grpSpPr>
          <p:sp>
            <p:nvSpPr>
              <p:cNvPr id="69" name="Alternate Process 68">
                <a:extLst>
                  <a:ext uri="{FF2B5EF4-FFF2-40B4-BE49-F238E27FC236}">
                    <a16:creationId xmlns:a16="http://schemas.microsoft.com/office/drawing/2014/main" xmlns="" id="{3B4573DC-FBA3-43CD-9CE6-992C891A5176}"/>
                  </a:ext>
                </a:extLst>
              </p:cNvPr>
              <p:cNvSpPr>
                <a:spLocks noChangeArrowheads="1"/>
              </p:cNvSpPr>
              <p:nvPr/>
            </p:nvSpPr>
            <p:spPr bwMode="auto">
              <a:xfrm>
                <a:off x="7918600" y="4846673"/>
                <a:ext cx="2458791" cy="629315"/>
              </a:xfrm>
              <a:prstGeom prst="flowChartAlternateProcess">
                <a:avLst/>
              </a:prstGeom>
              <a:gradFill rotWithShape="1">
                <a:gsLst>
                  <a:gs pos="0">
                    <a:srgbClr val="86C5FF"/>
                  </a:gs>
                  <a:gs pos="100000">
                    <a:srgbClr val="038BE7"/>
                  </a:gs>
                </a:gsLst>
                <a:lin ang="5400000"/>
              </a:gradFill>
              <a:ln w="38100">
                <a:solidFill>
                  <a:srgbClr val="1884CD"/>
                </a:solidFill>
                <a:miter lim="800000"/>
                <a:headEnd/>
                <a:tailEnd/>
              </a:ln>
              <a:effectLst>
                <a:outerShdw blurRad="40000" dist="23000" dir="5400000" rotWithShape="0">
                  <a:srgbClr val="808080">
                    <a:alpha val="34999"/>
                  </a:srgbClr>
                </a:outerShdw>
              </a:effectLst>
            </p:spPr>
            <p:txBody>
              <a:bodyPr anchor="ctr"/>
              <a:lstStyle/>
              <a:p>
                <a:pPr algn="ctr">
                  <a:defRPr/>
                </a:pPr>
                <a:endParaRPr lang="en-US" sz="525">
                  <a:solidFill>
                    <a:prstClr val="black"/>
                  </a:solidFill>
                  <a:latin typeface="+mj-lt"/>
                </a:endParaRPr>
              </a:p>
            </p:txBody>
          </p:sp>
          <p:cxnSp>
            <p:nvCxnSpPr>
              <p:cNvPr id="70" name="Straight Connector 69">
                <a:extLst>
                  <a:ext uri="{FF2B5EF4-FFF2-40B4-BE49-F238E27FC236}">
                    <a16:creationId xmlns:a16="http://schemas.microsoft.com/office/drawing/2014/main" xmlns="" id="{CC9DAC78-1A14-4818-BCB7-CFFC8D7A37D3}"/>
                  </a:ext>
                </a:extLst>
              </p:cNvPr>
              <p:cNvCxnSpPr>
                <a:cxnSpLocks noChangeShapeType="1"/>
                <a:stCxn id="69" idx="0"/>
                <a:endCxn id="69" idx="2"/>
              </p:cNvCxnSpPr>
              <p:nvPr/>
            </p:nvCxnSpPr>
            <p:spPr bwMode="auto">
              <a:xfrm>
                <a:off x="9148873" y="4846673"/>
                <a:ext cx="0" cy="629315"/>
              </a:xfrm>
              <a:prstGeom prst="line">
                <a:avLst/>
              </a:prstGeom>
              <a:noFill/>
              <a:ln w="38100">
                <a:solidFill>
                  <a:srgbClr val="1884CD"/>
                </a:solidFill>
                <a:round/>
                <a:headEnd/>
                <a:tailEnd type="none" w="sm" len="med"/>
              </a:ln>
              <a:effectLst>
                <a:outerShdw blurRad="40000" dist="23000" dir="5400000" rotWithShape="0">
                  <a:srgbClr val="808080">
                    <a:alpha val="34999"/>
                  </a:srgbClr>
                </a:outerShdw>
              </a:effectLst>
            </p:spPr>
          </p:cxnSp>
          <p:cxnSp>
            <p:nvCxnSpPr>
              <p:cNvPr id="71" name="Straight Connector 70">
                <a:extLst>
                  <a:ext uri="{FF2B5EF4-FFF2-40B4-BE49-F238E27FC236}">
                    <a16:creationId xmlns:a16="http://schemas.microsoft.com/office/drawing/2014/main" xmlns="" id="{2F87B059-EA1D-44CA-9578-98FF19D6497D}"/>
                  </a:ext>
                </a:extLst>
              </p:cNvPr>
              <p:cNvCxnSpPr>
                <a:cxnSpLocks noChangeShapeType="1"/>
              </p:cNvCxnSpPr>
              <p:nvPr/>
            </p:nvCxnSpPr>
            <p:spPr bwMode="auto">
              <a:xfrm>
                <a:off x="9785948" y="4832649"/>
                <a:ext cx="0" cy="629315"/>
              </a:xfrm>
              <a:prstGeom prst="line">
                <a:avLst/>
              </a:prstGeom>
              <a:noFill/>
              <a:ln w="38100">
                <a:solidFill>
                  <a:srgbClr val="1884CD"/>
                </a:solidFill>
                <a:round/>
                <a:headEnd/>
                <a:tailEnd type="none" w="sm" len="med"/>
              </a:ln>
              <a:effectLst>
                <a:outerShdw blurRad="40000" dist="23000" dir="5400000" rotWithShape="0">
                  <a:srgbClr val="808080">
                    <a:alpha val="34999"/>
                  </a:srgbClr>
                </a:outerShdw>
              </a:effectLst>
            </p:spPr>
          </p:cxnSp>
          <p:cxnSp>
            <p:nvCxnSpPr>
              <p:cNvPr id="72" name="Straight Connector 71">
                <a:extLst>
                  <a:ext uri="{FF2B5EF4-FFF2-40B4-BE49-F238E27FC236}">
                    <a16:creationId xmlns:a16="http://schemas.microsoft.com/office/drawing/2014/main" xmlns="" id="{666EB21D-AA81-4BBE-A44F-D64152D31837}"/>
                  </a:ext>
                </a:extLst>
              </p:cNvPr>
              <p:cNvCxnSpPr>
                <a:cxnSpLocks noChangeShapeType="1"/>
              </p:cNvCxnSpPr>
              <p:nvPr/>
            </p:nvCxnSpPr>
            <p:spPr bwMode="auto">
              <a:xfrm>
                <a:off x="8548654" y="4857190"/>
                <a:ext cx="0" cy="629315"/>
              </a:xfrm>
              <a:prstGeom prst="line">
                <a:avLst/>
              </a:prstGeom>
              <a:noFill/>
              <a:ln w="38100">
                <a:solidFill>
                  <a:srgbClr val="1884CD"/>
                </a:solidFill>
                <a:round/>
                <a:headEnd/>
                <a:tailEnd type="none" w="sm" len="med"/>
              </a:ln>
              <a:effectLst>
                <a:outerShdw blurRad="40000" dist="23000" dir="5400000" rotWithShape="0">
                  <a:srgbClr val="808080">
                    <a:alpha val="34999"/>
                  </a:srgbClr>
                </a:outerShdw>
              </a:effectLst>
            </p:spPr>
          </p:cxnSp>
        </p:grpSp>
        <p:cxnSp>
          <p:nvCxnSpPr>
            <p:cNvPr id="84" name="Straight Arrow Connector 83">
              <a:extLst>
                <a:ext uri="{FF2B5EF4-FFF2-40B4-BE49-F238E27FC236}">
                  <a16:creationId xmlns:a16="http://schemas.microsoft.com/office/drawing/2014/main" xmlns="" id="{F0756D6A-4535-433B-A303-F7678AB496DC}"/>
                </a:ext>
              </a:extLst>
            </p:cNvPr>
            <p:cNvCxnSpPr>
              <a:stCxn id="54" idx="2"/>
              <a:endCxn id="69" idx="0"/>
            </p:cNvCxnSpPr>
            <p:nvPr/>
          </p:nvCxnSpPr>
          <p:spPr bwMode="auto">
            <a:xfrm>
              <a:off x="12400118" y="9802812"/>
              <a:ext cx="0" cy="877887"/>
            </a:xfrm>
            <a:prstGeom prst="straightConnector1">
              <a:avLst/>
            </a:prstGeom>
            <a:solidFill>
              <a:srgbClr val="000000"/>
            </a:solidFill>
            <a:ln w="57150" cap="flat" cmpd="sng" algn="ctr">
              <a:solidFill>
                <a:srgbClr val="000000"/>
              </a:solidFill>
              <a:prstDash val="solid"/>
              <a:round/>
              <a:headEnd type="none" w="med" len="med"/>
              <a:tailEnd type="arrow"/>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96" name="TextBox 95">
              <a:extLst>
                <a:ext uri="{FF2B5EF4-FFF2-40B4-BE49-F238E27FC236}">
                  <a16:creationId xmlns:a16="http://schemas.microsoft.com/office/drawing/2014/main" xmlns="" id="{2128FF11-CE6C-4DA8-8FE6-BC9EBE9378D2}"/>
                </a:ext>
              </a:extLst>
            </p:cNvPr>
            <p:cNvSpPr txBox="1"/>
            <p:nvPr/>
          </p:nvSpPr>
          <p:spPr>
            <a:xfrm>
              <a:off x="12387415" y="9982199"/>
              <a:ext cx="2711831" cy="492442"/>
            </a:xfrm>
            <a:prstGeom prst="rect">
              <a:avLst/>
            </a:prstGeom>
            <a:noFill/>
          </p:spPr>
          <p:txBody>
            <a:bodyPr tIns="0" bIns="0">
              <a:spAutoFit/>
            </a:bodyPr>
            <a:lstStyle/>
            <a:p>
              <a:pPr algn="ctr">
                <a:defRPr/>
              </a:pPr>
              <a:r>
                <a:rPr lang="en-US" sz="1200" dirty="0" err="1">
                  <a:solidFill>
                    <a:prstClr val="black"/>
                  </a:solidFill>
                  <a:latin typeface="+mj-lt"/>
                  <a:ea typeface="ヒラギノ角ゴ ProN W3" charset="0"/>
                  <a:cs typeface="Tw Cen MT"/>
                </a:rPr>
                <a:t>reduceByKey</a:t>
              </a:r>
              <a:endParaRPr lang="en-US" sz="1200" dirty="0">
                <a:solidFill>
                  <a:prstClr val="black"/>
                </a:solidFill>
                <a:latin typeface="+mj-lt"/>
                <a:ea typeface="ヒラギノ角ゴ ProN W3" charset="0"/>
                <a:cs typeface="Tw Cen MT"/>
              </a:endParaRPr>
            </a:p>
          </p:txBody>
        </p:sp>
      </p:grpSp>
      <p:grpSp>
        <p:nvGrpSpPr>
          <p:cNvPr id="111" name="Group 110">
            <a:extLst>
              <a:ext uri="{FF2B5EF4-FFF2-40B4-BE49-F238E27FC236}">
                <a16:creationId xmlns:a16="http://schemas.microsoft.com/office/drawing/2014/main" xmlns="" id="{D79E632E-4D13-40AA-A13D-F7BF163A63D3}"/>
              </a:ext>
            </a:extLst>
          </p:cNvPr>
          <p:cNvGrpSpPr>
            <a:grpSpLocks/>
          </p:cNvGrpSpPr>
          <p:nvPr/>
        </p:nvGrpSpPr>
        <p:grpSpPr bwMode="auto">
          <a:xfrm>
            <a:off x="5984254" y="3511153"/>
            <a:ext cx="1445249" cy="1568649"/>
            <a:chOff x="15805606" y="7077075"/>
            <a:chExt cx="3853994" cy="4183062"/>
          </a:xfrm>
        </p:grpSpPr>
        <p:sp>
          <p:nvSpPr>
            <p:cNvPr id="24592" name="TextBox 9">
              <a:extLst>
                <a:ext uri="{FF2B5EF4-FFF2-40B4-BE49-F238E27FC236}">
                  <a16:creationId xmlns:a16="http://schemas.microsoft.com/office/drawing/2014/main" xmlns="" id="{77CCB049-30B0-4238-9F21-035D1CBEF467}"/>
                </a:ext>
              </a:extLst>
            </p:cNvPr>
            <p:cNvSpPr txBox="1">
              <a:spLocks noChangeArrowheads="1"/>
            </p:cNvSpPr>
            <p:nvPr/>
          </p:nvSpPr>
          <p:spPr bwMode="auto">
            <a:xfrm rot="16200000">
              <a:off x="15635287" y="8542794"/>
              <a:ext cx="771525" cy="430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1200">
                  <a:solidFill>
                    <a:srgbClr val="000000"/>
                  </a:solidFill>
                  <a:latin typeface="Gill Sans" charset="0"/>
                  <a:ea typeface="ヒラギノ角ゴ ProN W3" charset="-128"/>
                  <a:sym typeface="Gill Sans" charset="0"/>
                </a:defRPr>
              </a:lvl1pPr>
              <a:lvl2pPr marL="742950" indent="-285750" eaLnBrk="0" hangingPunct="0">
                <a:defRPr sz="1200">
                  <a:solidFill>
                    <a:srgbClr val="000000"/>
                  </a:solidFill>
                  <a:latin typeface="Gill Sans" charset="0"/>
                  <a:ea typeface="ヒラギノ角ゴ ProN W3" charset="-128"/>
                  <a:sym typeface="Gill Sans" charset="0"/>
                </a:defRPr>
              </a:lvl2pPr>
              <a:lvl3pPr marL="1143000" indent="-228600" eaLnBrk="0" hangingPunct="0">
                <a:defRPr sz="1200">
                  <a:solidFill>
                    <a:srgbClr val="000000"/>
                  </a:solidFill>
                  <a:latin typeface="Gill Sans" charset="0"/>
                  <a:ea typeface="ヒラギノ角ゴ ProN W3" charset="-128"/>
                  <a:sym typeface="Gill Sans" charset="0"/>
                </a:defRPr>
              </a:lvl3pPr>
              <a:lvl4pPr marL="1600200" indent="-228600" eaLnBrk="0" hangingPunct="0">
                <a:defRPr sz="1200">
                  <a:solidFill>
                    <a:srgbClr val="000000"/>
                  </a:solidFill>
                  <a:latin typeface="Gill Sans" charset="0"/>
                  <a:ea typeface="ヒラギノ角ゴ ProN W3" charset="-128"/>
                  <a:sym typeface="Gill Sans" charset="0"/>
                </a:defRPr>
              </a:lvl4pPr>
              <a:lvl5pPr marL="2057400" indent="-228600" eaLnBrk="0" hangingPunct="0">
                <a:defRPr sz="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200">
                  <a:solidFill>
                    <a:srgbClr val="000000"/>
                  </a:solidFill>
                  <a:latin typeface="Gill Sans" charset="0"/>
                  <a:ea typeface="ヒラギノ角ゴ ProN W3" charset="-128"/>
                  <a:sym typeface="Gill Sans" charset="0"/>
                </a:defRPr>
              </a:lvl9pPr>
            </a:lstStyle>
            <a:p>
              <a:pPr algn="ctr" eaLnBrk="1" hangingPunct="1"/>
              <a:r>
                <a:rPr lang="en-US" altLang="en-US" sz="450">
                  <a:latin typeface="Arial" panose="020B0604020202020204" pitchFamily="34" charset="0"/>
                </a:rPr>
                <a:t>…</a:t>
              </a:r>
            </a:p>
          </p:txBody>
        </p:sp>
        <p:grpSp>
          <p:nvGrpSpPr>
            <p:cNvPr id="35" name="Group 148">
              <a:extLst>
                <a:ext uri="{FF2B5EF4-FFF2-40B4-BE49-F238E27FC236}">
                  <a16:creationId xmlns:a16="http://schemas.microsoft.com/office/drawing/2014/main" xmlns="" id="{F33A2B34-7327-4050-82ED-22A74A942A36}"/>
                </a:ext>
              </a:extLst>
            </p:cNvPr>
            <p:cNvGrpSpPr>
              <a:grpSpLocks/>
            </p:cNvGrpSpPr>
            <p:nvPr/>
          </p:nvGrpSpPr>
          <p:grpSpPr bwMode="auto">
            <a:xfrm>
              <a:off x="15857539" y="7866063"/>
              <a:ext cx="2224087" cy="592137"/>
              <a:chOff x="7918600" y="4832650"/>
              <a:chExt cx="2458447" cy="653855"/>
            </a:xfrm>
            <a:solidFill>
              <a:srgbClr val="FFFFFF"/>
            </a:solidFill>
          </p:grpSpPr>
          <p:sp>
            <p:nvSpPr>
              <p:cNvPr id="36" name="Alternate Process 35">
                <a:extLst>
                  <a:ext uri="{FF2B5EF4-FFF2-40B4-BE49-F238E27FC236}">
                    <a16:creationId xmlns:a16="http://schemas.microsoft.com/office/drawing/2014/main" xmlns="" id="{78CECC8D-B854-45A2-813B-96E64EE4D157}"/>
                  </a:ext>
                </a:extLst>
              </p:cNvPr>
              <p:cNvSpPr/>
              <p:nvPr/>
            </p:nvSpPr>
            <p:spPr>
              <a:xfrm>
                <a:off x="7918600" y="4846674"/>
                <a:ext cx="2458447" cy="629314"/>
              </a:xfrm>
              <a:prstGeom prst="flowChartAlternateProcess">
                <a:avLst/>
              </a:prstGeom>
              <a:ln w="38100" cmpd="sng"/>
            </p:spPr>
            <p:style>
              <a:lnRef idx="1">
                <a:schemeClr val="accent5"/>
              </a:lnRef>
              <a:fillRef idx="2">
                <a:schemeClr val="accent5"/>
              </a:fillRef>
              <a:effectRef idx="1">
                <a:schemeClr val="accent5"/>
              </a:effectRef>
              <a:fontRef idx="minor">
                <a:schemeClr val="dk1"/>
              </a:fontRef>
            </p:style>
            <p:txBody>
              <a:bodyPr anchor="ctr"/>
              <a:lstStyle/>
              <a:p>
                <a:pPr algn="ctr">
                  <a:defRPr/>
                </a:pPr>
                <a:endParaRPr lang="en-US" sz="525">
                  <a:solidFill>
                    <a:prstClr val="black"/>
                  </a:solidFill>
                  <a:latin typeface="+mj-lt"/>
                </a:endParaRPr>
              </a:p>
            </p:txBody>
          </p:sp>
          <p:cxnSp>
            <p:nvCxnSpPr>
              <p:cNvPr id="37" name="Straight Connector 36">
                <a:extLst>
                  <a:ext uri="{FF2B5EF4-FFF2-40B4-BE49-F238E27FC236}">
                    <a16:creationId xmlns:a16="http://schemas.microsoft.com/office/drawing/2014/main" xmlns="" id="{A1E4DAF8-6D6F-4E2B-ABC1-4FBF7BEE1C21}"/>
                  </a:ext>
                </a:extLst>
              </p:cNvPr>
              <p:cNvCxnSpPr>
                <a:stCxn id="36" idx="0"/>
                <a:endCxn id="36" idx="2"/>
              </p:cNvCxnSpPr>
              <p:nvPr/>
            </p:nvCxnSpPr>
            <p:spPr>
              <a:xfrm>
                <a:off x="9148701" y="4846674"/>
                <a:ext cx="0" cy="629314"/>
              </a:xfrm>
              <a:prstGeom prst="line">
                <a:avLst/>
              </a:prstGeom>
              <a:ln w="38100" cmpd="sng">
                <a:headEnd type="none"/>
                <a:tailEnd type="none" w="sm" len="med"/>
              </a:ln>
            </p:spPr>
            <p:style>
              <a:lnRef idx="1">
                <a:schemeClr val="accent5"/>
              </a:lnRef>
              <a:fillRef idx="2">
                <a:schemeClr val="accent5"/>
              </a:fillRef>
              <a:effectRef idx="1">
                <a:schemeClr val="accent5"/>
              </a:effectRef>
              <a:fontRef idx="minor">
                <a:schemeClr val="dk1"/>
              </a:fontRef>
            </p:style>
          </p:cxnSp>
          <p:cxnSp>
            <p:nvCxnSpPr>
              <p:cNvPr id="38" name="Straight Connector 37">
                <a:extLst>
                  <a:ext uri="{FF2B5EF4-FFF2-40B4-BE49-F238E27FC236}">
                    <a16:creationId xmlns:a16="http://schemas.microsoft.com/office/drawing/2014/main" xmlns="" id="{0C28E92F-83E6-42F3-9C6A-9ABAD625CA23}"/>
                  </a:ext>
                </a:extLst>
              </p:cNvPr>
              <p:cNvCxnSpPr/>
              <p:nvPr/>
            </p:nvCxnSpPr>
            <p:spPr>
              <a:xfrm>
                <a:off x="9785687" y="4832650"/>
                <a:ext cx="0" cy="629314"/>
              </a:xfrm>
              <a:prstGeom prst="line">
                <a:avLst/>
              </a:prstGeom>
              <a:ln w="38100" cmpd="sng">
                <a:headEnd type="none"/>
                <a:tailEnd type="none" w="sm" len="med"/>
              </a:ln>
            </p:spPr>
            <p:style>
              <a:lnRef idx="1">
                <a:schemeClr val="accent5"/>
              </a:lnRef>
              <a:fillRef idx="2">
                <a:schemeClr val="accent5"/>
              </a:fillRef>
              <a:effectRef idx="1">
                <a:schemeClr val="accent5"/>
              </a:effectRef>
              <a:fontRef idx="minor">
                <a:schemeClr val="dk1"/>
              </a:fontRef>
            </p:style>
          </p:cxnSp>
          <p:cxnSp>
            <p:nvCxnSpPr>
              <p:cNvPr id="39" name="Straight Connector 38">
                <a:extLst>
                  <a:ext uri="{FF2B5EF4-FFF2-40B4-BE49-F238E27FC236}">
                    <a16:creationId xmlns:a16="http://schemas.microsoft.com/office/drawing/2014/main" xmlns="" id="{3B2F05BB-0D5A-4E59-B3D6-E95E5BE4DA91}"/>
                  </a:ext>
                </a:extLst>
              </p:cNvPr>
              <p:cNvCxnSpPr/>
              <p:nvPr/>
            </p:nvCxnSpPr>
            <p:spPr>
              <a:xfrm>
                <a:off x="8548566" y="4857191"/>
                <a:ext cx="0" cy="629314"/>
              </a:xfrm>
              <a:prstGeom prst="line">
                <a:avLst/>
              </a:prstGeom>
              <a:ln w="38100" cmpd="sng">
                <a:headEnd type="none"/>
                <a:tailEnd type="none" w="sm" len="med"/>
              </a:ln>
            </p:spPr>
            <p:style>
              <a:lnRef idx="1">
                <a:schemeClr val="accent5"/>
              </a:lnRef>
              <a:fillRef idx="2">
                <a:schemeClr val="accent5"/>
              </a:fillRef>
              <a:effectRef idx="1">
                <a:schemeClr val="accent5"/>
              </a:effectRef>
              <a:fontRef idx="minor">
                <a:schemeClr val="dk1"/>
              </a:fontRef>
            </p:style>
          </p:cxnSp>
        </p:grpSp>
        <p:sp>
          <p:nvSpPr>
            <p:cNvPr id="40" name="TextBox 39">
              <a:extLst>
                <a:ext uri="{FF2B5EF4-FFF2-40B4-BE49-F238E27FC236}">
                  <a16:creationId xmlns:a16="http://schemas.microsoft.com/office/drawing/2014/main" xmlns="" id="{AFF0E0D6-8025-4E70-B284-A1B32B30765D}"/>
                </a:ext>
              </a:extLst>
            </p:cNvPr>
            <p:cNvSpPr txBox="1"/>
            <p:nvPr/>
          </p:nvSpPr>
          <p:spPr>
            <a:xfrm>
              <a:off x="16929101" y="7127875"/>
              <a:ext cx="1631951" cy="984885"/>
            </a:xfrm>
            <a:prstGeom prst="rect">
              <a:avLst/>
            </a:prstGeom>
            <a:noFill/>
          </p:spPr>
          <p:txBody>
            <a:bodyPr tIns="0" bIns="0">
              <a:spAutoFit/>
            </a:bodyPr>
            <a:lstStyle/>
            <a:p>
              <a:pPr algn="ctr">
                <a:defRPr/>
              </a:pPr>
              <a:r>
                <a:rPr lang="en-US" sz="1200" dirty="0" err="1">
                  <a:solidFill>
                    <a:prstClr val="black"/>
                  </a:solidFill>
                  <a:latin typeface="+mj-lt"/>
                  <a:ea typeface="ヒラギノ角ゴ ProN W3" charset="0"/>
                  <a:cs typeface="Tw Cen MT"/>
                </a:rPr>
                <a:t>flatMap</a:t>
              </a:r>
              <a:endParaRPr lang="en-US" sz="1200" dirty="0">
                <a:solidFill>
                  <a:prstClr val="black"/>
                </a:solidFill>
                <a:latin typeface="+mj-lt"/>
                <a:ea typeface="ヒラギノ角ゴ ProN W3" charset="0"/>
                <a:cs typeface="Tw Cen MT"/>
              </a:endParaRPr>
            </a:p>
          </p:txBody>
        </p:sp>
        <p:cxnSp>
          <p:nvCxnSpPr>
            <p:cNvPr id="41" name="Straight Arrow Connector 40">
              <a:extLst>
                <a:ext uri="{FF2B5EF4-FFF2-40B4-BE49-F238E27FC236}">
                  <a16:creationId xmlns:a16="http://schemas.microsoft.com/office/drawing/2014/main" xmlns="" id="{39A91611-D59A-4ABE-B1EA-F899CF0144A8}"/>
                </a:ext>
              </a:extLst>
            </p:cNvPr>
            <p:cNvCxnSpPr>
              <a:stCxn id="31" idx="2"/>
              <a:endCxn id="36" idx="0"/>
            </p:cNvCxnSpPr>
            <p:nvPr/>
          </p:nvCxnSpPr>
          <p:spPr bwMode="auto">
            <a:xfrm>
              <a:off x="16949739" y="7077075"/>
              <a:ext cx="20637" cy="801688"/>
            </a:xfrm>
            <a:prstGeom prst="straightConnector1">
              <a:avLst/>
            </a:prstGeom>
            <a:solidFill>
              <a:srgbClr val="000000"/>
            </a:solidFill>
            <a:ln w="57150" cap="flat" cmpd="sng" algn="ctr">
              <a:solidFill>
                <a:srgbClr val="000000"/>
              </a:solidFill>
              <a:prstDash val="solid"/>
              <a:round/>
              <a:headEnd type="none" w="med" len="med"/>
              <a:tailEnd type="arrow"/>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46" name="TextBox 45">
              <a:extLst>
                <a:ext uri="{FF2B5EF4-FFF2-40B4-BE49-F238E27FC236}">
                  <a16:creationId xmlns:a16="http://schemas.microsoft.com/office/drawing/2014/main" xmlns="" id="{C4CCB9A0-53E3-441E-B731-3197C75803B8}"/>
                </a:ext>
              </a:extLst>
            </p:cNvPr>
            <p:cNvSpPr txBox="1"/>
            <p:nvPr/>
          </p:nvSpPr>
          <p:spPr>
            <a:xfrm>
              <a:off x="16700501" y="8531226"/>
              <a:ext cx="1631951" cy="492442"/>
            </a:xfrm>
            <a:prstGeom prst="rect">
              <a:avLst/>
            </a:prstGeom>
            <a:noFill/>
          </p:spPr>
          <p:txBody>
            <a:bodyPr tIns="0" bIns="0">
              <a:spAutoFit/>
            </a:bodyPr>
            <a:lstStyle/>
            <a:p>
              <a:pPr algn="ctr">
                <a:defRPr/>
              </a:pPr>
              <a:r>
                <a:rPr lang="en-US" sz="1200" dirty="0">
                  <a:solidFill>
                    <a:prstClr val="black"/>
                  </a:solidFill>
                  <a:latin typeface="+mj-lt"/>
                  <a:ea typeface="ヒラギノ角ゴ ProN W3" charset="0"/>
                  <a:cs typeface="Tw Cen MT"/>
                </a:rPr>
                <a:t>map</a:t>
              </a:r>
            </a:p>
          </p:txBody>
        </p:sp>
        <p:cxnSp>
          <p:nvCxnSpPr>
            <p:cNvPr id="47" name="Straight Arrow Connector 46">
              <a:extLst>
                <a:ext uri="{FF2B5EF4-FFF2-40B4-BE49-F238E27FC236}">
                  <a16:creationId xmlns:a16="http://schemas.microsoft.com/office/drawing/2014/main" xmlns="" id="{8BE00A87-BE05-431A-AD22-4D7192C1EBC1}"/>
                </a:ext>
              </a:extLst>
            </p:cNvPr>
            <p:cNvCxnSpPr>
              <a:stCxn id="36" idx="2"/>
              <a:endCxn id="59" idx="0"/>
            </p:cNvCxnSpPr>
            <p:nvPr/>
          </p:nvCxnSpPr>
          <p:spPr bwMode="auto">
            <a:xfrm flipH="1">
              <a:off x="16959264" y="8448675"/>
              <a:ext cx="11112" cy="784225"/>
            </a:xfrm>
            <a:prstGeom prst="straightConnector1">
              <a:avLst/>
            </a:prstGeom>
            <a:solidFill>
              <a:srgbClr val="000000"/>
            </a:solidFill>
            <a:ln w="57150" cap="flat" cmpd="sng" algn="ctr">
              <a:solidFill>
                <a:srgbClr val="000000"/>
              </a:solidFill>
              <a:prstDash val="solid"/>
              <a:round/>
              <a:headEnd type="none" w="med" len="med"/>
              <a:tailEnd type="arrow"/>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grpSp>
          <p:nvGrpSpPr>
            <p:cNvPr id="58" name="Group 148">
              <a:extLst>
                <a:ext uri="{FF2B5EF4-FFF2-40B4-BE49-F238E27FC236}">
                  <a16:creationId xmlns:a16="http://schemas.microsoft.com/office/drawing/2014/main" xmlns="" id="{374BAAFE-5D49-4558-B09A-840F0E4CF4E5}"/>
                </a:ext>
              </a:extLst>
            </p:cNvPr>
            <p:cNvGrpSpPr>
              <a:grpSpLocks/>
            </p:cNvGrpSpPr>
            <p:nvPr/>
          </p:nvGrpSpPr>
          <p:grpSpPr bwMode="auto">
            <a:xfrm>
              <a:off x="15846426" y="9220200"/>
              <a:ext cx="2224087" cy="592137"/>
              <a:chOff x="7918600" y="4832650"/>
              <a:chExt cx="2458447" cy="653855"/>
            </a:xfrm>
            <a:solidFill>
              <a:schemeClr val="bg1"/>
            </a:solidFill>
          </p:grpSpPr>
          <p:sp>
            <p:nvSpPr>
              <p:cNvPr id="59" name="Alternate Process 58">
                <a:extLst>
                  <a:ext uri="{FF2B5EF4-FFF2-40B4-BE49-F238E27FC236}">
                    <a16:creationId xmlns:a16="http://schemas.microsoft.com/office/drawing/2014/main" xmlns="" id="{C338E52E-FE1A-4F30-99AB-7C2065298BAD}"/>
                  </a:ext>
                </a:extLst>
              </p:cNvPr>
              <p:cNvSpPr/>
              <p:nvPr/>
            </p:nvSpPr>
            <p:spPr>
              <a:xfrm>
                <a:off x="7918600" y="4846674"/>
                <a:ext cx="2458447" cy="629314"/>
              </a:xfrm>
              <a:prstGeom prst="flowChartAlternateProcess">
                <a:avLst/>
              </a:prstGeom>
              <a:grpFill/>
              <a:ln w="38100" cmpd="sng">
                <a:solidFill>
                  <a:schemeClr val="tx1">
                    <a:lumMod val="50000"/>
                    <a:lumOff val="50000"/>
                  </a:schemeClr>
                </a:solidFill>
                <a:prstDash val="dash"/>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525">
                  <a:solidFill>
                    <a:prstClr val="black"/>
                  </a:solidFill>
                  <a:latin typeface="+mj-lt"/>
                </a:endParaRPr>
              </a:p>
            </p:txBody>
          </p:sp>
          <p:cxnSp>
            <p:nvCxnSpPr>
              <p:cNvPr id="60" name="Straight Connector 59">
                <a:extLst>
                  <a:ext uri="{FF2B5EF4-FFF2-40B4-BE49-F238E27FC236}">
                    <a16:creationId xmlns:a16="http://schemas.microsoft.com/office/drawing/2014/main" xmlns="" id="{98648A19-1163-4A43-8DE1-9B47BC59A0BA}"/>
                  </a:ext>
                </a:extLst>
              </p:cNvPr>
              <p:cNvCxnSpPr>
                <a:stCxn id="59" idx="0"/>
                <a:endCxn id="59" idx="2"/>
              </p:cNvCxnSpPr>
              <p:nvPr/>
            </p:nvCxnSpPr>
            <p:spPr>
              <a:xfrm>
                <a:off x="9148701" y="4846674"/>
                <a:ext cx="0" cy="629314"/>
              </a:xfrm>
              <a:prstGeom prst="line">
                <a:avLst/>
              </a:prstGeom>
              <a:grpFill/>
              <a:ln w="38100" cmpd="sng">
                <a:solidFill>
                  <a:schemeClr val="tx1">
                    <a:lumMod val="50000"/>
                    <a:lumOff val="50000"/>
                  </a:schemeClr>
                </a:solidFill>
                <a:prstDash val="dash"/>
                <a:headEnd type="none"/>
                <a:tailEnd type="none" w="sm" len="med"/>
              </a:ln>
            </p:spPr>
            <p:style>
              <a:lnRef idx="1">
                <a:schemeClr val="accent1"/>
              </a:lnRef>
              <a:fillRef idx="3">
                <a:schemeClr val="accent1"/>
              </a:fillRef>
              <a:effectRef idx="2">
                <a:schemeClr val="accent1"/>
              </a:effectRef>
              <a:fontRef idx="minor">
                <a:schemeClr val="lt1"/>
              </a:fontRef>
            </p:style>
          </p:cxnSp>
          <p:cxnSp>
            <p:nvCxnSpPr>
              <p:cNvPr id="61" name="Straight Connector 60">
                <a:extLst>
                  <a:ext uri="{FF2B5EF4-FFF2-40B4-BE49-F238E27FC236}">
                    <a16:creationId xmlns:a16="http://schemas.microsoft.com/office/drawing/2014/main" xmlns="" id="{9D7DF02E-F749-47D1-B4A8-16FB456940AF}"/>
                  </a:ext>
                </a:extLst>
              </p:cNvPr>
              <p:cNvCxnSpPr/>
              <p:nvPr/>
            </p:nvCxnSpPr>
            <p:spPr>
              <a:xfrm>
                <a:off x="9785687" y="4832650"/>
                <a:ext cx="0" cy="629314"/>
              </a:xfrm>
              <a:prstGeom prst="line">
                <a:avLst/>
              </a:prstGeom>
              <a:grpFill/>
              <a:ln w="38100" cmpd="sng">
                <a:solidFill>
                  <a:schemeClr val="tx1">
                    <a:lumMod val="50000"/>
                    <a:lumOff val="50000"/>
                  </a:schemeClr>
                </a:solidFill>
                <a:prstDash val="dash"/>
                <a:headEnd type="none"/>
                <a:tailEnd type="none" w="sm" len="med"/>
              </a:ln>
            </p:spPr>
            <p:style>
              <a:lnRef idx="1">
                <a:schemeClr val="accent1"/>
              </a:lnRef>
              <a:fillRef idx="3">
                <a:schemeClr val="accent1"/>
              </a:fillRef>
              <a:effectRef idx="2">
                <a:schemeClr val="accent1"/>
              </a:effectRef>
              <a:fontRef idx="minor">
                <a:schemeClr val="lt1"/>
              </a:fontRef>
            </p:style>
          </p:cxnSp>
          <p:cxnSp>
            <p:nvCxnSpPr>
              <p:cNvPr id="62" name="Straight Connector 61">
                <a:extLst>
                  <a:ext uri="{FF2B5EF4-FFF2-40B4-BE49-F238E27FC236}">
                    <a16:creationId xmlns:a16="http://schemas.microsoft.com/office/drawing/2014/main" xmlns="" id="{3C512528-15D8-43BB-85F2-098D235FA609}"/>
                  </a:ext>
                </a:extLst>
              </p:cNvPr>
              <p:cNvCxnSpPr/>
              <p:nvPr/>
            </p:nvCxnSpPr>
            <p:spPr>
              <a:xfrm>
                <a:off x="8548566" y="4857191"/>
                <a:ext cx="0" cy="629314"/>
              </a:xfrm>
              <a:prstGeom prst="line">
                <a:avLst/>
              </a:prstGeom>
              <a:grpFill/>
              <a:ln w="38100" cmpd="sng">
                <a:solidFill>
                  <a:schemeClr val="tx1">
                    <a:lumMod val="50000"/>
                    <a:lumOff val="50000"/>
                  </a:schemeClr>
                </a:solidFill>
                <a:prstDash val="dash"/>
                <a:headEnd type="none"/>
                <a:tailEnd type="none" w="sm" len="med"/>
              </a:ln>
            </p:spPr>
            <p:style>
              <a:lnRef idx="1">
                <a:schemeClr val="accent1"/>
              </a:lnRef>
              <a:fillRef idx="3">
                <a:schemeClr val="accent1"/>
              </a:fillRef>
              <a:effectRef idx="2">
                <a:schemeClr val="accent1"/>
              </a:effectRef>
              <a:fontRef idx="minor">
                <a:schemeClr val="lt1"/>
              </a:fontRef>
            </p:style>
          </p:cxnSp>
        </p:grpSp>
        <p:grpSp>
          <p:nvGrpSpPr>
            <p:cNvPr id="24599" name="Group 148">
              <a:extLst>
                <a:ext uri="{FF2B5EF4-FFF2-40B4-BE49-F238E27FC236}">
                  <a16:creationId xmlns:a16="http://schemas.microsoft.com/office/drawing/2014/main" xmlns="" id="{14D620A6-2F1E-4168-9246-FCA0014E6051}"/>
                </a:ext>
              </a:extLst>
            </p:cNvPr>
            <p:cNvGrpSpPr>
              <a:grpSpLocks/>
            </p:cNvGrpSpPr>
            <p:nvPr/>
          </p:nvGrpSpPr>
          <p:grpSpPr bwMode="auto">
            <a:xfrm>
              <a:off x="15846426" y="10668000"/>
              <a:ext cx="2224087" cy="592137"/>
              <a:chOff x="7918600" y="4832650"/>
              <a:chExt cx="2458447" cy="653855"/>
            </a:xfrm>
          </p:grpSpPr>
          <p:sp>
            <p:nvSpPr>
              <p:cNvPr id="74" name="Alternate Process 73">
                <a:extLst>
                  <a:ext uri="{FF2B5EF4-FFF2-40B4-BE49-F238E27FC236}">
                    <a16:creationId xmlns:a16="http://schemas.microsoft.com/office/drawing/2014/main" xmlns="" id="{3A88C5CC-3156-43A7-98D8-17436AEEDDF1}"/>
                  </a:ext>
                </a:extLst>
              </p:cNvPr>
              <p:cNvSpPr>
                <a:spLocks noChangeArrowheads="1"/>
              </p:cNvSpPr>
              <p:nvPr/>
            </p:nvSpPr>
            <p:spPr bwMode="auto">
              <a:xfrm>
                <a:off x="7918600" y="4846673"/>
                <a:ext cx="2458447" cy="629315"/>
              </a:xfrm>
              <a:prstGeom prst="flowChartAlternateProcess">
                <a:avLst/>
              </a:prstGeom>
              <a:gradFill rotWithShape="1">
                <a:gsLst>
                  <a:gs pos="0">
                    <a:srgbClr val="86C5FF"/>
                  </a:gs>
                  <a:gs pos="100000">
                    <a:srgbClr val="038BE7"/>
                  </a:gs>
                </a:gsLst>
                <a:lin ang="5400000"/>
              </a:gradFill>
              <a:ln w="38100">
                <a:solidFill>
                  <a:srgbClr val="1884CD"/>
                </a:solidFill>
                <a:miter lim="800000"/>
                <a:headEnd/>
                <a:tailEnd/>
              </a:ln>
              <a:effectLst>
                <a:outerShdw blurRad="40000" dist="23000" dir="5400000" rotWithShape="0">
                  <a:srgbClr val="808080">
                    <a:alpha val="34999"/>
                  </a:srgbClr>
                </a:outerShdw>
              </a:effectLst>
            </p:spPr>
            <p:txBody>
              <a:bodyPr anchor="ctr"/>
              <a:lstStyle/>
              <a:p>
                <a:pPr algn="ctr">
                  <a:defRPr/>
                </a:pPr>
                <a:endParaRPr lang="en-US" sz="525">
                  <a:solidFill>
                    <a:prstClr val="black"/>
                  </a:solidFill>
                  <a:latin typeface="+mj-lt"/>
                </a:endParaRPr>
              </a:p>
            </p:txBody>
          </p:sp>
          <p:cxnSp>
            <p:nvCxnSpPr>
              <p:cNvPr id="75" name="Straight Connector 74">
                <a:extLst>
                  <a:ext uri="{FF2B5EF4-FFF2-40B4-BE49-F238E27FC236}">
                    <a16:creationId xmlns:a16="http://schemas.microsoft.com/office/drawing/2014/main" xmlns="" id="{0F19CF0F-BF71-4A83-A892-22E14E9B010D}"/>
                  </a:ext>
                </a:extLst>
              </p:cNvPr>
              <p:cNvCxnSpPr>
                <a:cxnSpLocks noChangeShapeType="1"/>
                <a:stCxn id="74" idx="0"/>
                <a:endCxn id="74" idx="2"/>
              </p:cNvCxnSpPr>
              <p:nvPr/>
            </p:nvCxnSpPr>
            <p:spPr bwMode="auto">
              <a:xfrm>
                <a:off x="9148701" y="4846673"/>
                <a:ext cx="0" cy="629315"/>
              </a:xfrm>
              <a:prstGeom prst="line">
                <a:avLst/>
              </a:prstGeom>
              <a:noFill/>
              <a:ln w="38100">
                <a:solidFill>
                  <a:srgbClr val="1884CD"/>
                </a:solidFill>
                <a:round/>
                <a:headEnd/>
                <a:tailEnd type="none" w="sm" len="med"/>
              </a:ln>
              <a:effectLst>
                <a:outerShdw blurRad="40000" dist="23000" dir="5400000" rotWithShape="0">
                  <a:srgbClr val="808080">
                    <a:alpha val="34999"/>
                  </a:srgbClr>
                </a:outerShdw>
              </a:effectLst>
            </p:spPr>
          </p:cxnSp>
          <p:cxnSp>
            <p:nvCxnSpPr>
              <p:cNvPr id="76" name="Straight Connector 75">
                <a:extLst>
                  <a:ext uri="{FF2B5EF4-FFF2-40B4-BE49-F238E27FC236}">
                    <a16:creationId xmlns:a16="http://schemas.microsoft.com/office/drawing/2014/main" xmlns="" id="{837ADFB0-FEAB-44D8-9EA3-FA5C8505A3B9}"/>
                  </a:ext>
                </a:extLst>
              </p:cNvPr>
              <p:cNvCxnSpPr>
                <a:cxnSpLocks noChangeShapeType="1"/>
              </p:cNvCxnSpPr>
              <p:nvPr/>
            </p:nvCxnSpPr>
            <p:spPr bwMode="auto">
              <a:xfrm>
                <a:off x="9785686" y="4832649"/>
                <a:ext cx="0" cy="629315"/>
              </a:xfrm>
              <a:prstGeom prst="line">
                <a:avLst/>
              </a:prstGeom>
              <a:noFill/>
              <a:ln w="38100">
                <a:solidFill>
                  <a:srgbClr val="1884CD"/>
                </a:solidFill>
                <a:round/>
                <a:headEnd/>
                <a:tailEnd type="none" w="sm" len="med"/>
              </a:ln>
              <a:effectLst>
                <a:outerShdw blurRad="40000" dist="23000" dir="5400000" rotWithShape="0">
                  <a:srgbClr val="808080">
                    <a:alpha val="34999"/>
                  </a:srgbClr>
                </a:outerShdw>
              </a:effectLst>
            </p:spPr>
          </p:cxnSp>
          <p:cxnSp>
            <p:nvCxnSpPr>
              <p:cNvPr id="77" name="Straight Connector 76">
                <a:extLst>
                  <a:ext uri="{FF2B5EF4-FFF2-40B4-BE49-F238E27FC236}">
                    <a16:creationId xmlns:a16="http://schemas.microsoft.com/office/drawing/2014/main" xmlns="" id="{174AAEC2-447D-41BE-B4C8-C217E610A61E}"/>
                  </a:ext>
                </a:extLst>
              </p:cNvPr>
              <p:cNvCxnSpPr>
                <a:cxnSpLocks noChangeShapeType="1"/>
              </p:cNvCxnSpPr>
              <p:nvPr/>
            </p:nvCxnSpPr>
            <p:spPr bwMode="auto">
              <a:xfrm>
                <a:off x="8548566" y="4857190"/>
                <a:ext cx="0" cy="629315"/>
              </a:xfrm>
              <a:prstGeom prst="line">
                <a:avLst/>
              </a:prstGeom>
              <a:noFill/>
              <a:ln w="38100">
                <a:solidFill>
                  <a:srgbClr val="1884CD"/>
                </a:solidFill>
                <a:round/>
                <a:headEnd/>
                <a:tailEnd type="none" w="sm" len="med"/>
              </a:ln>
              <a:effectLst>
                <a:outerShdw blurRad="40000" dist="23000" dir="5400000" rotWithShape="0">
                  <a:srgbClr val="808080">
                    <a:alpha val="34999"/>
                  </a:srgbClr>
                </a:outerShdw>
              </a:effectLst>
            </p:spPr>
          </p:cxnSp>
        </p:grpSp>
        <p:cxnSp>
          <p:nvCxnSpPr>
            <p:cNvPr id="92" name="Straight Arrow Connector 91">
              <a:extLst>
                <a:ext uri="{FF2B5EF4-FFF2-40B4-BE49-F238E27FC236}">
                  <a16:creationId xmlns:a16="http://schemas.microsoft.com/office/drawing/2014/main" xmlns="" id="{7E690EA7-BC86-4D51-B824-C6C5C79CF7E8}"/>
                </a:ext>
              </a:extLst>
            </p:cNvPr>
            <p:cNvCxnSpPr>
              <a:stCxn id="59" idx="2"/>
              <a:endCxn id="74" idx="0"/>
            </p:cNvCxnSpPr>
            <p:nvPr/>
          </p:nvCxnSpPr>
          <p:spPr bwMode="auto">
            <a:xfrm>
              <a:off x="16959264" y="9802812"/>
              <a:ext cx="0" cy="877887"/>
            </a:xfrm>
            <a:prstGeom prst="straightConnector1">
              <a:avLst/>
            </a:prstGeom>
            <a:solidFill>
              <a:srgbClr val="000000"/>
            </a:solidFill>
            <a:ln w="57150" cap="flat" cmpd="sng" algn="ctr">
              <a:solidFill>
                <a:srgbClr val="000000"/>
              </a:solidFill>
              <a:prstDash val="solid"/>
              <a:round/>
              <a:headEnd type="none" w="med" len="med"/>
              <a:tailEnd type="arrow"/>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97" name="TextBox 96">
              <a:extLst>
                <a:ext uri="{FF2B5EF4-FFF2-40B4-BE49-F238E27FC236}">
                  <a16:creationId xmlns:a16="http://schemas.microsoft.com/office/drawing/2014/main" xmlns="" id="{82E5F41E-9E7E-47A9-B0A6-E1EF03C70545}"/>
                </a:ext>
              </a:extLst>
            </p:cNvPr>
            <p:cNvSpPr txBox="1"/>
            <p:nvPr/>
          </p:nvSpPr>
          <p:spPr>
            <a:xfrm>
              <a:off x="16944976" y="9982199"/>
              <a:ext cx="2714624" cy="492442"/>
            </a:xfrm>
            <a:prstGeom prst="rect">
              <a:avLst/>
            </a:prstGeom>
            <a:noFill/>
          </p:spPr>
          <p:txBody>
            <a:bodyPr tIns="0" bIns="0">
              <a:spAutoFit/>
            </a:bodyPr>
            <a:lstStyle/>
            <a:p>
              <a:pPr algn="ctr">
                <a:defRPr/>
              </a:pPr>
              <a:r>
                <a:rPr lang="en-US" sz="1200" dirty="0" err="1">
                  <a:solidFill>
                    <a:prstClr val="black"/>
                  </a:solidFill>
                  <a:latin typeface="+mj-lt"/>
                  <a:ea typeface="ヒラギノ角ゴ ProN W3" charset="0"/>
                  <a:cs typeface="Tw Cen MT"/>
                </a:rPr>
                <a:t>reduceByKey</a:t>
              </a:r>
              <a:endParaRPr lang="en-US" sz="1200" dirty="0">
                <a:solidFill>
                  <a:prstClr val="black"/>
                </a:solidFill>
                <a:latin typeface="+mj-lt"/>
                <a:ea typeface="ヒラギノ角ゴ ProN W3" charset="0"/>
                <a:cs typeface="Tw Cen MT"/>
              </a:endParaRPr>
            </a:p>
          </p:txBody>
        </p:sp>
      </p:grpSp>
      <p:sp>
        <p:nvSpPr>
          <p:cNvPr id="100" name="Rectangle 99">
            <a:extLst>
              <a:ext uri="{FF2B5EF4-FFF2-40B4-BE49-F238E27FC236}">
                <a16:creationId xmlns:a16="http://schemas.microsoft.com/office/drawing/2014/main" xmlns="" id="{1608F7D5-C052-47D2-AED6-30F93BCA3920}"/>
              </a:ext>
            </a:extLst>
          </p:cNvPr>
          <p:cNvSpPr/>
          <p:nvPr/>
        </p:nvSpPr>
        <p:spPr bwMode="auto">
          <a:xfrm>
            <a:off x="4200525" y="3057525"/>
            <a:ext cx="1003697" cy="186928"/>
          </a:xfrm>
          <a:prstGeom prst="rect">
            <a:avLst/>
          </a:prstGeom>
          <a:solidFill>
            <a:schemeClr val="bg1"/>
          </a:solidFill>
          <a:ln>
            <a:noFill/>
          </a:ln>
          <a:effectLst/>
        </p:spPr>
        <p:style>
          <a:lnRef idx="1">
            <a:schemeClr val="accent6"/>
          </a:lnRef>
          <a:fillRef idx="3">
            <a:schemeClr val="accent6"/>
          </a:fillRef>
          <a:effectRef idx="2">
            <a:schemeClr val="accent6"/>
          </a:effectRef>
          <a:fontRef idx="minor">
            <a:schemeClr val="lt1"/>
          </a:fontRef>
        </p:style>
        <p:txBody>
          <a:bodyPr anchor="ctr"/>
          <a:lstStyle/>
          <a:p>
            <a:pPr algn="ctr">
              <a:defRPr/>
            </a:pPr>
            <a:r>
              <a:rPr lang="en-US" sz="1350" kern="0" dirty="0">
                <a:solidFill>
                  <a:schemeClr val="tx1"/>
                </a:solidFill>
                <a:latin typeface="Calibri"/>
              </a:rPr>
              <a:t>batch @ t+1</a:t>
            </a:r>
          </a:p>
        </p:txBody>
      </p:sp>
      <p:sp>
        <p:nvSpPr>
          <p:cNvPr id="101" name="Rectangle 100">
            <a:extLst>
              <a:ext uri="{FF2B5EF4-FFF2-40B4-BE49-F238E27FC236}">
                <a16:creationId xmlns:a16="http://schemas.microsoft.com/office/drawing/2014/main" xmlns="" id="{FFD45BB4-DA75-4671-B3A7-C1F17DDF791D}"/>
              </a:ext>
            </a:extLst>
          </p:cNvPr>
          <p:cNvSpPr/>
          <p:nvPr/>
        </p:nvSpPr>
        <p:spPr bwMode="auto">
          <a:xfrm>
            <a:off x="2571750" y="3061693"/>
            <a:ext cx="1003697" cy="186928"/>
          </a:xfrm>
          <a:prstGeom prst="rect">
            <a:avLst/>
          </a:prstGeom>
          <a:solidFill>
            <a:schemeClr val="bg1"/>
          </a:solidFill>
          <a:ln>
            <a:noFill/>
          </a:ln>
          <a:effectLst/>
        </p:spPr>
        <p:style>
          <a:lnRef idx="1">
            <a:schemeClr val="accent6"/>
          </a:lnRef>
          <a:fillRef idx="3">
            <a:schemeClr val="accent6"/>
          </a:fillRef>
          <a:effectRef idx="2">
            <a:schemeClr val="accent6"/>
          </a:effectRef>
          <a:fontRef idx="minor">
            <a:schemeClr val="lt1"/>
          </a:fontRef>
        </p:style>
        <p:txBody>
          <a:bodyPr anchor="ctr"/>
          <a:lstStyle/>
          <a:p>
            <a:pPr algn="ctr">
              <a:defRPr/>
            </a:pPr>
            <a:r>
              <a:rPr lang="en-US" sz="1350" kern="0" dirty="0">
                <a:solidFill>
                  <a:schemeClr val="tx1"/>
                </a:solidFill>
                <a:latin typeface="Calibri"/>
              </a:rPr>
              <a:t>b</a:t>
            </a:r>
            <a:r>
              <a:rPr lang="en-US" sz="1350" kern="0" dirty="0" err="1">
                <a:solidFill>
                  <a:schemeClr val="tx1"/>
                </a:solidFill>
                <a:latin typeface="Calibri"/>
              </a:rPr>
              <a:t>atch</a:t>
            </a:r>
            <a:r>
              <a:rPr lang="en-US" sz="1350" kern="0" dirty="0">
                <a:solidFill>
                  <a:schemeClr val="tx1"/>
                </a:solidFill>
                <a:latin typeface="Calibri"/>
              </a:rPr>
              <a:t> @ t</a:t>
            </a:r>
          </a:p>
        </p:txBody>
      </p:sp>
      <p:sp>
        <p:nvSpPr>
          <p:cNvPr id="102" name="Rectangle 101">
            <a:extLst>
              <a:ext uri="{FF2B5EF4-FFF2-40B4-BE49-F238E27FC236}">
                <a16:creationId xmlns:a16="http://schemas.microsoft.com/office/drawing/2014/main" xmlns="" id="{3D0982A5-34BE-43B9-92A8-915239F90495}"/>
              </a:ext>
            </a:extLst>
          </p:cNvPr>
          <p:cNvSpPr/>
          <p:nvPr/>
        </p:nvSpPr>
        <p:spPr bwMode="auto">
          <a:xfrm>
            <a:off x="5915025" y="3061693"/>
            <a:ext cx="1003697" cy="186928"/>
          </a:xfrm>
          <a:prstGeom prst="rect">
            <a:avLst/>
          </a:prstGeom>
          <a:solidFill>
            <a:schemeClr val="bg1"/>
          </a:solidFill>
          <a:ln>
            <a:noFill/>
          </a:ln>
          <a:effectLst/>
        </p:spPr>
        <p:style>
          <a:lnRef idx="1">
            <a:schemeClr val="accent6"/>
          </a:lnRef>
          <a:fillRef idx="3">
            <a:schemeClr val="accent6"/>
          </a:fillRef>
          <a:effectRef idx="2">
            <a:schemeClr val="accent6"/>
          </a:effectRef>
          <a:fontRef idx="minor">
            <a:schemeClr val="lt1"/>
          </a:fontRef>
        </p:style>
        <p:txBody>
          <a:bodyPr anchor="ctr"/>
          <a:lstStyle/>
          <a:p>
            <a:pPr algn="ctr">
              <a:defRPr/>
            </a:pPr>
            <a:r>
              <a:rPr lang="en-US" sz="1350" kern="0" dirty="0">
                <a:solidFill>
                  <a:schemeClr val="tx1"/>
                </a:solidFill>
                <a:latin typeface="Calibri"/>
              </a:rPr>
              <a:t>batch @ t+2</a:t>
            </a:r>
          </a:p>
        </p:txBody>
      </p:sp>
      <p:sp>
        <p:nvSpPr>
          <p:cNvPr id="106" name="Rectangle 105">
            <a:extLst>
              <a:ext uri="{FF2B5EF4-FFF2-40B4-BE49-F238E27FC236}">
                <a16:creationId xmlns:a16="http://schemas.microsoft.com/office/drawing/2014/main" xmlns="" id="{BDC71831-B21A-42FE-9679-5C3E935C418C}"/>
              </a:ext>
            </a:extLst>
          </p:cNvPr>
          <p:cNvSpPr/>
          <p:nvPr/>
        </p:nvSpPr>
        <p:spPr bwMode="auto">
          <a:xfrm>
            <a:off x="685800" y="3800475"/>
            <a:ext cx="971550" cy="257175"/>
          </a:xfrm>
          <a:prstGeom prst="rect">
            <a:avLst/>
          </a:prstGeom>
          <a:solidFill>
            <a:schemeClr val="bg1"/>
          </a:solidFill>
          <a:ln>
            <a:noFill/>
          </a:ln>
          <a:effectLst/>
        </p:spPr>
        <p:style>
          <a:lnRef idx="1">
            <a:schemeClr val="accent6"/>
          </a:lnRef>
          <a:fillRef idx="3">
            <a:schemeClr val="accent6"/>
          </a:fillRef>
          <a:effectRef idx="2">
            <a:schemeClr val="accent6"/>
          </a:effectRef>
          <a:fontRef idx="minor">
            <a:schemeClr val="lt1"/>
          </a:fontRef>
        </p:style>
        <p:txBody>
          <a:bodyPr anchor="ctr"/>
          <a:lstStyle/>
          <a:p>
            <a:pPr>
              <a:defRPr/>
            </a:pPr>
            <a:r>
              <a:rPr lang="en-US" sz="1650" kern="0" dirty="0" err="1">
                <a:solidFill>
                  <a:schemeClr val="tx1"/>
                </a:solidFill>
                <a:latin typeface="Calibri"/>
              </a:rPr>
              <a:t>hashTags</a:t>
            </a:r>
            <a:endParaRPr lang="en-US" sz="1650" kern="0" dirty="0">
              <a:solidFill>
                <a:schemeClr val="tx1"/>
              </a:solidFill>
              <a:latin typeface="Calibri"/>
            </a:endParaRPr>
          </a:p>
        </p:txBody>
      </p:sp>
      <p:sp>
        <p:nvSpPr>
          <p:cNvPr id="107" name="Rectangle 106">
            <a:extLst>
              <a:ext uri="{FF2B5EF4-FFF2-40B4-BE49-F238E27FC236}">
                <a16:creationId xmlns:a16="http://schemas.microsoft.com/office/drawing/2014/main" xmlns="" id="{83ACB952-7410-484D-B822-B12E44775EDC}"/>
              </a:ext>
            </a:extLst>
          </p:cNvPr>
          <p:cNvSpPr/>
          <p:nvPr/>
        </p:nvSpPr>
        <p:spPr bwMode="auto">
          <a:xfrm>
            <a:off x="685800" y="3257550"/>
            <a:ext cx="971550" cy="257175"/>
          </a:xfrm>
          <a:prstGeom prst="rect">
            <a:avLst/>
          </a:prstGeom>
          <a:solidFill>
            <a:schemeClr val="bg1"/>
          </a:solidFill>
          <a:ln>
            <a:noFill/>
          </a:ln>
          <a:effectLst/>
        </p:spPr>
        <p:style>
          <a:lnRef idx="1">
            <a:schemeClr val="accent6"/>
          </a:lnRef>
          <a:fillRef idx="3">
            <a:schemeClr val="accent6"/>
          </a:fillRef>
          <a:effectRef idx="2">
            <a:schemeClr val="accent6"/>
          </a:effectRef>
          <a:fontRef idx="minor">
            <a:schemeClr val="lt1"/>
          </a:fontRef>
        </p:style>
        <p:txBody>
          <a:bodyPr anchor="ctr"/>
          <a:lstStyle/>
          <a:p>
            <a:pPr>
              <a:defRPr/>
            </a:pPr>
            <a:r>
              <a:rPr lang="en-US" sz="1650" kern="0" dirty="0">
                <a:solidFill>
                  <a:schemeClr val="tx1"/>
                </a:solidFill>
                <a:latin typeface="Calibri"/>
              </a:rPr>
              <a:t>tweets</a:t>
            </a:r>
          </a:p>
        </p:txBody>
      </p:sp>
      <p:sp>
        <p:nvSpPr>
          <p:cNvPr id="108" name="Rectangle 107">
            <a:extLst>
              <a:ext uri="{FF2B5EF4-FFF2-40B4-BE49-F238E27FC236}">
                <a16:creationId xmlns:a16="http://schemas.microsoft.com/office/drawing/2014/main" xmlns="" id="{913E61F2-B692-4F3E-8B6E-28AFC012C5BA}"/>
              </a:ext>
            </a:extLst>
          </p:cNvPr>
          <p:cNvSpPr/>
          <p:nvPr/>
        </p:nvSpPr>
        <p:spPr bwMode="auto">
          <a:xfrm>
            <a:off x="685800" y="4657725"/>
            <a:ext cx="2143125" cy="457200"/>
          </a:xfrm>
          <a:prstGeom prst="rect">
            <a:avLst/>
          </a:prstGeom>
          <a:noFill/>
          <a:ln>
            <a:noFill/>
          </a:ln>
          <a:effectLst/>
        </p:spPr>
        <p:style>
          <a:lnRef idx="1">
            <a:schemeClr val="accent6"/>
          </a:lnRef>
          <a:fillRef idx="3">
            <a:schemeClr val="accent6"/>
          </a:fillRef>
          <a:effectRef idx="2">
            <a:schemeClr val="accent6"/>
          </a:effectRef>
          <a:fontRef idx="minor">
            <a:schemeClr val="lt1"/>
          </a:fontRef>
        </p:style>
        <p:txBody>
          <a:bodyPr anchor="ctr"/>
          <a:lstStyle/>
          <a:p>
            <a:pPr>
              <a:defRPr/>
            </a:pPr>
            <a:r>
              <a:rPr lang="en-US" sz="1650" kern="0" dirty="0" err="1">
                <a:solidFill>
                  <a:schemeClr val="tx1"/>
                </a:solidFill>
                <a:latin typeface="Calibri"/>
              </a:rPr>
              <a:t>tagCounts</a:t>
            </a:r>
            <a:endParaRPr lang="en-US" sz="1650" kern="0" dirty="0">
              <a:solidFill>
                <a:schemeClr val="tx1"/>
              </a:solidFill>
              <a:latin typeface="Calibri"/>
            </a:endParaRPr>
          </a:p>
          <a:p>
            <a:pPr>
              <a:defRPr/>
            </a:pPr>
            <a:r>
              <a:rPr lang="en-US" sz="1350" kern="0" dirty="0">
                <a:solidFill>
                  <a:schemeClr val="tx1"/>
                </a:solidFill>
                <a:latin typeface="Calibri"/>
              </a:rPr>
              <a:t>[(#cat, 10), (#dog, 25), ... ]</a:t>
            </a:r>
          </a:p>
        </p:txBody>
      </p:sp>
      <p:sp>
        <p:nvSpPr>
          <p:cNvPr id="93" name="CustomShape 4">
            <a:extLst>
              <a:ext uri="{FF2B5EF4-FFF2-40B4-BE49-F238E27FC236}">
                <a16:creationId xmlns:a16="http://schemas.microsoft.com/office/drawing/2014/main" xmlns="" id="{7BEFD634-5A57-421A-BC61-7D2FDDFC20F4}"/>
              </a:ext>
            </a:extLst>
          </p:cNvPr>
          <p:cNvSpPr/>
          <p:nvPr/>
        </p:nvSpPr>
        <p:spPr>
          <a:xfrm>
            <a:off x="0" y="6524625"/>
            <a:ext cx="4572000" cy="293688"/>
          </a:xfrm>
          <a:prstGeom prst="rect">
            <a:avLst/>
          </a:prstGeom>
          <a:solidFill>
            <a:schemeClr val="tx1"/>
          </a:solidFill>
          <a:ln>
            <a:noFill/>
          </a:ln>
        </p:spPr>
        <p:style>
          <a:lnRef idx="0">
            <a:scrgbClr r="0" g="0" b="0"/>
          </a:lnRef>
          <a:fillRef idx="0">
            <a:scrgbClr r="0" g="0" b="0"/>
          </a:fillRef>
          <a:effectRef idx="0">
            <a:scrgbClr r="0" g="0" b="0"/>
          </a:effectRef>
          <a:fontRef idx="minor"/>
        </p:style>
        <p:txBody>
          <a:bodyPr lIns="90000" tIns="45000" rIns="90000" bIns="45000" anchor="ctr"/>
          <a:lstStyle/>
          <a:p>
            <a:pPr lvl="0" algn="ctr" defTabSz="914400">
              <a:defRPr/>
            </a:pPr>
            <a:r>
              <a:rPr lang="en-IN" sz="2400" b="1" spc="-1" dirty="0">
                <a:solidFill>
                  <a:srgbClr val="FFFFFF"/>
                </a:solidFill>
                <a:latin typeface="Calibri"/>
              </a:rPr>
              <a:t>Big Data Computing</a:t>
            </a:r>
            <a:endParaRPr kumimoji="0" lang="en-IN" sz="2400" b="0" i="0" u="none" strike="noStrike" kern="1200" cap="none" spc="-1" normalizeH="0" baseline="0" noProof="0" dirty="0">
              <a:ln>
                <a:noFill/>
              </a:ln>
              <a:solidFill>
                <a:prstClr val="black"/>
              </a:solidFill>
              <a:effectLst/>
              <a:uLnTx/>
              <a:uFillTx/>
              <a:latin typeface="Arial"/>
            </a:endParaRPr>
          </a:p>
        </p:txBody>
      </p:sp>
      <p:sp>
        <p:nvSpPr>
          <p:cNvPr id="94" name="Footer Placeholder 3">
            <a:extLst>
              <a:ext uri="{FF2B5EF4-FFF2-40B4-BE49-F238E27FC236}">
                <a16:creationId xmlns:a16="http://schemas.microsoft.com/office/drawing/2014/main" xmlns="" id="{6A3C1752-F07E-4E28-9BDD-A145146E8EB9}"/>
              </a:ext>
            </a:extLst>
          </p:cNvPr>
          <p:cNvSpPr txBox="1">
            <a:spLocks/>
          </p:cNvSpPr>
          <p:nvPr/>
        </p:nvSpPr>
        <p:spPr bwMode="auto">
          <a:xfrm>
            <a:off x="4572000" y="6453188"/>
            <a:ext cx="4572000" cy="3651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lvl="0" algn="ctr" defTabSz="914400" fontAlgn="base">
              <a:spcBef>
                <a:spcPct val="0"/>
              </a:spcBef>
              <a:spcAft>
                <a:spcPct val="0"/>
              </a:spcAft>
            </a:pPr>
            <a:r>
              <a:rPr lang="en-US" b="1" dirty="0">
                <a:solidFill>
                  <a:schemeClr val="bg1"/>
                </a:solidFill>
                <a:latin typeface="Calibri" panose="020F0502020204030204" pitchFamily="34" charset="0"/>
                <a:cs typeface="Calibri" panose="020F0502020204030204" pitchFamily="34" charset="0"/>
              </a:rPr>
              <a:t>Spark Streaming</a:t>
            </a:r>
            <a:endParaRPr kumimoji="0" lang="en-US" altLang="en-US" b="1" i="0" u="none" strike="noStrike" kern="1200" cap="none" spc="0" normalizeH="0" baseline="0" noProof="0" dirty="0">
              <a:ln>
                <a:noFill/>
              </a:ln>
              <a:solidFill>
                <a:prstClr val="white"/>
              </a:solidFill>
              <a:effectLst/>
              <a:uLnTx/>
              <a:uFillTx/>
              <a:latin typeface="Calibri" panose="020F0502020204030204" pitchFamily="34" charset="0"/>
              <a:ea typeface="MS PGothic" panose="020B0600070205080204" pitchFamily="34" charset="-128"/>
            </a:endParaRPr>
          </a:p>
        </p:txBody>
      </p:sp>
      <mc:AlternateContent xmlns:mc="http://schemas.openxmlformats.org/markup-compatibility/2006">
        <mc:Choice xmlns:p14="http://schemas.microsoft.com/office/powerpoint/2010/main" xmlns="" Requires="p14">
          <p:contentPart p14:bwMode="auto" r:id="rId2">
            <p14:nvContentPartPr>
              <p14:cNvPr id="2" name="Ink 1"/>
              <p14:cNvContentPartPr/>
              <p14:nvPr/>
            </p14:nvContentPartPr>
            <p14:xfrm>
              <a:off x="875160" y="2193120"/>
              <a:ext cx="6045120" cy="888840"/>
            </p14:xfrm>
          </p:contentPart>
        </mc:Choice>
        <mc:Fallback>
          <p:pic>
            <p:nvPicPr>
              <p:cNvPr id="2" name="Ink 1"/>
              <p:cNvPicPr/>
              <p:nvPr/>
            </p:nvPicPr>
            <p:blipFill>
              <a:blip r:embed="rId3"/>
              <a:stretch>
                <a:fillRect/>
              </a:stretch>
            </p:blipFill>
            <p:spPr>
              <a:xfrm>
                <a:off x="864000" y="2181600"/>
                <a:ext cx="6066000" cy="912960"/>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6"/>
                                        </p:tgtEl>
                                        <p:attrNameLst>
                                          <p:attrName>style.visibility</p:attrName>
                                        </p:attrNameLst>
                                      </p:cBhvr>
                                      <p:to>
                                        <p:strVal val="visible"/>
                                      </p:to>
                                    </p:set>
                                  </p:childTnLst>
                                </p:cTn>
                              </p:par>
                              <p:par>
                                <p:cTn id="7" presetID="22" presetClass="entr" presetSubtype="1" fill="hold" nodeType="withEffect">
                                  <p:stCondLst>
                                    <p:cond delay="0"/>
                                  </p:stCondLst>
                                  <p:childTnLst>
                                    <p:set>
                                      <p:cBhvr>
                                        <p:cTn id="8" dur="1" fill="hold">
                                          <p:stCondLst>
                                            <p:cond delay="0"/>
                                          </p:stCondLst>
                                        </p:cTn>
                                        <p:tgtEl>
                                          <p:spTgt spid="109"/>
                                        </p:tgtEl>
                                        <p:attrNameLst>
                                          <p:attrName>style.visibility</p:attrName>
                                        </p:attrNameLst>
                                      </p:cBhvr>
                                      <p:to>
                                        <p:strVal val="visible"/>
                                      </p:to>
                                    </p:set>
                                    <p:animEffect transition="in" filter="wipe(up)">
                                      <p:cBhvr>
                                        <p:cTn id="9" dur="500"/>
                                        <p:tgtEl>
                                          <p:spTgt spid="109"/>
                                        </p:tgtEl>
                                      </p:cBhvr>
                                    </p:animEffect>
                                  </p:childTnLst>
                                </p:cTn>
                              </p:par>
                              <p:par>
                                <p:cTn id="10" presetID="1" presetClass="entr" presetSubtype="0" fill="hold" grpId="0" nodeType="withEffect">
                                  <p:stCondLst>
                                    <p:cond delay="0"/>
                                  </p:stCondLst>
                                  <p:childTnLst>
                                    <p:set>
                                      <p:cBhvr>
                                        <p:cTn id="11" dur="1" fill="hold">
                                          <p:stCondLst>
                                            <p:cond delay="0"/>
                                          </p:stCondLst>
                                        </p:cTn>
                                        <p:tgtEl>
                                          <p:spTgt spid="108"/>
                                        </p:tgtEl>
                                        <p:attrNameLst>
                                          <p:attrName>style.visibility</p:attrName>
                                        </p:attrNameLst>
                                      </p:cBhvr>
                                      <p:to>
                                        <p:strVal val="visible"/>
                                      </p:to>
                                    </p:set>
                                  </p:childTnLst>
                                </p:cTn>
                              </p:par>
                            </p:childTnLst>
                          </p:cTn>
                        </p:par>
                        <p:par>
                          <p:cTn id="12" fill="hold" nodeType="afterGroup">
                            <p:stCondLst>
                              <p:cond delay="500"/>
                            </p:stCondLst>
                            <p:childTnLst>
                              <p:par>
                                <p:cTn id="13" presetID="22" presetClass="entr" presetSubtype="1" fill="hold" nodeType="afterEffect">
                                  <p:stCondLst>
                                    <p:cond delay="0"/>
                                  </p:stCondLst>
                                  <p:childTnLst>
                                    <p:set>
                                      <p:cBhvr>
                                        <p:cTn id="14" dur="1" fill="hold">
                                          <p:stCondLst>
                                            <p:cond delay="0"/>
                                          </p:stCondLst>
                                        </p:cTn>
                                        <p:tgtEl>
                                          <p:spTgt spid="110"/>
                                        </p:tgtEl>
                                        <p:attrNameLst>
                                          <p:attrName>style.visibility</p:attrName>
                                        </p:attrNameLst>
                                      </p:cBhvr>
                                      <p:to>
                                        <p:strVal val="visible"/>
                                      </p:to>
                                    </p:set>
                                    <p:animEffect transition="in" filter="wipe(up)">
                                      <p:cBhvr>
                                        <p:cTn id="15" dur="500"/>
                                        <p:tgtEl>
                                          <p:spTgt spid="110"/>
                                        </p:tgtEl>
                                      </p:cBhvr>
                                    </p:animEffect>
                                  </p:childTnLst>
                                </p:cTn>
                              </p:par>
                            </p:childTnLst>
                          </p:cTn>
                        </p:par>
                        <p:par>
                          <p:cTn id="16" fill="hold" nodeType="afterGroup">
                            <p:stCondLst>
                              <p:cond delay="1000"/>
                            </p:stCondLst>
                            <p:childTnLst>
                              <p:par>
                                <p:cTn id="17" presetID="22" presetClass="entr" presetSubtype="1" fill="hold" nodeType="afterEffect">
                                  <p:stCondLst>
                                    <p:cond delay="0"/>
                                  </p:stCondLst>
                                  <p:childTnLst>
                                    <p:set>
                                      <p:cBhvr>
                                        <p:cTn id="18" dur="1" fill="hold">
                                          <p:stCondLst>
                                            <p:cond delay="0"/>
                                          </p:stCondLst>
                                        </p:cTn>
                                        <p:tgtEl>
                                          <p:spTgt spid="111"/>
                                        </p:tgtEl>
                                        <p:attrNameLst>
                                          <p:attrName>style.visibility</p:attrName>
                                        </p:attrNameLst>
                                      </p:cBhvr>
                                      <p:to>
                                        <p:strVal val="visible"/>
                                      </p:to>
                                    </p:set>
                                    <p:animEffect transition="in" filter="wipe(up)">
                                      <p:cBhvr>
                                        <p:cTn id="19" dur="500"/>
                                        <p:tgtEl>
                                          <p:spTgt spid="1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 grpId="0" animBg="1"/>
      <p:bldP spid="108"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1371600" y="4953000"/>
            <a:ext cx="6172200" cy="849178"/>
            <a:chOff x="1371600" y="4953000"/>
            <a:chExt cx="6172200" cy="849178"/>
          </a:xfrm>
        </p:grpSpPr>
        <p:grpSp>
          <p:nvGrpSpPr>
            <p:cNvPr id="8" name="Group 7"/>
            <p:cNvGrpSpPr/>
            <p:nvPr/>
          </p:nvGrpSpPr>
          <p:grpSpPr>
            <a:xfrm>
              <a:off x="1371600" y="4953000"/>
              <a:ext cx="6172200" cy="609600"/>
              <a:chOff x="1219200" y="4876800"/>
              <a:chExt cx="6172200" cy="609600"/>
            </a:xfrm>
          </p:grpSpPr>
          <p:sp>
            <p:nvSpPr>
              <p:cNvPr id="2" name="Right Arrow 1"/>
              <p:cNvSpPr/>
              <p:nvPr/>
            </p:nvSpPr>
            <p:spPr bwMode="auto">
              <a:xfrm>
                <a:off x="6934200" y="4876800"/>
                <a:ext cx="457200" cy="609600"/>
              </a:xfrm>
              <a:prstGeom prst="rightArrow">
                <a:avLst/>
              </a:prstGeom>
              <a:ln>
                <a:headEnd type="none" w="med" len="med"/>
                <a:tailEnd type="none" w="med" len="med"/>
              </a:ln>
              <a:extLst/>
            </p:spPr>
            <p:style>
              <a:lnRef idx="1">
                <a:schemeClr val="accent6"/>
              </a:lnRef>
              <a:fillRef idx="3">
                <a:schemeClr val="accent6"/>
              </a:fillRef>
              <a:effectRef idx="2">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US" sz="1200">
                  <a:solidFill>
                    <a:srgbClr val="000000"/>
                  </a:solidFill>
                  <a:latin typeface="Gill Sans" charset="0"/>
                  <a:ea typeface="ヒラギノ角ゴ ProN W3" charset="0"/>
                  <a:cs typeface="ヒラギノ角ゴ ProN W3" charset="0"/>
                  <a:sym typeface="Gill Sans" charset="0"/>
                </a:endParaRPr>
              </a:p>
            </p:txBody>
          </p:sp>
          <p:sp>
            <p:nvSpPr>
              <p:cNvPr id="7" name="Rectangle 6"/>
              <p:cNvSpPr/>
              <p:nvPr/>
            </p:nvSpPr>
            <p:spPr bwMode="auto">
              <a:xfrm>
                <a:off x="1219200" y="5029200"/>
                <a:ext cx="228600" cy="304800"/>
              </a:xfrm>
              <a:prstGeom prst="rect">
                <a:avLst/>
              </a:prstGeom>
              <a:ln>
                <a:headEnd type="none" w="med" len="med"/>
                <a:tailEnd type="none" w="med" len="med"/>
              </a:ln>
              <a:extLst/>
            </p:spPr>
            <p:style>
              <a:lnRef idx="1">
                <a:schemeClr val="accent6"/>
              </a:lnRef>
              <a:fillRef idx="3">
                <a:schemeClr val="accent6"/>
              </a:fillRef>
              <a:effectRef idx="2">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US" sz="1200">
                  <a:solidFill>
                    <a:srgbClr val="000000"/>
                  </a:solidFill>
                  <a:latin typeface="Gill Sans" charset="0"/>
                  <a:ea typeface="ヒラギノ角ゴ ProN W3" charset="0"/>
                  <a:cs typeface="ヒラギノ角ゴ ProN W3" charset="0"/>
                  <a:sym typeface="Gill Sans" charset="0"/>
                </a:endParaRPr>
              </a:p>
            </p:txBody>
          </p:sp>
          <p:sp>
            <p:nvSpPr>
              <p:cNvPr id="12" name="Rectangle 11"/>
              <p:cNvSpPr/>
              <p:nvPr/>
            </p:nvSpPr>
            <p:spPr bwMode="auto">
              <a:xfrm>
                <a:off x="1504950" y="5029200"/>
                <a:ext cx="228600" cy="304800"/>
              </a:xfrm>
              <a:prstGeom prst="rect">
                <a:avLst/>
              </a:prstGeom>
              <a:ln>
                <a:headEnd type="none" w="med" len="med"/>
                <a:tailEnd type="none" w="med" len="med"/>
              </a:ln>
              <a:extLst/>
            </p:spPr>
            <p:style>
              <a:lnRef idx="1">
                <a:schemeClr val="accent6"/>
              </a:lnRef>
              <a:fillRef idx="3">
                <a:schemeClr val="accent6"/>
              </a:fillRef>
              <a:effectRef idx="2">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US" sz="1200">
                  <a:solidFill>
                    <a:srgbClr val="000000"/>
                  </a:solidFill>
                  <a:latin typeface="Gill Sans" charset="0"/>
                  <a:ea typeface="ヒラギノ角ゴ ProN W3" charset="0"/>
                  <a:cs typeface="ヒラギノ角ゴ ProN W3" charset="0"/>
                  <a:sym typeface="Gill Sans" charset="0"/>
                </a:endParaRPr>
              </a:p>
            </p:txBody>
          </p:sp>
          <p:sp>
            <p:nvSpPr>
              <p:cNvPr id="13" name="Rectangle 12"/>
              <p:cNvSpPr/>
              <p:nvPr/>
            </p:nvSpPr>
            <p:spPr bwMode="auto">
              <a:xfrm>
                <a:off x="1790700" y="5029200"/>
                <a:ext cx="228600" cy="304800"/>
              </a:xfrm>
              <a:prstGeom prst="rect">
                <a:avLst/>
              </a:prstGeom>
              <a:ln>
                <a:headEnd type="none" w="med" len="med"/>
                <a:tailEnd type="none" w="med" len="med"/>
              </a:ln>
              <a:extLst/>
            </p:spPr>
            <p:style>
              <a:lnRef idx="1">
                <a:schemeClr val="accent6"/>
              </a:lnRef>
              <a:fillRef idx="3">
                <a:schemeClr val="accent6"/>
              </a:fillRef>
              <a:effectRef idx="2">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US" sz="1200">
                  <a:solidFill>
                    <a:srgbClr val="000000"/>
                  </a:solidFill>
                  <a:latin typeface="Gill Sans" charset="0"/>
                  <a:ea typeface="ヒラギノ角ゴ ProN W3" charset="0"/>
                  <a:cs typeface="ヒラギノ角ゴ ProN W3" charset="0"/>
                  <a:sym typeface="Gill Sans" charset="0"/>
                </a:endParaRPr>
              </a:p>
            </p:txBody>
          </p:sp>
          <p:sp>
            <p:nvSpPr>
              <p:cNvPr id="14" name="Rectangle 13"/>
              <p:cNvSpPr/>
              <p:nvPr/>
            </p:nvSpPr>
            <p:spPr bwMode="auto">
              <a:xfrm>
                <a:off x="2076450" y="5029200"/>
                <a:ext cx="228600" cy="304800"/>
              </a:xfrm>
              <a:prstGeom prst="rect">
                <a:avLst/>
              </a:prstGeom>
              <a:ln>
                <a:headEnd type="none" w="med" len="med"/>
                <a:tailEnd type="none" w="med" len="med"/>
              </a:ln>
              <a:extLst/>
            </p:spPr>
            <p:style>
              <a:lnRef idx="1">
                <a:schemeClr val="accent6"/>
              </a:lnRef>
              <a:fillRef idx="3">
                <a:schemeClr val="accent6"/>
              </a:fillRef>
              <a:effectRef idx="2">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US" sz="1200">
                  <a:solidFill>
                    <a:srgbClr val="000000"/>
                  </a:solidFill>
                  <a:latin typeface="Gill Sans" charset="0"/>
                  <a:ea typeface="ヒラギノ角ゴ ProN W3" charset="0"/>
                  <a:cs typeface="ヒラギノ角ゴ ProN W3" charset="0"/>
                  <a:sym typeface="Gill Sans" charset="0"/>
                </a:endParaRPr>
              </a:p>
            </p:txBody>
          </p:sp>
          <p:sp>
            <p:nvSpPr>
              <p:cNvPr id="15" name="Rectangle 14"/>
              <p:cNvSpPr/>
              <p:nvPr/>
            </p:nvSpPr>
            <p:spPr bwMode="auto">
              <a:xfrm>
                <a:off x="2362200" y="5029200"/>
                <a:ext cx="228600" cy="304800"/>
              </a:xfrm>
              <a:prstGeom prst="rect">
                <a:avLst/>
              </a:prstGeom>
              <a:ln>
                <a:headEnd type="none" w="med" len="med"/>
                <a:tailEnd type="none" w="med" len="med"/>
              </a:ln>
              <a:extLst/>
            </p:spPr>
            <p:style>
              <a:lnRef idx="1">
                <a:schemeClr val="accent6"/>
              </a:lnRef>
              <a:fillRef idx="3">
                <a:schemeClr val="accent6"/>
              </a:fillRef>
              <a:effectRef idx="2">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US" sz="1200">
                  <a:solidFill>
                    <a:srgbClr val="000000"/>
                  </a:solidFill>
                  <a:latin typeface="Gill Sans" charset="0"/>
                  <a:ea typeface="ヒラギノ角ゴ ProN W3" charset="0"/>
                  <a:cs typeface="ヒラギノ角ゴ ProN W3" charset="0"/>
                  <a:sym typeface="Gill Sans" charset="0"/>
                </a:endParaRPr>
              </a:p>
            </p:txBody>
          </p:sp>
          <p:sp>
            <p:nvSpPr>
              <p:cNvPr id="16" name="Rectangle 15"/>
              <p:cNvSpPr/>
              <p:nvPr/>
            </p:nvSpPr>
            <p:spPr bwMode="auto">
              <a:xfrm>
                <a:off x="2647950" y="5029200"/>
                <a:ext cx="228600" cy="304800"/>
              </a:xfrm>
              <a:prstGeom prst="rect">
                <a:avLst/>
              </a:prstGeom>
              <a:ln>
                <a:headEnd type="none" w="med" len="med"/>
                <a:tailEnd type="none" w="med" len="med"/>
              </a:ln>
              <a:extLst/>
            </p:spPr>
            <p:style>
              <a:lnRef idx="1">
                <a:schemeClr val="accent6"/>
              </a:lnRef>
              <a:fillRef idx="3">
                <a:schemeClr val="accent6"/>
              </a:fillRef>
              <a:effectRef idx="2">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US" sz="1200">
                  <a:solidFill>
                    <a:srgbClr val="000000"/>
                  </a:solidFill>
                  <a:latin typeface="Gill Sans" charset="0"/>
                  <a:ea typeface="ヒラギノ角ゴ ProN W3" charset="0"/>
                  <a:cs typeface="ヒラギノ角ゴ ProN W3" charset="0"/>
                  <a:sym typeface="Gill Sans" charset="0"/>
                </a:endParaRPr>
              </a:p>
            </p:txBody>
          </p:sp>
          <p:sp>
            <p:nvSpPr>
              <p:cNvPr id="17" name="Rectangle 16"/>
              <p:cNvSpPr/>
              <p:nvPr/>
            </p:nvSpPr>
            <p:spPr bwMode="auto">
              <a:xfrm>
                <a:off x="2933700" y="5029200"/>
                <a:ext cx="228600" cy="304800"/>
              </a:xfrm>
              <a:prstGeom prst="rect">
                <a:avLst/>
              </a:prstGeom>
              <a:ln>
                <a:headEnd type="none" w="med" len="med"/>
                <a:tailEnd type="none" w="med" len="med"/>
              </a:ln>
              <a:extLst/>
            </p:spPr>
            <p:style>
              <a:lnRef idx="1">
                <a:schemeClr val="accent6"/>
              </a:lnRef>
              <a:fillRef idx="3">
                <a:schemeClr val="accent6"/>
              </a:fillRef>
              <a:effectRef idx="2">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US" sz="1200">
                  <a:solidFill>
                    <a:srgbClr val="000000"/>
                  </a:solidFill>
                  <a:latin typeface="Gill Sans" charset="0"/>
                  <a:ea typeface="ヒラギノ角ゴ ProN W3" charset="0"/>
                  <a:cs typeface="ヒラギノ角ゴ ProN W3" charset="0"/>
                  <a:sym typeface="Gill Sans" charset="0"/>
                </a:endParaRPr>
              </a:p>
            </p:txBody>
          </p:sp>
          <p:sp>
            <p:nvSpPr>
              <p:cNvPr id="18" name="Rectangle 17"/>
              <p:cNvSpPr/>
              <p:nvPr/>
            </p:nvSpPr>
            <p:spPr bwMode="auto">
              <a:xfrm>
                <a:off x="3219450" y="5029200"/>
                <a:ext cx="228600" cy="304800"/>
              </a:xfrm>
              <a:prstGeom prst="rect">
                <a:avLst/>
              </a:prstGeom>
              <a:ln>
                <a:headEnd type="none" w="med" len="med"/>
                <a:tailEnd type="none" w="med" len="med"/>
              </a:ln>
              <a:extLst/>
            </p:spPr>
            <p:style>
              <a:lnRef idx="1">
                <a:schemeClr val="accent6"/>
              </a:lnRef>
              <a:fillRef idx="3">
                <a:schemeClr val="accent6"/>
              </a:fillRef>
              <a:effectRef idx="2">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US" sz="1200">
                  <a:solidFill>
                    <a:srgbClr val="000000"/>
                  </a:solidFill>
                  <a:latin typeface="Gill Sans" charset="0"/>
                  <a:ea typeface="ヒラギノ角ゴ ProN W3" charset="0"/>
                  <a:cs typeface="ヒラギノ角ゴ ProN W3" charset="0"/>
                  <a:sym typeface="Gill Sans" charset="0"/>
                </a:endParaRPr>
              </a:p>
            </p:txBody>
          </p:sp>
          <p:sp>
            <p:nvSpPr>
              <p:cNvPr id="19" name="Rectangle 18"/>
              <p:cNvSpPr/>
              <p:nvPr/>
            </p:nvSpPr>
            <p:spPr bwMode="auto">
              <a:xfrm>
                <a:off x="3505200" y="5029200"/>
                <a:ext cx="228600" cy="304800"/>
              </a:xfrm>
              <a:prstGeom prst="rect">
                <a:avLst/>
              </a:prstGeom>
              <a:ln>
                <a:headEnd type="none" w="med" len="med"/>
                <a:tailEnd type="none" w="med" len="med"/>
              </a:ln>
              <a:extLst/>
            </p:spPr>
            <p:style>
              <a:lnRef idx="1">
                <a:schemeClr val="accent6"/>
              </a:lnRef>
              <a:fillRef idx="3">
                <a:schemeClr val="accent6"/>
              </a:fillRef>
              <a:effectRef idx="2">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US" sz="1200">
                  <a:solidFill>
                    <a:srgbClr val="000000"/>
                  </a:solidFill>
                  <a:latin typeface="Gill Sans" charset="0"/>
                  <a:ea typeface="ヒラギノ角ゴ ProN W3" charset="0"/>
                  <a:cs typeface="ヒラギノ角ゴ ProN W3" charset="0"/>
                  <a:sym typeface="Gill Sans" charset="0"/>
                </a:endParaRPr>
              </a:p>
            </p:txBody>
          </p:sp>
          <p:sp>
            <p:nvSpPr>
              <p:cNvPr id="20" name="Rectangle 19"/>
              <p:cNvSpPr/>
              <p:nvPr/>
            </p:nvSpPr>
            <p:spPr bwMode="auto">
              <a:xfrm>
                <a:off x="3790950" y="5029200"/>
                <a:ext cx="228600" cy="304800"/>
              </a:xfrm>
              <a:prstGeom prst="rect">
                <a:avLst/>
              </a:prstGeom>
              <a:ln>
                <a:headEnd type="none" w="med" len="med"/>
                <a:tailEnd type="none" w="med" len="med"/>
              </a:ln>
              <a:extLst/>
            </p:spPr>
            <p:style>
              <a:lnRef idx="1">
                <a:schemeClr val="accent6"/>
              </a:lnRef>
              <a:fillRef idx="3">
                <a:schemeClr val="accent6"/>
              </a:fillRef>
              <a:effectRef idx="2">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US" sz="1200">
                  <a:solidFill>
                    <a:srgbClr val="000000"/>
                  </a:solidFill>
                  <a:latin typeface="Gill Sans" charset="0"/>
                  <a:ea typeface="ヒラギノ角ゴ ProN W3" charset="0"/>
                  <a:cs typeface="ヒラギノ角ゴ ProN W3" charset="0"/>
                  <a:sym typeface="Gill Sans" charset="0"/>
                </a:endParaRPr>
              </a:p>
            </p:txBody>
          </p:sp>
          <p:sp>
            <p:nvSpPr>
              <p:cNvPr id="21" name="Rectangle 20"/>
              <p:cNvSpPr/>
              <p:nvPr/>
            </p:nvSpPr>
            <p:spPr bwMode="auto">
              <a:xfrm>
                <a:off x="4076700" y="5029200"/>
                <a:ext cx="228600" cy="304800"/>
              </a:xfrm>
              <a:prstGeom prst="rect">
                <a:avLst/>
              </a:prstGeom>
              <a:ln>
                <a:headEnd type="none" w="med" len="med"/>
                <a:tailEnd type="none" w="med" len="med"/>
              </a:ln>
              <a:extLst/>
            </p:spPr>
            <p:style>
              <a:lnRef idx="1">
                <a:schemeClr val="accent6"/>
              </a:lnRef>
              <a:fillRef idx="3">
                <a:schemeClr val="accent6"/>
              </a:fillRef>
              <a:effectRef idx="2">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US" sz="1200">
                  <a:solidFill>
                    <a:srgbClr val="000000"/>
                  </a:solidFill>
                  <a:latin typeface="Gill Sans" charset="0"/>
                  <a:ea typeface="ヒラギノ角ゴ ProN W3" charset="0"/>
                  <a:cs typeface="ヒラギノ角ゴ ProN W3" charset="0"/>
                  <a:sym typeface="Gill Sans" charset="0"/>
                </a:endParaRPr>
              </a:p>
            </p:txBody>
          </p:sp>
          <p:sp>
            <p:nvSpPr>
              <p:cNvPr id="22" name="Rectangle 21"/>
              <p:cNvSpPr/>
              <p:nvPr/>
            </p:nvSpPr>
            <p:spPr bwMode="auto">
              <a:xfrm>
                <a:off x="4362450" y="5029200"/>
                <a:ext cx="228600" cy="304800"/>
              </a:xfrm>
              <a:prstGeom prst="rect">
                <a:avLst/>
              </a:prstGeom>
              <a:ln>
                <a:headEnd type="none" w="med" len="med"/>
                <a:tailEnd type="none" w="med" len="med"/>
              </a:ln>
              <a:extLst/>
            </p:spPr>
            <p:style>
              <a:lnRef idx="1">
                <a:schemeClr val="accent6"/>
              </a:lnRef>
              <a:fillRef idx="3">
                <a:schemeClr val="accent6"/>
              </a:fillRef>
              <a:effectRef idx="2">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US" sz="1200">
                  <a:solidFill>
                    <a:srgbClr val="000000"/>
                  </a:solidFill>
                  <a:latin typeface="Gill Sans" charset="0"/>
                  <a:ea typeface="ヒラギノ角ゴ ProN W3" charset="0"/>
                  <a:cs typeface="ヒラギノ角ゴ ProN W3" charset="0"/>
                  <a:sym typeface="Gill Sans" charset="0"/>
                </a:endParaRPr>
              </a:p>
            </p:txBody>
          </p:sp>
          <p:sp>
            <p:nvSpPr>
              <p:cNvPr id="23" name="Rectangle 22"/>
              <p:cNvSpPr/>
              <p:nvPr/>
            </p:nvSpPr>
            <p:spPr bwMode="auto">
              <a:xfrm>
                <a:off x="4648200" y="5029200"/>
                <a:ext cx="228600" cy="304800"/>
              </a:xfrm>
              <a:prstGeom prst="rect">
                <a:avLst/>
              </a:prstGeom>
              <a:ln>
                <a:headEnd type="none" w="med" len="med"/>
                <a:tailEnd type="none" w="med" len="med"/>
              </a:ln>
              <a:extLst/>
            </p:spPr>
            <p:style>
              <a:lnRef idx="1">
                <a:schemeClr val="accent6"/>
              </a:lnRef>
              <a:fillRef idx="3">
                <a:schemeClr val="accent6"/>
              </a:fillRef>
              <a:effectRef idx="2">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US" sz="1200">
                  <a:solidFill>
                    <a:srgbClr val="000000"/>
                  </a:solidFill>
                  <a:latin typeface="Gill Sans" charset="0"/>
                  <a:ea typeface="ヒラギノ角ゴ ProN W3" charset="0"/>
                  <a:cs typeface="ヒラギノ角ゴ ProN W3" charset="0"/>
                  <a:sym typeface="Gill Sans" charset="0"/>
                </a:endParaRPr>
              </a:p>
            </p:txBody>
          </p:sp>
          <p:sp>
            <p:nvSpPr>
              <p:cNvPr id="24" name="Rectangle 23"/>
              <p:cNvSpPr/>
              <p:nvPr/>
            </p:nvSpPr>
            <p:spPr bwMode="auto">
              <a:xfrm>
                <a:off x="4933950" y="5029200"/>
                <a:ext cx="228600" cy="304800"/>
              </a:xfrm>
              <a:prstGeom prst="rect">
                <a:avLst/>
              </a:prstGeom>
              <a:ln>
                <a:headEnd type="none" w="med" len="med"/>
                <a:tailEnd type="none" w="med" len="med"/>
              </a:ln>
              <a:extLst/>
            </p:spPr>
            <p:style>
              <a:lnRef idx="1">
                <a:schemeClr val="accent6"/>
              </a:lnRef>
              <a:fillRef idx="3">
                <a:schemeClr val="accent6"/>
              </a:fillRef>
              <a:effectRef idx="2">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US" sz="1200">
                  <a:solidFill>
                    <a:srgbClr val="000000"/>
                  </a:solidFill>
                  <a:latin typeface="Gill Sans" charset="0"/>
                  <a:ea typeface="ヒラギノ角ゴ ProN W3" charset="0"/>
                  <a:cs typeface="ヒラギノ角ゴ ProN W3" charset="0"/>
                  <a:sym typeface="Gill Sans" charset="0"/>
                </a:endParaRPr>
              </a:p>
            </p:txBody>
          </p:sp>
          <p:sp>
            <p:nvSpPr>
              <p:cNvPr id="25" name="Rectangle 24"/>
              <p:cNvSpPr/>
              <p:nvPr/>
            </p:nvSpPr>
            <p:spPr bwMode="auto">
              <a:xfrm>
                <a:off x="5219700" y="5029200"/>
                <a:ext cx="228600" cy="304800"/>
              </a:xfrm>
              <a:prstGeom prst="rect">
                <a:avLst/>
              </a:prstGeom>
              <a:ln>
                <a:headEnd type="none" w="med" len="med"/>
                <a:tailEnd type="none" w="med" len="med"/>
              </a:ln>
              <a:extLst/>
            </p:spPr>
            <p:style>
              <a:lnRef idx="1">
                <a:schemeClr val="accent6"/>
              </a:lnRef>
              <a:fillRef idx="3">
                <a:schemeClr val="accent6"/>
              </a:fillRef>
              <a:effectRef idx="2">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US" sz="1200">
                  <a:solidFill>
                    <a:srgbClr val="000000"/>
                  </a:solidFill>
                  <a:latin typeface="Gill Sans" charset="0"/>
                  <a:ea typeface="ヒラギノ角ゴ ProN W3" charset="0"/>
                  <a:cs typeface="ヒラギノ角ゴ ProN W3" charset="0"/>
                  <a:sym typeface="Gill Sans" charset="0"/>
                </a:endParaRPr>
              </a:p>
            </p:txBody>
          </p:sp>
          <p:sp>
            <p:nvSpPr>
              <p:cNvPr id="26" name="Rectangle 25"/>
              <p:cNvSpPr/>
              <p:nvPr/>
            </p:nvSpPr>
            <p:spPr bwMode="auto">
              <a:xfrm>
                <a:off x="5505450" y="5029200"/>
                <a:ext cx="228600" cy="304800"/>
              </a:xfrm>
              <a:prstGeom prst="rect">
                <a:avLst/>
              </a:prstGeom>
              <a:ln>
                <a:headEnd type="none" w="med" len="med"/>
                <a:tailEnd type="none" w="med" len="med"/>
              </a:ln>
              <a:extLst/>
            </p:spPr>
            <p:style>
              <a:lnRef idx="1">
                <a:schemeClr val="accent6"/>
              </a:lnRef>
              <a:fillRef idx="3">
                <a:schemeClr val="accent6"/>
              </a:fillRef>
              <a:effectRef idx="2">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US" sz="1200">
                  <a:solidFill>
                    <a:srgbClr val="000000"/>
                  </a:solidFill>
                  <a:latin typeface="Gill Sans" charset="0"/>
                  <a:ea typeface="ヒラギノ角ゴ ProN W3" charset="0"/>
                  <a:cs typeface="ヒラギノ角ゴ ProN W3" charset="0"/>
                  <a:sym typeface="Gill Sans" charset="0"/>
                </a:endParaRPr>
              </a:p>
            </p:txBody>
          </p:sp>
          <p:sp>
            <p:nvSpPr>
              <p:cNvPr id="27" name="Rectangle 26"/>
              <p:cNvSpPr/>
              <p:nvPr/>
            </p:nvSpPr>
            <p:spPr bwMode="auto">
              <a:xfrm>
                <a:off x="5791200" y="5029200"/>
                <a:ext cx="228600" cy="304800"/>
              </a:xfrm>
              <a:prstGeom prst="rect">
                <a:avLst/>
              </a:prstGeom>
              <a:ln>
                <a:headEnd type="none" w="med" len="med"/>
                <a:tailEnd type="none" w="med" len="med"/>
              </a:ln>
              <a:extLst/>
            </p:spPr>
            <p:style>
              <a:lnRef idx="1">
                <a:schemeClr val="accent6"/>
              </a:lnRef>
              <a:fillRef idx="3">
                <a:schemeClr val="accent6"/>
              </a:fillRef>
              <a:effectRef idx="2">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US" sz="1200">
                  <a:solidFill>
                    <a:srgbClr val="000000"/>
                  </a:solidFill>
                  <a:latin typeface="Gill Sans" charset="0"/>
                  <a:ea typeface="ヒラギノ角ゴ ProN W3" charset="0"/>
                  <a:cs typeface="ヒラギノ角ゴ ProN W3" charset="0"/>
                  <a:sym typeface="Gill Sans" charset="0"/>
                </a:endParaRPr>
              </a:p>
            </p:txBody>
          </p:sp>
          <p:sp>
            <p:nvSpPr>
              <p:cNvPr id="28" name="Rectangle 27"/>
              <p:cNvSpPr/>
              <p:nvPr/>
            </p:nvSpPr>
            <p:spPr bwMode="auto">
              <a:xfrm>
                <a:off x="6076950" y="5029200"/>
                <a:ext cx="228600" cy="304800"/>
              </a:xfrm>
              <a:prstGeom prst="rect">
                <a:avLst/>
              </a:prstGeom>
              <a:ln>
                <a:headEnd type="none" w="med" len="med"/>
                <a:tailEnd type="none" w="med" len="med"/>
              </a:ln>
              <a:extLst/>
            </p:spPr>
            <p:style>
              <a:lnRef idx="1">
                <a:schemeClr val="accent6"/>
              </a:lnRef>
              <a:fillRef idx="3">
                <a:schemeClr val="accent6"/>
              </a:fillRef>
              <a:effectRef idx="2">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US" sz="1200">
                  <a:solidFill>
                    <a:srgbClr val="000000"/>
                  </a:solidFill>
                  <a:latin typeface="Gill Sans" charset="0"/>
                  <a:ea typeface="ヒラギノ角ゴ ProN W3" charset="0"/>
                  <a:cs typeface="ヒラギノ角ゴ ProN W3" charset="0"/>
                  <a:sym typeface="Gill Sans" charset="0"/>
                </a:endParaRPr>
              </a:p>
            </p:txBody>
          </p:sp>
          <p:sp>
            <p:nvSpPr>
              <p:cNvPr id="29" name="Rectangle 28"/>
              <p:cNvSpPr/>
              <p:nvPr/>
            </p:nvSpPr>
            <p:spPr bwMode="auto">
              <a:xfrm>
                <a:off x="6362700" y="5029200"/>
                <a:ext cx="228600" cy="304800"/>
              </a:xfrm>
              <a:prstGeom prst="rect">
                <a:avLst/>
              </a:prstGeom>
              <a:ln>
                <a:headEnd type="none" w="med" len="med"/>
                <a:tailEnd type="none" w="med" len="med"/>
              </a:ln>
              <a:extLst/>
            </p:spPr>
            <p:style>
              <a:lnRef idx="1">
                <a:schemeClr val="accent6"/>
              </a:lnRef>
              <a:fillRef idx="3">
                <a:schemeClr val="accent6"/>
              </a:fillRef>
              <a:effectRef idx="2">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US" sz="1200">
                  <a:solidFill>
                    <a:srgbClr val="000000"/>
                  </a:solidFill>
                  <a:latin typeface="Gill Sans" charset="0"/>
                  <a:ea typeface="ヒラギノ角ゴ ProN W3" charset="0"/>
                  <a:cs typeface="ヒラギノ角ゴ ProN W3" charset="0"/>
                  <a:sym typeface="Gill Sans" charset="0"/>
                </a:endParaRPr>
              </a:p>
            </p:txBody>
          </p:sp>
          <p:sp>
            <p:nvSpPr>
              <p:cNvPr id="30" name="Rectangle 29"/>
              <p:cNvSpPr/>
              <p:nvPr/>
            </p:nvSpPr>
            <p:spPr bwMode="auto">
              <a:xfrm>
                <a:off x="6648450" y="5029200"/>
                <a:ext cx="228600" cy="304800"/>
              </a:xfrm>
              <a:prstGeom prst="rect">
                <a:avLst/>
              </a:prstGeom>
              <a:ln>
                <a:headEnd type="none" w="med" len="med"/>
                <a:tailEnd type="none" w="med" len="med"/>
              </a:ln>
              <a:extLst/>
            </p:spPr>
            <p:style>
              <a:lnRef idx="1">
                <a:schemeClr val="accent6"/>
              </a:lnRef>
              <a:fillRef idx="3">
                <a:schemeClr val="accent6"/>
              </a:fillRef>
              <a:effectRef idx="2">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US" sz="1200">
                  <a:solidFill>
                    <a:srgbClr val="000000"/>
                  </a:solidFill>
                  <a:latin typeface="Gill Sans" charset="0"/>
                  <a:ea typeface="ヒラギノ角ゴ ProN W3" charset="0"/>
                  <a:cs typeface="ヒラギノ角ゴ ProN W3" charset="0"/>
                  <a:sym typeface="Gill Sans" charset="0"/>
                </a:endParaRPr>
              </a:p>
            </p:txBody>
          </p:sp>
        </p:grpSp>
        <p:sp>
          <p:nvSpPr>
            <p:cNvPr id="35" name="TextBox 34"/>
            <p:cNvSpPr txBox="1"/>
            <p:nvPr/>
          </p:nvSpPr>
          <p:spPr>
            <a:xfrm>
              <a:off x="1371600" y="5486400"/>
              <a:ext cx="1609530" cy="315778"/>
            </a:xfrm>
            <a:prstGeom prst="rect">
              <a:avLst/>
            </a:prstGeom>
            <a:noFill/>
          </p:spPr>
          <p:txBody>
            <a:bodyPr wrap="none" lIns="38405" tIns="19202" rIns="38405" bIns="19202">
              <a:spAutoFit/>
            </a:bodyPr>
            <a:lstStyle/>
            <a:p>
              <a:pPr>
                <a:defRPr/>
              </a:pPr>
              <a:r>
                <a:rPr lang="en-US" dirty="0" err="1">
                  <a:solidFill>
                    <a:srgbClr val="55992B"/>
                  </a:solidFill>
                  <a:latin typeface="Calibri"/>
                  <a:ea typeface="ヒラギノ角ゴ ProN W3"/>
                  <a:cs typeface="Calibri"/>
                </a:rPr>
                <a:t>DStream</a:t>
              </a:r>
              <a:r>
                <a:rPr lang="en-US" dirty="0">
                  <a:solidFill>
                    <a:srgbClr val="55992B"/>
                  </a:solidFill>
                  <a:latin typeface="Calibri"/>
                  <a:ea typeface="ヒラギノ角ゴ ProN W3"/>
                  <a:cs typeface="Calibri"/>
                </a:rPr>
                <a:t> of data</a:t>
              </a:r>
            </a:p>
          </p:txBody>
        </p:sp>
      </p:grpSp>
      <p:sp>
        <p:nvSpPr>
          <p:cNvPr id="4" name="Content Placeholder 3"/>
          <p:cNvSpPr>
            <a:spLocks noGrp="1"/>
          </p:cNvSpPr>
          <p:nvPr>
            <p:ph idx="1"/>
          </p:nvPr>
        </p:nvSpPr>
        <p:spPr/>
        <p:txBody>
          <a:bodyPr/>
          <a:lstStyle/>
          <a:p>
            <a:pPr marL="0" indent="0">
              <a:buNone/>
              <a:defRPr/>
            </a:pPr>
            <a:r>
              <a:rPr lang="en-US" sz="1700" dirty="0" err="1">
                <a:solidFill>
                  <a:schemeClr val="tx1">
                    <a:lumMod val="50000"/>
                    <a:lumOff val="50000"/>
                  </a:schemeClr>
                </a:solidFill>
                <a:latin typeface="Consolas"/>
                <a:cs typeface="Consolas"/>
              </a:rPr>
              <a:t>val</a:t>
            </a:r>
            <a:r>
              <a:rPr lang="en-US" sz="1700" dirty="0">
                <a:solidFill>
                  <a:schemeClr val="tx1">
                    <a:lumMod val="50000"/>
                    <a:lumOff val="50000"/>
                  </a:schemeClr>
                </a:solidFill>
                <a:latin typeface="Consolas"/>
                <a:cs typeface="Consolas"/>
              </a:rPr>
              <a:t> tweets = </a:t>
            </a:r>
            <a:r>
              <a:rPr lang="en-US" sz="1700" dirty="0" err="1">
                <a:solidFill>
                  <a:schemeClr val="tx1">
                    <a:lumMod val="50000"/>
                    <a:lumOff val="50000"/>
                  </a:schemeClr>
                </a:solidFill>
                <a:latin typeface="Consolas"/>
                <a:cs typeface="Consolas"/>
              </a:rPr>
              <a:t>ssc.twitterStream</a:t>
            </a:r>
            <a:r>
              <a:rPr lang="en-US" sz="1700" dirty="0">
                <a:solidFill>
                  <a:schemeClr val="tx1">
                    <a:lumMod val="50000"/>
                    <a:lumOff val="50000"/>
                  </a:schemeClr>
                </a:solidFill>
                <a:latin typeface="Consolas"/>
                <a:cs typeface="Consolas"/>
              </a:rPr>
              <a:t>()</a:t>
            </a:r>
          </a:p>
          <a:p>
            <a:pPr marL="0" indent="0">
              <a:buNone/>
              <a:defRPr/>
            </a:pPr>
            <a:r>
              <a:rPr lang="en-US" sz="1700" dirty="0" err="1">
                <a:solidFill>
                  <a:schemeClr val="tx1">
                    <a:lumMod val="50000"/>
                    <a:lumOff val="50000"/>
                  </a:schemeClr>
                </a:solidFill>
                <a:latin typeface="Consolas"/>
                <a:cs typeface="Consolas"/>
              </a:rPr>
              <a:t>val</a:t>
            </a:r>
            <a:r>
              <a:rPr lang="en-US" sz="1700" dirty="0">
                <a:solidFill>
                  <a:schemeClr val="tx1">
                    <a:lumMod val="50000"/>
                    <a:lumOff val="50000"/>
                  </a:schemeClr>
                </a:solidFill>
                <a:latin typeface="Consolas"/>
                <a:cs typeface="Consolas"/>
              </a:rPr>
              <a:t> </a:t>
            </a:r>
            <a:r>
              <a:rPr lang="en-US" sz="1700" dirty="0" err="1">
                <a:solidFill>
                  <a:schemeClr val="tx1">
                    <a:lumMod val="50000"/>
                    <a:lumOff val="50000"/>
                  </a:schemeClr>
                </a:solidFill>
                <a:latin typeface="Consolas"/>
                <a:cs typeface="Consolas"/>
              </a:rPr>
              <a:t>hashTags</a:t>
            </a:r>
            <a:r>
              <a:rPr lang="en-US" sz="1700" dirty="0">
                <a:solidFill>
                  <a:schemeClr val="tx1">
                    <a:lumMod val="50000"/>
                    <a:lumOff val="50000"/>
                  </a:schemeClr>
                </a:solidFill>
                <a:latin typeface="Consolas"/>
                <a:cs typeface="Consolas"/>
              </a:rPr>
              <a:t> = </a:t>
            </a:r>
            <a:r>
              <a:rPr lang="en-US" sz="1700" dirty="0" err="1">
                <a:solidFill>
                  <a:schemeClr val="tx1">
                    <a:lumMod val="50000"/>
                    <a:lumOff val="50000"/>
                  </a:schemeClr>
                </a:solidFill>
                <a:latin typeface="Consolas"/>
                <a:cs typeface="Consolas"/>
              </a:rPr>
              <a:t>tweets.flatMap</a:t>
            </a:r>
            <a:r>
              <a:rPr lang="en-US" sz="1700" dirty="0">
                <a:solidFill>
                  <a:schemeClr val="tx1">
                    <a:lumMod val="50000"/>
                    <a:lumOff val="50000"/>
                  </a:schemeClr>
                </a:solidFill>
                <a:latin typeface="Consolas"/>
                <a:cs typeface="Consolas"/>
              </a:rPr>
              <a:t>(status =&gt; </a:t>
            </a:r>
            <a:r>
              <a:rPr lang="en-US" sz="1700" dirty="0" err="1">
                <a:solidFill>
                  <a:schemeClr val="tx1">
                    <a:lumMod val="50000"/>
                    <a:lumOff val="50000"/>
                  </a:schemeClr>
                </a:solidFill>
                <a:latin typeface="Consolas"/>
                <a:cs typeface="Consolas"/>
              </a:rPr>
              <a:t>getTags</a:t>
            </a:r>
            <a:r>
              <a:rPr lang="en-US" sz="1700" dirty="0">
                <a:solidFill>
                  <a:schemeClr val="tx1">
                    <a:lumMod val="50000"/>
                    <a:lumOff val="50000"/>
                  </a:schemeClr>
                </a:solidFill>
                <a:latin typeface="Consolas"/>
                <a:cs typeface="Consolas"/>
              </a:rPr>
              <a:t>(status))</a:t>
            </a:r>
          </a:p>
          <a:p>
            <a:pPr marL="0" indent="0">
              <a:buNone/>
              <a:defRPr/>
            </a:pPr>
            <a:r>
              <a:rPr lang="en-US" sz="1700" dirty="0" err="1">
                <a:latin typeface="Consolas"/>
                <a:cs typeface="Consolas"/>
              </a:rPr>
              <a:t>val</a:t>
            </a:r>
            <a:r>
              <a:rPr lang="en-US" sz="1700" dirty="0">
                <a:latin typeface="Consolas"/>
                <a:cs typeface="Consolas"/>
              </a:rPr>
              <a:t> </a:t>
            </a:r>
            <a:r>
              <a:rPr lang="en-US" sz="1700" dirty="0" err="1">
                <a:solidFill>
                  <a:schemeClr val="accent3"/>
                </a:solidFill>
                <a:latin typeface="Consolas"/>
                <a:cs typeface="Consolas"/>
              </a:rPr>
              <a:t>tagCounts</a:t>
            </a:r>
            <a:r>
              <a:rPr lang="en-US" sz="1700" dirty="0">
                <a:latin typeface="Consolas"/>
                <a:cs typeface="Consolas"/>
              </a:rPr>
              <a:t> = </a:t>
            </a:r>
            <a:r>
              <a:rPr lang="en-US" sz="1700" dirty="0" err="1">
                <a:solidFill>
                  <a:srgbClr val="B50B1B"/>
                </a:solidFill>
                <a:latin typeface="Consolas"/>
                <a:cs typeface="Consolas"/>
              </a:rPr>
              <a:t>hashTags</a:t>
            </a:r>
            <a:r>
              <a:rPr lang="en-US" sz="1700" dirty="0" err="1">
                <a:latin typeface="Consolas"/>
                <a:cs typeface="Consolas"/>
              </a:rPr>
              <a:t>.</a:t>
            </a:r>
            <a:r>
              <a:rPr lang="en-US" sz="1700" dirty="0" err="1">
                <a:solidFill>
                  <a:schemeClr val="accent1"/>
                </a:solidFill>
                <a:latin typeface="Consolas"/>
                <a:cs typeface="Consolas"/>
              </a:rPr>
              <a:t>window</a:t>
            </a:r>
            <a:r>
              <a:rPr lang="en-US" sz="1700" dirty="0">
                <a:latin typeface="Consolas"/>
                <a:cs typeface="Consolas"/>
              </a:rPr>
              <a:t>(Minutes(1), Seconds(5)).</a:t>
            </a:r>
            <a:r>
              <a:rPr lang="en-US" sz="1700" dirty="0" err="1">
                <a:solidFill>
                  <a:srgbClr val="1D86CD"/>
                </a:solidFill>
                <a:latin typeface="Consolas"/>
                <a:cs typeface="Consolas"/>
              </a:rPr>
              <a:t>countByValue</a:t>
            </a:r>
            <a:r>
              <a:rPr lang="en-US" sz="1700" dirty="0">
                <a:latin typeface="Consolas"/>
                <a:cs typeface="Consolas"/>
              </a:rPr>
              <a:t>()</a:t>
            </a:r>
          </a:p>
          <a:p>
            <a:pPr>
              <a:defRPr/>
            </a:pPr>
            <a:endParaRPr lang="en-US" dirty="0"/>
          </a:p>
        </p:txBody>
      </p:sp>
      <p:sp>
        <p:nvSpPr>
          <p:cNvPr id="3" name="Title 2"/>
          <p:cNvSpPr>
            <a:spLocks noGrp="1"/>
          </p:cNvSpPr>
          <p:nvPr>
            <p:ph type="title"/>
          </p:nvPr>
        </p:nvSpPr>
        <p:spPr>
          <a:xfrm>
            <a:off x="-59961" y="0"/>
            <a:ext cx="9398833" cy="762000"/>
          </a:xfrm>
        </p:spPr>
        <p:txBody>
          <a:bodyPr/>
          <a:lstStyle/>
          <a:p>
            <a:pPr>
              <a:defRPr/>
            </a:pPr>
            <a:r>
              <a:rPr lang="en-US" sz="3400" b="1" dirty="0">
                <a:latin typeface="Calibri" pitchFamily="34" charset="0"/>
                <a:cs typeface="Calibri" pitchFamily="34" charset="0"/>
              </a:rPr>
              <a:t>Example 3 – Count the hashtags over last 10 mins</a:t>
            </a:r>
            <a:endParaRPr lang="en-US" sz="3400" b="1" dirty="0"/>
          </a:p>
        </p:txBody>
      </p:sp>
      <p:sp>
        <p:nvSpPr>
          <p:cNvPr id="93" name="Rounded Rectangular Callout 92"/>
          <p:cNvSpPr/>
          <p:nvPr/>
        </p:nvSpPr>
        <p:spPr>
          <a:xfrm>
            <a:off x="2032830" y="2918206"/>
            <a:ext cx="1857375" cy="800100"/>
          </a:xfrm>
          <a:prstGeom prst="wedgeRoundRectCallout">
            <a:avLst>
              <a:gd name="adj1" fmla="val 30265"/>
              <a:gd name="adj2" fmla="val -106914"/>
              <a:gd name="adj3" fmla="val 16667"/>
            </a:avLst>
          </a:prstGeom>
          <a:ln w="28575" cmpd="sng"/>
        </p:spPr>
        <p:style>
          <a:lnRef idx="2">
            <a:schemeClr val="accent4"/>
          </a:lnRef>
          <a:fillRef idx="1">
            <a:schemeClr val="lt1"/>
          </a:fillRef>
          <a:effectRef idx="0">
            <a:schemeClr val="accent4"/>
          </a:effectRef>
          <a:fontRef idx="minor">
            <a:schemeClr val="dk1"/>
          </a:fontRef>
        </p:style>
        <p:txBody>
          <a:bodyPr lIns="0" tIns="19202" rIns="0" bIns="19202" anchor="ctr"/>
          <a:lstStyle/>
          <a:p>
            <a:pPr algn="ctr">
              <a:defRPr/>
            </a:pPr>
            <a:r>
              <a:rPr lang="en-US" dirty="0">
                <a:solidFill>
                  <a:srgbClr val="000000"/>
                </a:solidFill>
                <a:latin typeface="Calibri"/>
                <a:ea typeface="ヒラギノ角ゴ ProN W3"/>
                <a:cs typeface="Calibri"/>
              </a:rPr>
              <a:t>sliding window operation</a:t>
            </a:r>
          </a:p>
        </p:txBody>
      </p:sp>
      <p:sp>
        <p:nvSpPr>
          <p:cNvPr id="94" name="Rounded Rectangular Callout 93"/>
          <p:cNvSpPr/>
          <p:nvPr/>
        </p:nvSpPr>
        <p:spPr>
          <a:xfrm>
            <a:off x="4065480" y="2918206"/>
            <a:ext cx="1514475" cy="800100"/>
          </a:xfrm>
          <a:prstGeom prst="wedgeRoundRectCallout">
            <a:avLst>
              <a:gd name="adj1" fmla="val -18492"/>
              <a:gd name="adj2" fmla="val -107376"/>
              <a:gd name="adj3" fmla="val 16667"/>
            </a:avLst>
          </a:prstGeom>
          <a:ln w="28575" cmpd="sng"/>
        </p:spPr>
        <p:style>
          <a:lnRef idx="2">
            <a:schemeClr val="accent4"/>
          </a:lnRef>
          <a:fillRef idx="1">
            <a:schemeClr val="lt1"/>
          </a:fillRef>
          <a:effectRef idx="0">
            <a:schemeClr val="accent4"/>
          </a:effectRef>
          <a:fontRef idx="minor">
            <a:schemeClr val="dk1"/>
          </a:fontRef>
        </p:style>
        <p:txBody>
          <a:bodyPr lIns="0" tIns="19202" rIns="0" bIns="19202" anchor="ctr"/>
          <a:lstStyle/>
          <a:p>
            <a:pPr algn="ctr">
              <a:defRPr/>
            </a:pPr>
            <a:r>
              <a:rPr lang="en-US" dirty="0">
                <a:solidFill>
                  <a:srgbClr val="000000"/>
                </a:solidFill>
                <a:latin typeface="Calibri"/>
                <a:ea typeface="ヒラギノ角ゴ ProN W3"/>
                <a:cs typeface="Calibri"/>
              </a:rPr>
              <a:t>window length</a:t>
            </a:r>
          </a:p>
        </p:txBody>
      </p:sp>
      <p:sp>
        <p:nvSpPr>
          <p:cNvPr id="98" name="Rounded Rectangular Callout 97"/>
          <p:cNvSpPr/>
          <p:nvPr/>
        </p:nvSpPr>
        <p:spPr>
          <a:xfrm>
            <a:off x="5742135" y="2918206"/>
            <a:ext cx="1514475" cy="800100"/>
          </a:xfrm>
          <a:prstGeom prst="wedgeRoundRectCallout">
            <a:avLst>
              <a:gd name="adj1" fmla="val -21351"/>
              <a:gd name="adj2" fmla="val -105755"/>
              <a:gd name="adj3" fmla="val 16667"/>
            </a:avLst>
          </a:prstGeom>
          <a:ln w="28575" cmpd="sng"/>
        </p:spPr>
        <p:style>
          <a:lnRef idx="2">
            <a:schemeClr val="accent4"/>
          </a:lnRef>
          <a:fillRef idx="1">
            <a:schemeClr val="lt1"/>
          </a:fillRef>
          <a:effectRef idx="0">
            <a:schemeClr val="accent4"/>
          </a:effectRef>
          <a:fontRef idx="minor">
            <a:schemeClr val="dk1"/>
          </a:fontRef>
        </p:style>
        <p:txBody>
          <a:bodyPr lIns="0" tIns="19202" rIns="0" bIns="19202" anchor="ctr"/>
          <a:lstStyle/>
          <a:p>
            <a:pPr algn="ctr">
              <a:defRPr/>
            </a:pPr>
            <a:r>
              <a:rPr lang="en-US" dirty="0">
                <a:solidFill>
                  <a:srgbClr val="000000"/>
                </a:solidFill>
                <a:latin typeface="Calibri"/>
                <a:ea typeface="ヒラギノ角ゴ ProN W3"/>
                <a:cs typeface="Calibri"/>
              </a:rPr>
              <a:t>sliding interval</a:t>
            </a:r>
          </a:p>
        </p:txBody>
      </p:sp>
      <p:sp>
        <p:nvSpPr>
          <p:cNvPr id="36" name="Rounded Rectangle 35"/>
          <p:cNvSpPr/>
          <p:nvPr/>
        </p:nvSpPr>
        <p:spPr>
          <a:xfrm>
            <a:off x="4191000" y="5029200"/>
            <a:ext cx="2286000" cy="457200"/>
          </a:xfrm>
          <a:prstGeom prst="roundRect">
            <a:avLst/>
          </a:prstGeom>
          <a:noFill/>
          <a:ln w="38100" cmpd="sng">
            <a:solidFill>
              <a:schemeClr val="accent3">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lIns="91438" tIns="45719" rIns="91438" bIns="45719" anchor="ctr"/>
          <a:lstStyle/>
          <a:p>
            <a:pPr algn="ctr">
              <a:defRPr/>
            </a:pPr>
            <a:endParaRPr lang="en-US">
              <a:solidFill>
                <a:prstClr val="white"/>
              </a:solidFill>
              <a:latin typeface="Arial"/>
              <a:ea typeface="ヒラギノ角ゴ ProN W3"/>
              <a:cs typeface="ヒラギノ角ゴ ProN W3"/>
            </a:endParaRPr>
          </a:p>
        </p:txBody>
      </p:sp>
      <p:grpSp>
        <p:nvGrpSpPr>
          <p:cNvPr id="34" name="Group 33"/>
          <p:cNvGrpSpPr/>
          <p:nvPr/>
        </p:nvGrpSpPr>
        <p:grpSpPr>
          <a:xfrm>
            <a:off x="4724400" y="4267200"/>
            <a:ext cx="2286000" cy="685800"/>
            <a:chOff x="4724400" y="4267200"/>
            <a:chExt cx="2286000" cy="685800"/>
          </a:xfrm>
        </p:grpSpPr>
        <p:sp>
          <p:nvSpPr>
            <p:cNvPr id="39" name="TextBox 38"/>
            <p:cNvSpPr txBox="1"/>
            <p:nvPr/>
          </p:nvSpPr>
          <p:spPr>
            <a:xfrm>
              <a:off x="5181600" y="4267200"/>
              <a:ext cx="1473375" cy="315778"/>
            </a:xfrm>
            <a:prstGeom prst="rect">
              <a:avLst/>
            </a:prstGeom>
            <a:noFill/>
          </p:spPr>
          <p:txBody>
            <a:bodyPr wrap="none" lIns="38405" tIns="19202" rIns="38405" bIns="19202">
              <a:spAutoFit/>
            </a:bodyPr>
            <a:lstStyle/>
            <a:p>
              <a:pPr>
                <a:defRPr/>
              </a:pPr>
              <a:r>
                <a:rPr lang="en-US" dirty="0">
                  <a:solidFill>
                    <a:srgbClr val="B50B1B"/>
                  </a:solidFill>
                  <a:latin typeface="Calibri"/>
                  <a:ea typeface="ヒラギノ角ゴ ProN W3"/>
                  <a:cs typeface="Calibri"/>
                </a:rPr>
                <a:t>window length</a:t>
              </a:r>
            </a:p>
          </p:txBody>
        </p:sp>
        <p:sp>
          <p:nvSpPr>
            <p:cNvPr id="31" name="Right Brace 30"/>
            <p:cNvSpPr/>
            <p:nvPr/>
          </p:nvSpPr>
          <p:spPr bwMode="auto">
            <a:xfrm rot="16200000">
              <a:off x="5715000" y="3657600"/>
              <a:ext cx="304800" cy="2286000"/>
            </a:xfrm>
            <a:prstGeom prst="rightBrace">
              <a:avLst>
                <a:gd name="adj1" fmla="val 36825"/>
                <a:gd name="adj2" fmla="val 49540"/>
              </a:avLst>
            </a:prstGeom>
            <a:noFill/>
            <a:ln w="25400" cap="flat" cmpd="sng" algn="ctr">
              <a:solidFill>
                <a:schemeClr val="accent3"/>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US" sz="1200">
                <a:solidFill>
                  <a:srgbClr val="000000"/>
                </a:solidFill>
                <a:latin typeface="Gill Sans" charset="0"/>
                <a:ea typeface="ヒラギノ角ゴ ProN W3" charset="0"/>
                <a:cs typeface="ヒラギノ角ゴ ProN W3" charset="0"/>
                <a:sym typeface="Gill Sans" charset="0"/>
              </a:endParaRPr>
            </a:p>
          </p:txBody>
        </p:sp>
      </p:grpSp>
      <p:grpSp>
        <p:nvGrpSpPr>
          <p:cNvPr id="42" name="Group 41"/>
          <p:cNvGrpSpPr/>
          <p:nvPr/>
        </p:nvGrpSpPr>
        <p:grpSpPr>
          <a:xfrm>
            <a:off x="3810000" y="5562600"/>
            <a:ext cx="1444859" cy="620578"/>
            <a:chOff x="4267200" y="4191000"/>
            <a:chExt cx="1444859" cy="620578"/>
          </a:xfrm>
        </p:grpSpPr>
        <p:sp>
          <p:nvSpPr>
            <p:cNvPr id="43" name="TextBox 42"/>
            <p:cNvSpPr txBox="1"/>
            <p:nvPr/>
          </p:nvSpPr>
          <p:spPr>
            <a:xfrm>
              <a:off x="4267200" y="4495800"/>
              <a:ext cx="1444859" cy="315778"/>
            </a:xfrm>
            <a:prstGeom prst="rect">
              <a:avLst/>
            </a:prstGeom>
            <a:noFill/>
          </p:spPr>
          <p:txBody>
            <a:bodyPr wrap="none" lIns="38405" tIns="19202" rIns="38405" bIns="19202">
              <a:spAutoFit/>
            </a:bodyPr>
            <a:lstStyle/>
            <a:p>
              <a:pPr>
                <a:defRPr/>
              </a:pPr>
              <a:r>
                <a:rPr lang="en-US" dirty="0">
                  <a:solidFill>
                    <a:srgbClr val="B50B1B"/>
                  </a:solidFill>
                  <a:latin typeface="Calibri"/>
                  <a:ea typeface="ヒラギノ角ゴ ProN W3"/>
                  <a:cs typeface="Calibri"/>
                </a:rPr>
                <a:t>sliding interval</a:t>
              </a:r>
            </a:p>
          </p:txBody>
        </p:sp>
        <p:sp>
          <p:nvSpPr>
            <p:cNvPr id="44" name="Right Brace 43"/>
            <p:cNvSpPr/>
            <p:nvPr/>
          </p:nvSpPr>
          <p:spPr bwMode="auto">
            <a:xfrm rot="5400000">
              <a:off x="4800600" y="4038600"/>
              <a:ext cx="304800" cy="609600"/>
            </a:xfrm>
            <a:prstGeom prst="rightBrace">
              <a:avLst>
                <a:gd name="adj1" fmla="val 36825"/>
                <a:gd name="adj2" fmla="val 49540"/>
              </a:avLst>
            </a:prstGeom>
            <a:noFill/>
            <a:ln w="25400" cap="flat" cmpd="sng" algn="ctr">
              <a:solidFill>
                <a:schemeClr val="accent3"/>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US" sz="1200">
                <a:solidFill>
                  <a:srgbClr val="000000"/>
                </a:solidFill>
                <a:latin typeface="Gill Sans" charset="0"/>
                <a:ea typeface="ヒラギノ角ゴ ProN W3" charset="0"/>
                <a:cs typeface="ヒラギノ角ゴ ProN W3" charset="0"/>
                <a:sym typeface="Gill Sans" charset="0"/>
              </a:endParaRPr>
            </a:p>
          </p:txBody>
        </p:sp>
      </p:grpSp>
      <p:sp>
        <p:nvSpPr>
          <p:cNvPr id="32" name="Rounded Rectangle 31"/>
          <p:cNvSpPr/>
          <p:nvPr/>
        </p:nvSpPr>
        <p:spPr>
          <a:xfrm>
            <a:off x="1632981" y="5029200"/>
            <a:ext cx="2286000" cy="457200"/>
          </a:xfrm>
          <a:prstGeom prst="roundRect">
            <a:avLst/>
          </a:prstGeom>
          <a:noFill/>
          <a:ln w="3810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lIns="91438" tIns="45719" rIns="91438" bIns="45719" anchor="ctr"/>
          <a:lstStyle/>
          <a:p>
            <a:pPr algn="ctr">
              <a:defRPr/>
            </a:pPr>
            <a:endParaRPr lang="en-US">
              <a:solidFill>
                <a:prstClr val="white"/>
              </a:solidFill>
              <a:latin typeface="Arial"/>
              <a:ea typeface="ヒラギノ角ゴ ProN W3"/>
              <a:cs typeface="ヒラギノ角ゴ ProN W3"/>
            </a:endParaRPr>
          </a:p>
        </p:txBody>
      </p:sp>
      <p:sp>
        <p:nvSpPr>
          <p:cNvPr id="40" name="CustomShape 4">
            <a:extLst>
              <a:ext uri="{FF2B5EF4-FFF2-40B4-BE49-F238E27FC236}">
                <a16:creationId xmlns:a16="http://schemas.microsoft.com/office/drawing/2014/main" xmlns="" id="{B79767B5-E789-4ED6-9F4D-BBC71DB98A82}"/>
              </a:ext>
            </a:extLst>
          </p:cNvPr>
          <p:cNvSpPr/>
          <p:nvPr/>
        </p:nvSpPr>
        <p:spPr>
          <a:xfrm>
            <a:off x="0" y="6524625"/>
            <a:ext cx="4572000" cy="293688"/>
          </a:xfrm>
          <a:prstGeom prst="rect">
            <a:avLst/>
          </a:prstGeom>
          <a:solidFill>
            <a:schemeClr val="tx1"/>
          </a:solidFill>
          <a:ln>
            <a:noFill/>
          </a:ln>
        </p:spPr>
        <p:style>
          <a:lnRef idx="0">
            <a:scrgbClr r="0" g="0" b="0"/>
          </a:lnRef>
          <a:fillRef idx="0">
            <a:scrgbClr r="0" g="0" b="0"/>
          </a:fillRef>
          <a:effectRef idx="0">
            <a:scrgbClr r="0" g="0" b="0"/>
          </a:effectRef>
          <a:fontRef idx="minor"/>
        </p:style>
        <p:txBody>
          <a:bodyPr lIns="90000" tIns="45000" rIns="90000" bIns="45000" anchor="ctr"/>
          <a:lstStyle/>
          <a:p>
            <a:pPr lvl="0" algn="ctr" defTabSz="914400">
              <a:defRPr/>
            </a:pPr>
            <a:r>
              <a:rPr lang="en-IN" sz="2400" b="1" spc="-1" dirty="0">
                <a:solidFill>
                  <a:srgbClr val="FFFFFF"/>
                </a:solidFill>
                <a:latin typeface="Calibri"/>
              </a:rPr>
              <a:t>Big Data Computing</a:t>
            </a:r>
            <a:endParaRPr kumimoji="0" lang="en-IN" sz="2400" b="0" i="0" u="none" strike="noStrike" kern="1200" cap="none" spc="-1" normalizeH="0" baseline="0" noProof="0" dirty="0">
              <a:ln>
                <a:noFill/>
              </a:ln>
              <a:solidFill>
                <a:prstClr val="black"/>
              </a:solidFill>
              <a:effectLst/>
              <a:uLnTx/>
              <a:uFillTx/>
              <a:latin typeface="Arial"/>
            </a:endParaRPr>
          </a:p>
        </p:txBody>
      </p:sp>
      <p:sp>
        <p:nvSpPr>
          <p:cNvPr id="41" name="Footer Placeholder 3">
            <a:extLst>
              <a:ext uri="{FF2B5EF4-FFF2-40B4-BE49-F238E27FC236}">
                <a16:creationId xmlns:a16="http://schemas.microsoft.com/office/drawing/2014/main" xmlns="" id="{84E3249A-7B41-4FAD-9B9E-252BB2093EF7}"/>
              </a:ext>
            </a:extLst>
          </p:cNvPr>
          <p:cNvSpPr txBox="1">
            <a:spLocks/>
          </p:cNvSpPr>
          <p:nvPr/>
        </p:nvSpPr>
        <p:spPr bwMode="auto">
          <a:xfrm>
            <a:off x="4572000" y="6453188"/>
            <a:ext cx="4572000" cy="3651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lvl="0" algn="ctr" defTabSz="914400" fontAlgn="base">
              <a:spcBef>
                <a:spcPct val="0"/>
              </a:spcBef>
              <a:spcAft>
                <a:spcPct val="0"/>
              </a:spcAft>
            </a:pPr>
            <a:r>
              <a:rPr lang="en-US" b="1" dirty="0">
                <a:solidFill>
                  <a:schemeClr val="bg1"/>
                </a:solidFill>
                <a:latin typeface="Calibri" panose="020F0502020204030204" pitchFamily="34" charset="0"/>
                <a:cs typeface="Calibri" panose="020F0502020204030204" pitchFamily="34" charset="0"/>
              </a:rPr>
              <a:t>Spark Streaming</a:t>
            </a:r>
            <a:endParaRPr kumimoji="0" lang="en-US" altLang="en-US" b="1" i="0" u="none" strike="noStrike" kern="1200" cap="none" spc="0" normalizeH="0" baseline="0" noProof="0" dirty="0">
              <a:ln>
                <a:noFill/>
              </a:ln>
              <a:solidFill>
                <a:prstClr val="white"/>
              </a:solidFill>
              <a:effectLst/>
              <a:uLnTx/>
              <a:uFillTx/>
              <a:latin typeface="Calibri" panose="020F0502020204030204" pitchFamily="34" charset="0"/>
              <a:ea typeface="MS PGothic" panose="020B0600070205080204" pitchFamily="34" charset="-128"/>
            </a:endParaRPr>
          </a:p>
        </p:txBody>
      </p:sp>
      <mc:AlternateContent xmlns:mc="http://schemas.openxmlformats.org/markup-compatibility/2006">
        <mc:Choice xmlns:p14="http://schemas.microsoft.com/office/powerpoint/2010/main" xmlns="" Requires="p14">
          <p:contentPart p14:bwMode="auto" r:id="rId2">
            <p14:nvContentPartPr>
              <p14:cNvPr id="5" name="Ink 4"/>
              <p14:cNvContentPartPr/>
              <p14:nvPr/>
            </p14:nvContentPartPr>
            <p14:xfrm>
              <a:off x="250200" y="1502280"/>
              <a:ext cx="6803280" cy="4536360"/>
            </p14:xfrm>
          </p:contentPart>
        </mc:Choice>
        <mc:Fallback>
          <p:pic>
            <p:nvPicPr>
              <p:cNvPr id="5" name="Ink 4"/>
              <p:cNvPicPr/>
              <p:nvPr/>
            </p:nvPicPr>
            <p:blipFill>
              <a:blip r:embed="rId3"/>
              <a:stretch>
                <a:fillRect/>
              </a:stretch>
            </p:blipFill>
            <p:spPr>
              <a:xfrm>
                <a:off x="241920" y="1496520"/>
                <a:ext cx="6823440" cy="4552200"/>
              </a:xfrm>
              <a:prstGeom prst="rect">
                <a:avLst/>
              </a:prstGeom>
            </p:spPr>
          </p:pic>
        </mc:Fallback>
      </mc:AlternateContent>
    </p:spTree>
    <p:extLst>
      <p:ext uri="{BB962C8B-B14F-4D97-AF65-F5344CB8AC3E}">
        <p14:creationId xmlns:p14="http://schemas.microsoft.com/office/powerpoint/2010/main" xmlns="" val="72509652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3"/>
                                        </p:tgtEl>
                                        <p:attrNameLst>
                                          <p:attrName>style.visibility</p:attrName>
                                        </p:attrNameLst>
                                      </p:cBhvr>
                                      <p:to>
                                        <p:strVal val="visible"/>
                                      </p:to>
                                    </p:set>
                                  </p:childTnLst>
                                </p:cTn>
                              </p:par>
                            </p:childTnLst>
                          </p:cTn>
                        </p:par>
                        <p:par>
                          <p:cTn id="7" fill="hold" nodeType="withGroup">
                            <p:stCondLst>
                              <p:cond delay="0"/>
                            </p:stCondLst>
                            <p:childTnLst>
                              <p:par>
                                <p:cTn id="8" presetID="1" presetClass="entr" presetSubtype="0" fill="hold" nodeType="afterEffect">
                                  <p:stCondLst>
                                    <p:cond delay="0"/>
                                  </p:stCondLst>
                                  <p:childTnLst>
                                    <p:set>
                                      <p:cBhvr>
                                        <p:cTn id="9" dur="1" fill="hold">
                                          <p:stCondLst>
                                            <p:cond delay="0"/>
                                          </p:stCondLst>
                                        </p:cTn>
                                        <p:tgtEl>
                                          <p:spTgt spid="10"/>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grpId="1" nodeType="afterEffect">
                                  <p:stCondLst>
                                    <p:cond delay="0"/>
                                  </p:stCondLst>
                                  <p:childTnLst>
                                    <p:set>
                                      <p:cBhvr>
                                        <p:cTn id="12" dur="1" fill="hold">
                                          <p:stCondLst>
                                            <p:cond delay="0"/>
                                          </p:stCondLst>
                                        </p:cTn>
                                        <p:tgtEl>
                                          <p:spTgt spid="32"/>
                                        </p:tgtEl>
                                        <p:attrNameLst>
                                          <p:attrName>style.visibility</p:attrName>
                                        </p:attrNameLst>
                                      </p:cBhvr>
                                      <p:to>
                                        <p:strVal val="visible"/>
                                      </p:to>
                                    </p:set>
                                  </p:childTnLst>
                                </p:cTn>
                              </p:par>
                            </p:childTnLst>
                          </p:cTn>
                        </p:par>
                        <p:par>
                          <p:cTn id="13" fill="hold">
                            <p:stCondLst>
                              <p:cond delay="0"/>
                            </p:stCondLst>
                            <p:childTnLst>
                              <p:par>
                                <p:cTn id="14" presetID="0" presetClass="path" presetSubtype="0" accel="50000" decel="50000" fill="hold" grpId="0" nodeType="afterEffect">
                                  <p:stCondLst>
                                    <p:cond delay="0"/>
                                  </p:stCondLst>
                                  <p:childTnLst>
                                    <p:animMotion origin="layout" path="M -0.00017 7.61398E-7 L 0.34178 7.61398E-7 " pathEditMode="relative" rAng="0" ptsTypes="AA">
                                      <p:cBhvr>
                                        <p:cTn id="15" dur="2000" fill="hold"/>
                                        <p:tgtEl>
                                          <p:spTgt spid="32"/>
                                        </p:tgtEl>
                                        <p:attrNameLst>
                                          <p:attrName>ppt_x</p:attrName>
                                          <p:attrName>ppt_y</p:attrName>
                                        </p:attrNameLst>
                                      </p:cBhvr>
                                      <p:rCtr x="17098" y="0"/>
                                    </p:animMotion>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94"/>
                                        </p:tgtEl>
                                        <p:attrNameLst>
                                          <p:attrName>style.visibility</p:attrName>
                                        </p:attrNameLst>
                                      </p:cBhvr>
                                      <p:to>
                                        <p:strVal val="visible"/>
                                      </p:to>
                                    </p:set>
                                  </p:childTnLst>
                                </p:cTn>
                              </p:par>
                            </p:childTnLst>
                          </p:cTn>
                        </p:par>
                        <p:par>
                          <p:cTn id="20" fill="hold">
                            <p:stCondLst>
                              <p:cond delay="0"/>
                            </p:stCondLst>
                            <p:childTnLst>
                              <p:par>
                                <p:cTn id="21" presetID="1" presetClass="entr" presetSubtype="0" fill="hold" nodeType="after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8"/>
                                        </p:tgtEl>
                                        <p:attrNameLst>
                                          <p:attrName>style.visibility</p:attrName>
                                        </p:attrNameLst>
                                      </p:cBhvr>
                                      <p:to>
                                        <p:strVal val="visible"/>
                                      </p:to>
                                    </p:set>
                                  </p:childTnLst>
                                </p:cTn>
                              </p:par>
                            </p:childTnLst>
                          </p:cTn>
                        </p:par>
                        <p:par>
                          <p:cTn id="27" fill="hold">
                            <p:stCondLst>
                              <p:cond delay="0"/>
                            </p:stCondLst>
                            <p:childTnLst>
                              <p:par>
                                <p:cTn id="28" presetID="1" presetClass="entr" presetSubtype="0" fill="hold" grpId="0" nodeType="afterEffect">
                                  <p:stCondLst>
                                    <p:cond delay="0"/>
                                  </p:stCondLst>
                                  <p:childTnLst>
                                    <p:set>
                                      <p:cBhvr>
                                        <p:cTn id="29" dur="1" fill="hold">
                                          <p:stCondLst>
                                            <p:cond delay="0"/>
                                          </p:stCondLst>
                                        </p:cTn>
                                        <p:tgtEl>
                                          <p:spTgt spid="36"/>
                                        </p:tgtEl>
                                        <p:attrNameLst>
                                          <p:attrName>style.visibility</p:attrName>
                                        </p:attrNameLst>
                                      </p:cBhvr>
                                      <p:to>
                                        <p:strVal val="visible"/>
                                      </p:to>
                                    </p:set>
                                  </p:childTnLst>
                                </p:cTn>
                              </p:par>
                            </p:childTnLst>
                          </p:cTn>
                        </p:par>
                        <p:par>
                          <p:cTn id="30" fill="hold">
                            <p:stCondLst>
                              <p:cond delay="0"/>
                            </p:stCondLst>
                            <p:childTnLst>
                              <p:par>
                                <p:cTn id="31" presetID="1" presetClass="entr" presetSubtype="0" fill="hold" nodeType="afterEffect">
                                  <p:stCondLst>
                                    <p:cond delay="0"/>
                                  </p:stCondLst>
                                  <p:childTnLst>
                                    <p:set>
                                      <p:cBhvr>
                                        <p:cTn id="32"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 grpId="0" animBg="1"/>
      <p:bldP spid="94" grpId="0" animBg="1"/>
      <p:bldP spid="98" grpId="0" animBg="1"/>
      <p:bldP spid="36" grpId="0" animBg="1"/>
      <p:bldP spid="32" grpId="0" animBg="1"/>
      <p:bldP spid="32" grpId="1"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6" name="Group 85">
            <a:extLst>
              <a:ext uri="{FF2B5EF4-FFF2-40B4-BE49-F238E27FC236}">
                <a16:creationId xmlns:a16="http://schemas.microsoft.com/office/drawing/2014/main" xmlns="" id="{C13D13AB-9B3A-415D-8D98-42F7D6707BBB}"/>
              </a:ext>
            </a:extLst>
          </p:cNvPr>
          <p:cNvGrpSpPr>
            <a:grpSpLocks/>
          </p:cNvGrpSpPr>
          <p:nvPr/>
        </p:nvGrpSpPr>
        <p:grpSpPr bwMode="auto">
          <a:xfrm>
            <a:off x="771525" y="4400554"/>
            <a:ext cx="5073849" cy="346249"/>
            <a:chOff x="573422" y="6302594"/>
            <a:chExt cx="5073981" cy="461993"/>
          </a:xfrm>
        </p:grpSpPr>
        <p:sp>
          <p:nvSpPr>
            <p:cNvPr id="107" name="Alternate Process 106">
              <a:extLst>
                <a:ext uri="{FF2B5EF4-FFF2-40B4-BE49-F238E27FC236}">
                  <a16:creationId xmlns:a16="http://schemas.microsoft.com/office/drawing/2014/main" xmlns="" id="{F6E61D84-7A6B-418B-8A3E-AF3A700EB3E0}"/>
                </a:ext>
              </a:extLst>
            </p:cNvPr>
            <p:cNvSpPr>
              <a:spLocks noChangeArrowheads="1"/>
            </p:cNvSpPr>
            <p:nvPr/>
          </p:nvSpPr>
          <p:spPr bwMode="auto">
            <a:xfrm>
              <a:off x="5265202" y="6362962"/>
              <a:ext cx="382201" cy="352676"/>
            </a:xfrm>
            <a:prstGeom prst="flowChartAlternateProcess">
              <a:avLst/>
            </a:prstGeom>
            <a:gradFill rotWithShape="1">
              <a:gsLst>
                <a:gs pos="0">
                  <a:srgbClr val="86C5FF"/>
                </a:gs>
                <a:gs pos="100000">
                  <a:srgbClr val="038BE7"/>
                </a:gs>
              </a:gsLst>
              <a:lin ang="5400000"/>
            </a:gradFill>
            <a:ln w="9525">
              <a:solidFill>
                <a:srgbClr val="1884CD"/>
              </a:solidFill>
              <a:miter lim="800000"/>
              <a:headEnd/>
              <a:tailEnd/>
            </a:ln>
            <a:effectLst>
              <a:outerShdw blurRad="40000" dist="23000" dir="5400000" rotWithShape="0">
                <a:srgbClr val="808080">
                  <a:alpha val="34999"/>
                </a:srgbClr>
              </a:outerShdw>
            </a:effectLst>
          </p:spPr>
          <p:txBody>
            <a:bodyPr anchor="ctr"/>
            <a:lstStyle/>
            <a:p>
              <a:pPr algn="ctr">
                <a:defRPr/>
              </a:pPr>
              <a:endParaRPr lang="en-US" sz="1650">
                <a:solidFill>
                  <a:schemeClr val="lt1"/>
                </a:solidFill>
                <a:latin typeface="Calibri"/>
                <a:cs typeface="Calibri"/>
              </a:endParaRPr>
            </a:p>
          </p:txBody>
        </p:sp>
        <p:sp>
          <p:nvSpPr>
            <p:cNvPr id="26657" name="TextBox 111">
              <a:extLst>
                <a:ext uri="{FF2B5EF4-FFF2-40B4-BE49-F238E27FC236}">
                  <a16:creationId xmlns:a16="http://schemas.microsoft.com/office/drawing/2014/main" xmlns="" id="{4508D1D6-F07B-492C-8193-A70096F186BF}"/>
                </a:ext>
              </a:extLst>
            </p:cNvPr>
            <p:cNvSpPr txBox="1">
              <a:spLocks noChangeArrowheads="1"/>
            </p:cNvSpPr>
            <p:nvPr/>
          </p:nvSpPr>
          <p:spPr bwMode="auto">
            <a:xfrm>
              <a:off x="573422" y="6302594"/>
              <a:ext cx="1050571" cy="46199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1200">
                  <a:solidFill>
                    <a:srgbClr val="000000"/>
                  </a:solidFill>
                  <a:latin typeface="Gill Sans" charset="0"/>
                  <a:ea typeface="ヒラギノ角ゴ ProN W3" charset="-128"/>
                  <a:sym typeface="Gill Sans" charset="0"/>
                </a:defRPr>
              </a:lvl1pPr>
              <a:lvl2pPr marL="742950" indent="-285750" eaLnBrk="0" hangingPunct="0">
                <a:defRPr sz="1200">
                  <a:solidFill>
                    <a:srgbClr val="000000"/>
                  </a:solidFill>
                  <a:latin typeface="Gill Sans" charset="0"/>
                  <a:ea typeface="ヒラギノ角ゴ ProN W3" charset="-128"/>
                  <a:sym typeface="Gill Sans" charset="0"/>
                </a:defRPr>
              </a:lvl2pPr>
              <a:lvl3pPr marL="1143000" indent="-228600" eaLnBrk="0" hangingPunct="0">
                <a:defRPr sz="1200">
                  <a:solidFill>
                    <a:srgbClr val="000000"/>
                  </a:solidFill>
                  <a:latin typeface="Gill Sans" charset="0"/>
                  <a:ea typeface="ヒラギノ角ゴ ProN W3" charset="-128"/>
                  <a:sym typeface="Gill Sans" charset="0"/>
                </a:defRPr>
              </a:lvl3pPr>
              <a:lvl4pPr marL="1600200" indent="-228600" eaLnBrk="0" hangingPunct="0">
                <a:defRPr sz="1200">
                  <a:solidFill>
                    <a:srgbClr val="000000"/>
                  </a:solidFill>
                  <a:latin typeface="Gill Sans" charset="0"/>
                  <a:ea typeface="ヒラギノ角ゴ ProN W3" charset="-128"/>
                  <a:sym typeface="Gill Sans" charset="0"/>
                </a:defRPr>
              </a:lvl4pPr>
              <a:lvl5pPr marL="2057400" indent="-228600" eaLnBrk="0" hangingPunct="0">
                <a:defRPr sz="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200">
                  <a:solidFill>
                    <a:srgbClr val="000000"/>
                  </a:solidFill>
                  <a:latin typeface="Gill Sans" charset="0"/>
                  <a:ea typeface="ヒラギノ角ゴ ProN W3" charset="-128"/>
                  <a:sym typeface="Gill Sans" charset="0"/>
                </a:defRPr>
              </a:lvl9pPr>
            </a:lstStyle>
            <a:p>
              <a:pPr eaLnBrk="1" hangingPunct="1"/>
              <a:r>
                <a:rPr lang="en-US" altLang="en-US" sz="1650">
                  <a:latin typeface="Calibri" panose="020F0502020204030204" pitchFamily="34" charset="0"/>
                  <a:cs typeface="Calibri" panose="020F0502020204030204" pitchFamily="34" charset="0"/>
                </a:rPr>
                <a:t>tagCounts</a:t>
              </a:r>
            </a:p>
          </p:txBody>
        </p:sp>
      </p:grpSp>
      <p:sp>
        <p:nvSpPr>
          <p:cNvPr id="2" name="Title 1">
            <a:extLst>
              <a:ext uri="{FF2B5EF4-FFF2-40B4-BE49-F238E27FC236}">
                <a16:creationId xmlns:a16="http://schemas.microsoft.com/office/drawing/2014/main" xmlns="" id="{81797450-CC9F-4C00-8363-1571DF9624D3}"/>
              </a:ext>
            </a:extLst>
          </p:cNvPr>
          <p:cNvSpPr>
            <a:spLocks noGrp="1"/>
          </p:cNvSpPr>
          <p:nvPr>
            <p:ph type="title"/>
          </p:nvPr>
        </p:nvSpPr>
        <p:spPr/>
        <p:txBody>
          <a:bodyPr/>
          <a:lstStyle/>
          <a:p>
            <a:pPr>
              <a:defRPr/>
            </a:pPr>
            <a:r>
              <a:rPr lang="en-US" sz="3000" b="1" dirty="0">
                <a:latin typeface="Calibri" pitchFamily="34" charset="0"/>
                <a:cs typeface="Calibri" pitchFamily="34" charset="0"/>
              </a:rPr>
              <a:t>Example 3 – Counting the hashtags over last 10 mins</a:t>
            </a:r>
          </a:p>
        </p:txBody>
      </p:sp>
      <p:sp>
        <p:nvSpPr>
          <p:cNvPr id="3" name="Content Placeholder 2">
            <a:extLst>
              <a:ext uri="{FF2B5EF4-FFF2-40B4-BE49-F238E27FC236}">
                <a16:creationId xmlns:a16="http://schemas.microsoft.com/office/drawing/2014/main" xmlns="" id="{4756EFC8-00A1-410E-AFDF-022CE4020C65}"/>
              </a:ext>
            </a:extLst>
          </p:cNvPr>
          <p:cNvSpPr>
            <a:spLocks noGrp="1"/>
          </p:cNvSpPr>
          <p:nvPr>
            <p:ph idx="1"/>
          </p:nvPr>
        </p:nvSpPr>
        <p:spPr>
          <a:xfrm>
            <a:off x="457200" y="2057400"/>
            <a:ext cx="8555236" cy="600075"/>
          </a:xfrm>
        </p:spPr>
        <p:txBody>
          <a:bodyPr>
            <a:noAutofit/>
          </a:bodyPr>
          <a:lstStyle/>
          <a:p>
            <a:pPr marL="0" indent="0">
              <a:buNone/>
              <a:defRPr/>
            </a:pPr>
            <a:r>
              <a:rPr lang="en-US" sz="1500" dirty="0" err="1">
                <a:latin typeface="Consolas"/>
                <a:cs typeface="Consolas"/>
                <a:sym typeface="Arial" charset="0"/>
              </a:rPr>
              <a:t>val</a:t>
            </a:r>
            <a:r>
              <a:rPr lang="en-US" sz="1500" dirty="0">
                <a:latin typeface="Consolas"/>
                <a:cs typeface="Consolas"/>
                <a:sym typeface="Arial" charset="0"/>
              </a:rPr>
              <a:t> </a:t>
            </a:r>
            <a:r>
              <a:rPr lang="en-US" sz="1500" dirty="0" err="1">
                <a:solidFill>
                  <a:schemeClr val="accent3"/>
                </a:solidFill>
                <a:latin typeface="Consolas"/>
                <a:cs typeface="Consolas"/>
                <a:sym typeface="Arial" charset="0"/>
              </a:rPr>
              <a:t>tagCounts</a:t>
            </a:r>
            <a:r>
              <a:rPr lang="en-US" sz="1500" dirty="0">
                <a:solidFill>
                  <a:schemeClr val="accent3"/>
                </a:solidFill>
                <a:latin typeface="Consolas"/>
                <a:cs typeface="Consolas"/>
                <a:sym typeface="Arial" charset="0"/>
              </a:rPr>
              <a:t> </a:t>
            </a:r>
            <a:r>
              <a:rPr lang="en-US" sz="1500" dirty="0">
                <a:latin typeface="Consolas"/>
                <a:cs typeface="Consolas"/>
                <a:sym typeface="Arial" charset="0"/>
              </a:rPr>
              <a:t>= </a:t>
            </a:r>
            <a:r>
              <a:rPr lang="en-US" sz="1500" dirty="0" err="1">
                <a:solidFill>
                  <a:srgbClr val="C61B1B"/>
                </a:solidFill>
                <a:latin typeface="Consolas"/>
                <a:cs typeface="Consolas"/>
                <a:sym typeface="Arial" charset="0"/>
              </a:rPr>
              <a:t>hashTags</a:t>
            </a:r>
            <a:r>
              <a:rPr lang="en-US" sz="1500" dirty="0" err="1">
                <a:latin typeface="Consolas"/>
                <a:cs typeface="Consolas"/>
                <a:sym typeface="Arial" charset="0"/>
              </a:rPr>
              <a:t>.</a:t>
            </a:r>
            <a:r>
              <a:rPr lang="en-US" sz="1500" dirty="0" err="1">
                <a:solidFill>
                  <a:schemeClr val="accent1"/>
                </a:solidFill>
                <a:latin typeface="Consolas"/>
                <a:cs typeface="Consolas"/>
                <a:sym typeface="Arial" charset="0"/>
              </a:rPr>
              <a:t>window</a:t>
            </a:r>
            <a:r>
              <a:rPr lang="en-US" sz="1500" dirty="0">
                <a:latin typeface="Consolas"/>
                <a:cs typeface="Consolas"/>
                <a:sym typeface="Arial" charset="0"/>
              </a:rPr>
              <a:t>(Minutes(10), Seconds(1)).</a:t>
            </a:r>
            <a:r>
              <a:rPr lang="en-US" sz="1500" dirty="0" err="1">
                <a:solidFill>
                  <a:srgbClr val="1D86CD"/>
                </a:solidFill>
                <a:latin typeface="Consolas"/>
                <a:cs typeface="Consolas"/>
                <a:sym typeface="Arial" charset="0"/>
              </a:rPr>
              <a:t>countByValue</a:t>
            </a:r>
            <a:r>
              <a:rPr lang="en-US" sz="1500" dirty="0">
                <a:latin typeface="Consolas"/>
                <a:cs typeface="Consolas"/>
                <a:sym typeface="Arial" charset="0"/>
              </a:rPr>
              <a:t>()</a:t>
            </a:r>
          </a:p>
          <a:p>
            <a:pPr marL="0" indent="0">
              <a:buNone/>
              <a:defRPr/>
            </a:pPr>
            <a:endParaRPr lang="en-US" sz="2138" dirty="0">
              <a:sym typeface="Arial" charset="0"/>
            </a:endParaRPr>
          </a:p>
        </p:txBody>
      </p:sp>
      <p:grpSp>
        <p:nvGrpSpPr>
          <p:cNvPr id="64" name="Group 63">
            <a:extLst>
              <a:ext uri="{FF2B5EF4-FFF2-40B4-BE49-F238E27FC236}">
                <a16:creationId xmlns:a16="http://schemas.microsoft.com/office/drawing/2014/main" xmlns="" id="{35C5B445-5EE3-44A4-B6CC-1A55F9BFCE12}"/>
              </a:ext>
            </a:extLst>
          </p:cNvPr>
          <p:cNvGrpSpPr>
            <a:grpSpLocks/>
          </p:cNvGrpSpPr>
          <p:nvPr/>
        </p:nvGrpSpPr>
        <p:grpSpPr bwMode="auto">
          <a:xfrm>
            <a:off x="3400425" y="3400425"/>
            <a:ext cx="3380184" cy="1000125"/>
            <a:chOff x="3374629" y="3917867"/>
            <a:chExt cx="3380382" cy="623026"/>
          </a:xfrm>
        </p:grpSpPr>
        <p:cxnSp>
          <p:nvCxnSpPr>
            <p:cNvPr id="30" name="Straight Arrow Connector 29">
              <a:extLst>
                <a:ext uri="{FF2B5EF4-FFF2-40B4-BE49-F238E27FC236}">
                  <a16:creationId xmlns:a16="http://schemas.microsoft.com/office/drawing/2014/main" xmlns="" id="{04A3FCD9-182B-42CC-80CF-35CB2590D951}"/>
                </a:ext>
              </a:extLst>
            </p:cNvPr>
            <p:cNvCxnSpPr>
              <a:stCxn id="12" idx="2"/>
            </p:cNvCxnSpPr>
            <p:nvPr/>
          </p:nvCxnSpPr>
          <p:spPr>
            <a:xfrm>
              <a:off x="4501622" y="3917867"/>
              <a:ext cx="2253389" cy="623026"/>
            </a:xfrm>
            <a:prstGeom prst="straightConnector1">
              <a:avLst/>
            </a:prstGeom>
            <a:ln w="57150"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4" name="Straight Arrow Connector 33">
              <a:extLst>
                <a:ext uri="{FF2B5EF4-FFF2-40B4-BE49-F238E27FC236}">
                  <a16:creationId xmlns:a16="http://schemas.microsoft.com/office/drawing/2014/main" xmlns="" id="{00BE0B23-EE71-4923-A9F3-22D0003FA888}"/>
                </a:ext>
              </a:extLst>
            </p:cNvPr>
            <p:cNvCxnSpPr>
              <a:stCxn id="15" idx="2"/>
            </p:cNvCxnSpPr>
            <p:nvPr/>
          </p:nvCxnSpPr>
          <p:spPr>
            <a:xfrm>
              <a:off x="5628019" y="3917867"/>
              <a:ext cx="1126992" cy="623026"/>
            </a:xfrm>
            <a:prstGeom prst="straightConnector1">
              <a:avLst/>
            </a:prstGeom>
            <a:ln w="57150"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7" name="Straight Arrow Connector 36">
              <a:extLst>
                <a:ext uri="{FF2B5EF4-FFF2-40B4-BE49-F238E27FC236}">
                  <a16:creationId xmlns:a16="http://schemas.microsoft.com/office/drawing/2014/main" xmlns="" id="{DA3BABD5-8B5F-4A67-9115-36BF8EA55064}"/>
                </a:ext>
              </a:extLst>
            </p:cNvPr>
            <p:cNvCxnSpPr>
              <a:stCxn id="21" idx="2"/>
            </p:cNvCxnSpPr>
            <p:nvPr/>
          </p:nvCxnSpPr>
          <p:spPr>
            <a:xfrm>
              <a:off x="6755011" y="3918609"/>
              <a:ext cx="0" cy="622284"/>
            </a:xfrm>
            <a:prstGeom prst="straightConnector1">
              <a:avLst/>
            </a:prstGeom>
            <a:ln w="57150"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7" name="Straight Arrow Connector 46">
              <a:extLst>
                <a:ext uri="{FF2B5EF4-FFF2-40B4-BE49-F238E27FC236}">
                  <a16:creationId xmlns:a16="http://schemas.microsoft.com/office/drawing/2014/main" xmlns="" id="{DC751F8A-72E2-4502-A13F-3C440EE74ED5}"/>
                </a:ext>
              </a:extLst>
            </p:cNvPr>
            <p:cNvCxnSpPr>
              <a:stCxn id="9" idx="2"/>
            </p:cNvCxnSpPr>
            <p:nvPr/>
          </p:nvCxnSpPr>
          <p:spPr>
            <a:xfrm>
              <a:off x="3374629" y="3917867"/>
              <a:ext cx="3380382" cy="623026"/>
            </a:xfrm>
            <a:prstGeom prst="straightConnector1">
              <a:avLst/>
            </a:prstGeom>
            <a:ln w="57150"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65" name="Group 64">
            <a:extLst>
              <a:ext uri="{FF2B5EF4-FFF2-40B4-BE49-F238E27FC236}">
                <a16:creationId xmlns:a16="http://schemas.microsoft.com/office/drawing/2014/main" xmlns="" id="{DB848E0F-24D0-4955-A282-03351618C333}"/>
              </a:ext>
            </a:extLst>
          </p:cNvPr>
          <p:cNvGrpSpPr>
            <a:grpSpLocks/>
          </p:cNvGrpSpPr>
          <p:nvPr/>
        </p:nvGrpSpPr>
        <p:grpSpPr bwMode="auto">
          <a:xfrm>
            <a:off x="2247900" y="3405783"/>
            <a:ext cx="3409950" cy="994767"/>
            <a:chOff x="2075999" y="4791864"/>
            <a:chExt cx="3410016" cy="761306"/>
          </a:xfrm>
        </p:grpSpPr>
        <p:cxnSp>
          <p:nvCxnSpPr>
            <p:cNvPr id="50" name="Straight Arrow Connector 49">
              <a:extLst>
                <a:ext uri="{FF2B5EF4-FFF2-40B4-BE49-F238E27FC236}">
                  <a16:creationId xmlns:a16="http://schemas.microsoft.com/office/drawing/2014/main" xmlns="" id="{D0344340-38A5-4A6D-894B-FAC71808CB9C}"/>
                </a:ext>
              </a:extLst>
            </p:cNvPr>
            <p:cNvCxnSpPr>
              <a:stCxn id="9" idx="2"/>
            </p:cNvCxnSpPr>
            <p:nvPr/>
          </p:nvCxnSpPr>
          <p:spPr>
            <a:xfrm>
              <a:off x="3202948" y="4791864"/>
              <a:ext cx="2254492" cy="739437"/>
            </a:xfrm>
            <a:prstGeom prst="straightConnector1">
              <a:avLst/>
            </a:prstGeom>
            <a:ln w="57150" cmpd="sng">
              <a:solidFill>
                <a:schemeClr val="tx1">
                  <a:lumMod val="50000"/>
                  <a:lumOff val="50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51" name="Straight Arrow Connector 50">
              <a:extLst>
                <a:ext uri="{FF2B5EF4-FFF2-40B4-BE49-F238E27FC236}">
                  <a16:creationId xmlns:a16="http://schemas.microsoft.com/office/drawing/2014/main" xmlns="" id="{FA657259-E489-4FD8-9C7B-02C8CE7493EB}"/>
                </a:ext>
              </a:extLst>
            </p:cNvPr>
            <p:cNvCxnSpPr>
              <a:stCxn id="12" idx="2"/>
            </p:cNvCxnSpPr>
            <p:nvPr/>
          </p:nvCxnSpPr>
          <p:spPr>
            <a:xfrm>
              <a:off x="4329301" y="4791864"/>
              <a:ext cx="1156714" cy="739437"/>
            </a:xfrm>
            <a:prstGeom prst="straightConnector1">
              <a:avLst/>
            </a:prstGeom>
            <a:ln w="57150" cmpd="sng">
              <a:solidFill>
                <a:schemeClr val="tx1">
                  <a:lumMod val="50000"/>
                  <a:lumOff val="50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52" name="Straight Arrow Connector 51">
              <a:extLst>
                <a:ext uri="{FF2B5EF4-FFF2-40B4-BE49-F238E27FC236}">
                  <a16:creationId xmlns:a16="http://schemas.microsoft.com/office/drawing/2014/main" xmlns="" id="{3F852989-FF84-4C27-90BA-285C74795CF1}"/>
                </a:ext>
              </a:extLst>
            </p:cNvPr>
            <p:cNvCxnSpPr>
              <a:stCxn id="15" idx="2"/>
            </p:cNvCxnSpPr>
            <p:nvPr/>
          </p:nvCxnSpPr>
          <p:spPr>
            <a:xfrm>
              <a:off x="5456249" y="4791864"/>
              <a:ext cx="1191" cy="761306"/>
            </a:xfrm>
            <a:prstGeom prst="straightConnector1">
              <a:avLst/>
            </a:prstGeom>
            <a:ln w="57150" cmpd="sng">
              <a:solidFill>
                <a:schemeClr val="tx1">
                  <a:lumMod val="50000"/>
                  <a:lumOff val="50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53" name="Straight Arrow Connector 52">
              <a:extLst>
                <a:ext uri="{FF2B5EF4-FFF2-40B4-BE49-F238E27FC236}">
                  <a16:creationId xmlns:a16="http://schemas.microsoft.com/office/drawing/2014/main" xmlns="" id="{F3963A96-587E-4D66-B3DC-18FCD451BD1E}"/>
                </a:ext>
              </a:extLst>
            </p:cNvPr>
            <p:cNvCxnSpPr>
              <a:stCxn id="6" idx="2"/>
            </p:cNvCxnSpPr>
            <p:nvPr/>
          </p:nvCxnSpPr>
          <p:spPr>
            <a:xfrm>
              <a:off x="2075999" y="4791864"/>
              <a:ext cx="3393347" cy="761306"/>
            </a:xfrm>
            <a:prstGeom prst="straightConnector1">
              <a:avLst/>
            </a:prstGeom>
            <a:ln w="57150" cmpd="sng">
              <a:solidFill>
                <a:schemeClr val="tx1">
                  <a:lumMod val="50000"/>
                  <a:lumOff val="50000"/>
                </a:schemeClr>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84" name="Group 83">
            <a:extLst>
              <a:ext uri="{FF2B5EF4-FFF2-40B4-BE49-F238E27FC236}">
                <a16:creationId xmlns:a16="http://schemas.microsoft.com/office/drawing/2014/main" xmlns="" id="{9E339960-02D4-4F9C-980D-0CA66992894F}"/>
              </a:ext>
            </a:extLst>
          </p:cNvPr>
          <p:cNvGrpSpPr>
            <a:grpSpLocks/>
          </p:cNvGrpSpPr>
          <p:nvPr/>
        </p:nvGrpSpPr>
        <p:grpSpPr bwMode="auto">
          <a:xfrm>
            <a:off x="742950" y="2714624"/>
            <a:ext cx="6271022" cy="751949"/>
            <a:chOff x="571115" y="3880890"/>
            <a:chExt cx="6270864" cy="1002969"/>
          </a:xfrm>
        </p:grpSpPr>
        <p:sp>
          <p:nvSpPr>
            <p:cNvPr id="26637" name="TextBox 23">
              <a:extLst>
                <a:ext uri="{FF2B5EF4-FFF2-40B4-BE49-F238E27FC236}">
                  <a16:creationId xmlns:a16="http://schemas.microsoft.com/office/drawing/2014/main" xmlns="" id="{C45EC4FB-5536-4F36-94FB-3AA493588977}"/>
                </a:ext>
              </a:extLst>
            </p:cNvPr>
            <p:cNvSpPr txBox="1">
              <a:spLocks noChangeArrowheads="1"/>
            </p:cNvSpPr>
            <p:nvPr/>
          </p:nvSpPr>
          <p:spPr bwMode="auto">
            <a:xfrm>
              <a:off x="571115" y="4422023"/>
              <a:ext cx="959982" cy="46183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1200">
                  <a:solidFill>
                    <a:srgbClr val="000000"/>
                  </a:solidFill>
                  <a:latin typeface="Gill Sans" charset="0"/>
                  <a:ea typeface="ヒラギノ角ゴ ProN W3" charset="-128"/>
                  <a:sym typeface="Gill Sans" charset="0"/>
                </a:defRPr>
              </a:lvl1pPr>
              <a:lvl2pPr marL="742950" indent="-285750" eaLnBrk="0" hangingPunct="0">
                <a:defRPr sz="1200">
                  <a:solidFill>
                    <a:srgbClr val="000000"/>
                  </a:solidFill>
                  <a:latin typeface="Gill Sans" charset="0"/>
                  <a:ea typeface="ヒラギノ角ゴ ProN W3" charset="-128"/>
                  <a:sym typeface="Gill Sans" charset="0"/>
                </a:defRPr>
              </a:lvl2pPr>
              <a:lvl3pPr marL="1143000" indent="-228600" eaLnBrk="0" hangingPunct="0">
                <a:defRPr sz="1200">
                  <a:solidFill>
                    <a:srgbClr val="000000"/>
                  </a:solidFill>
                  <a:latin typeface="Gill Sans" charset="0"/>
                  <a:ea typeface="ヒラギノ角ゴ ProN W3" charset="-128"/>
                  <a:sym typeface="Gill Sans" charset="0"/>
                </a:defRPr>
              </a:lvl3pPr>
              <a:lvl4pPr marL="1600200" indent="-228600" eaLnBrk="0" hangingPunct="0">
                <a:defRPr sz="1200">
                  <a:solidFill>
                    <a:srgbClr val="000000"/>
                  </a:solidFill>
                  <a:latin typeface="Gill Sans" charset="0"/>
                  <a:ea typeface="ヒラギノ角ゴ ProN W3" charset="-128"/>
                  <a:sym typeface="Gill Sans" charset="0"/>
                </a:defRPr>
              </a:lvl4pPr>
              <a:lvl5pPr marL="2057400" indent="-228600" eaLnBrk="0" hangingPunct="0">
                <a:defRPr sz="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200">
                  <a:solidFill>
                    <a:srgbClr val="000000"/>
                  </a:solidFill>
                  <a:latin typeface="Gill Sans" charset="0"/>
                  <a:ea typeface="ヒラギノ角ゴ ProN W3" charset="-128"/>
                  <a:sym typeface="Gill Sans" charset="0"/>
                </a:defRPr>
              </a:lvl9pPr>
            </a:lstStyle>
            <a:p>
              <a:pPr eaLnBrk="1" hangingPunct="1"/>
              <a:r>
                <a:rPr lang="en-US" altLang="en-US" sz="1650">
                  <a:latin typeface="Calibri" panose="020F0502020204030204" pitchFamily="34" charset="0"/>
                  <a:cs typeface="Calibri" panose="020F0502020204030204" pitchFamily="34" charset="0"/>
                </a:rPr>
                <a:t>hashTags</a:t>
              </a:r>
            </a:p>
          </p:txBody>
        </p:sp>
        <p:sp>
          <p:nvSpPr>
            <p:cNvPr id="6" name="Alternate Process 5">
              <a:extLst>
                <a:ext uri="{FF2B5EF4-FFF2-40B4-BE49-F238E27FC236}">
                  <a16:creationId xmlns:a16="http://schemas.microsoft.com/office/drawing/2014/main" xmlns="" id="{72142F48-1859-41E4-9F91-127176B9FECE}"/>
                </a:ext>
              </a:extLst>
            </p:cNvPr>
            <p:cNvSpPr>
              <a:spLocks noChangeArrowheads="1"/>
            </p:cNvSpPr>
            <p:nvPr/>
          </p:nvSpPr>
          <p:spPr bwMode="auto">
            <a:xfrm>
              <a:off x="1884937" y="4449425"/>
              <a:ext cx="382181" cy="352555"/>
            </a:xfrm>
            <a:prstGeom prst="flowChartAlternateProcess">
              <a:avLst/>
            </a:prstGeom>
            <a:gradFill rotWithShape="1">
              <a:gsLst>
                <a:gs pos="0">
                  <a:srgbClr val="A0F2DE"/>
                </a:gs>
                <a:gs pos="100000">
                  <a:srgbClr val="1BAD94"/>
                </a:gs>
              </a:gsLst>
              <a:lin ang="5400000"/>
            </a:gradFill>
            <a:ln w="9525">
              <a:solidFill>
                <a:srgbClr val="289B88"/>
              </a:solidFill>
              <a:miter lim="800000"/>
              <a:headEnd/>
              <a:tailEnd/>
            </a:ln>
            <a:effectLst>
              <a:outerShdw blurRad="40000" dist="23000" dir="5400000" rotWithShape="0">
                <a:srgbClr val="808080">
                  <a:alpha val="34999"/>
                </a:srgbClr>
              </a:outerShdw>
            </a:effectLst>
          </p:spPr>
          <p:txBody>
            <a:bodyPr anchor="ctr"/>
            <a:lstStyle/>
            <a:p>
              <a:pPr algn="ctr">
                <a:defRPr/>
              </a:pPr>
              <a:endParaRPr lang="en-US" sz="1650">
                <a:solidFill>
                  <a:schemeClr val="lt1"/>
                </a:solidFill>
                <a:latin typeface="Calibri"/>
                <a:cs typeface="Calibri"/>
              </a:endParaRPr>
            </a:p>
          </p:txBody>
        </p:sp>
        <p:sp>
          <p:nvSpPr>
            <p:cNvPr id="26639" name="TextBox 7">
              <a:extLst>
                <a:ext uri="{FF2B5EF4-FFF2-40B4-BE49-F238E27FC236}">
                  <a16:creationId xmlns:a16="http://schemas.microsoft.com/office/drawing/2014/main" xmlns="" id="{49A274BF-2746-41A3-B3D6-3679F2FE80A7}"/>
                </a:ext>
              </a:extLst>
            </p:cNvPr>
            <p:cNvSpPr txBox="1">
              <a:spLocks noChangeArrowheads="1"/>
            </p:cNvSpPr>
            <p:nvPr/>
          </p:nvSpPr>
          <p:spPr bwMode="auto">
            <a:xfrm>
              <a:off x="1817197" y="3880890"/>
              <a:ext cx="517606" cy="46183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rIns="0">
              <a:spAutoFit/>
            </a:bodyPr>
            <a:lstStyle>
              <a:lvl1pPr eaLnBrk="0" hangingPunct="0">
                <a:defRPr sz="1200">
                  <a:solidFill>
                    <a:srgbClr val="000000"/>
                  </a:solidFill>
                  <a:latin typeface="Gill Sans" charset="0"/>
                  <a:ea typeface="ヒラギノ角ゴ ProN W3" charset="-128"/>
                  <a:sym typeface="Gill Sans" charset="0"/>
                </a:defRPr>
              </a:lvl1pPr>
              <a:lvl2pPr marL="742950" indent="-285750" eaLnBrk="0" hangingPunct="0">
                <a:defRPr sz="1200">
                  <a:solidFill>
                    <a:srgbClr val="000000"/>
                  </a:solidFill>
                  <a:latin typeface="Gill Sans" charset="0"/>
                  <a:ea typeface="ヒラギノ角ゴ ProN W3" charset="-128"/>
                  <a:sym typeface="Gill Sans" charset="0"/>
                </a:defRPr>
              </a:lvl2pPr>
              <a:lvl3pPr marL="1143000" indent="-228600" eaLnBrk="0" hangingPunct="0">
                <a:defRPr sz="1200">
                  <a:solidFill>
                    <a:srgbClr val="000000"/>
                  </a:solidFill>
                  <a:latin typeface="Gill Sans" charset="0"/>
                  <a:ea typeface="ヒラギノ角ゴ ProN W3" charset="-128"/>
                  <a:sym typeface="Gill Sans" charset="0"/>
                </a:defRPr>
              </a:lvl3pPr>
              <a:lvl4pPr marL="1600200" indent="-228600" eaLnBrk="0" hangingPunct="0">
                <a:defRPr sz="1200">
                  <a:solidFill>
                    <a:srgbClr val="000000"/>
                  </a:solidFill>
                  <a:latin typeface="Gill Sans" charset="0"/>
                  <a:ea typeface="ヒラギノ角ゴ ProN W3" charset="-128"/>
                  <a:sym typeface="Gill Sans" charset="0"/>
                </a:defRPr>
              </a:lvl4pPr>
              <a:lvl5pPr marL="2057400" indent="-228600" eaLnBrk="0" hangingPunct="0">
                <a:defRPr sz="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200">
                  <a:solidFill>
                    <a:srgbClr val="000000"/>
                  </a:solidFill>
                  <a:latin typeface="Gill Sans" charset="0"/>
                  <a:ea typeface="ヒラギノ角ゴ ProN W3" charset="-128"/>
                  <a:sym typeface="Gill Sans" charset="0"/>
                </a:defRPr>
              </a:lvl9pPr>
            </a:lstStyle>
            <a:p>
              <a:pPr algn="ctr" eaLnBrk="1" hangingPunct="1"/>
              <a:r>
                <a:rPr lang="en-US" altLang="en-US" sz="1650">
                  <a:latin typeface="Calibri" panose="020F0502020204030204" pitchFamily="34" charset="0"/>
                  <a:cs typeface="Calibri" panose="020F0502020204030204" pitchFamily="34" charset="0"/>
                </a:rPr>
                <a:t>t-1</a:t>
              </a:r>
            </a:p>
          </p:txBody>
        </p:sp>
        <p:sp>
          <p:nvSpPr>
            <p:cNvPr id="9" name="Alternate Process 8">
              <a:extLst>
                <a:ext uri="{FF2B5EF4-FFF2-40B4-BE49-F238E27FC236}">
                  <a16:creationId xmlns:a16="http://schemas.microsoft.com/office/drawing/2014/main" xmlns="" id="{88694CC5-B20D-42E8-8F67-8360A8BD135A}"/>
                </a:ext>
              </a:extLst>
            </p:cNvPr>
            <p:cNvSpPr>
              <a:spLocks noChangeArrowheads="1"/>
            </p:cNvSpPr>
            <p:nvPr/>
          </p:nvSpPr>
          <p:spPr bwMode="auto">
            <a:xfrm>
              <a:off x="3011835" y="4449425"/>
              <a:ext cx="382181" cy="352555"/>
            </a:xfrm>
            <a:prstGeom prst="flowChartAlternateProcess">
              <a:avLst/>
            </a:prstGeom>
            <a:gradFill rotWithShape="1">
              <a:gsLst>
                <a:gs pos="0">
                  <a:srgbClr val="A0F2DE"/>
                </a:gs>
                <a:gs pos="100000">
                  <a:srgbClr val="1BAD94"/>
                </a:gs>
              </a:gsLst>
              <a:lin ang="5400000"/>
            </a:gradFill>
            <a:ln w="9525">
              <a:solidFill>
                <a:srgbClr val="289B88"/>
              </a:solidFill>
              <a:miter lim="800000"/>
              <a:headEnd/>
              <a:tailEnd/>
            </a:ln>
            <a:effectLst>
              <a:outerShdw blurRad="40000" dist="23000" dir="5400000" rotWithShape="0">
                <a:srgbClr val="808080">
                  <a:alpha val="34999"/>
                </a:srgbClr>
              </a:outerShdw>
            </a:effectLst>
          </p:spPr>
          <p:txBody>
            <a:bodyPr anchor="ctr"/>
            <a:lstStyle/>
            <a:p>
              <a:pPr algn="ctr">
                <a:defRPr/>
              </a:pPr>
              <a:endParaRPr lang="en-US" sz="1650">
                <a:solidFill>
                  <a:schemeClr val="lt1"/>
                </a:solidFill>
                <a:latin typeface="Calibri"/>
                <a:cs typeface="Calibri"/>
              </a:endParaRPr>
            </a:p>
          </p:txBody>
        </p:sp>
        <p:sp>
          <p:nvSpPr>
            <p:cNvPr id="26641" name="TextBox 10">
              <a:extLst>
                <a:ext uri="{FF2B5EF4-FFF2-40B4-BE49-F238E27FC236}">
                  <a16:creationId xmlns:a16="http://schemas.microsoft.com/office/drawing/2014/main" xmlns="" id="{D6AD5C7C-1BA4-40C9-A5D8-59DA0355DF91}"/>
                </a:ext>
              </a:extLst>
            </p:cNvPr>
            <p:cNvSpPr txBox="1">
              <a:spLocks noChangeArrowheads="1"/>
            </p:cNvSpPr>
            <p:nvPr/>
          </p:nvSpPr>
          <p:spPr bwMode="auto">
            <a:xfrm>
              <a:off x="2943991" y="3888941"/>
              <a:ext cx="517606" cy="46183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rIns="0">
              <a:spAutoFit/>
            </a:bodyPr>
            <a:lstStyle>
              <a:lvl1pPr eaLnBrk="0" hangingPunct="0">
                <a:defRPr sz="1200">
                  <a:solidFill>
                    <a:srgbClr val="000000"/>
                  </a:solidFill>
                  <a:latin typeface="Gill Sans" charset="0"/>
                  <a:ea typeface="ヒラギノ角ゴ ProN W3" charset="-128"/>
                  <a:sym typeface="Gill Sans" charset="0"/>
                </a:defRPr>
              </a:lvl1pPr>
              <a:lvl2pPr marL="742950" indent="-285750" eaLnBrk="0" hangingPunct="0">
                <a:defRPr sz="1200">
                  <a:solidFill>
                    <a:srgbClr val="000000"/>
                  </a:solidFill>
                  <a:latin typeface="Gill Sans" charset="0"/>
                  <a:ea typeface="ヒラギノ角ゴ ProN W3" charset="-128"/>
                  <a:sym typeface="Gill Sans" charset="0"/>
                </a:defRPr>
              </a:lvl2pPr>
              <a:lvl3pPr marL="1143000" indent="-228600" eaLnBrk="0" hangingPunct="0">
                <a:defRPr sz="1200">
                  <a:solidFill>
                    <a:srgbClr val="000000"/>
                  </a:solidFill>
                  <a:latin typeface="Gill Sans" charset="0"/>
                  <a:ea typeface="ヒラギノ角ゴ ProN W3" charset="-128"/>
                  <a:sym typeface="Gill Sans" charset="0"/>
                </a:defRPr>
              </a:lvl3pPr>
              <a:lvl4pPr marL="1600200" indent="-228600" eaLnBrk="0" hangingPunct="0">
                <a:defRPr sz="1200">
                  <a:solidFill>
                    <a:srgbClr val="000000"/>
                  </a:solidFill>
                  <a:latin typeface="Gill Sans" charset="0"/>
                  <a:ea typeface="ヒラギノ角ゴ ProN W3" charset="-128"/>
                  <a:sym typeface="Gill Sans" charset="0"/>
                </a:defRPr>
              </a:lvl4pPr>
              <a:lvl5pPr marL="2057400" indent="-228600" eaLnBrk="0" hangingPunct="0">
                <a:defRPr sz="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200">
                  <a:solidFill>
                    <a:srgbClr val="000000"/>
                  </a:solidFill>
                  <a:latin typeface="Gill Sans" charset="0"/>
                  <a:ea typeface="ヒラギノ角ゴ ProN W3" charset="-128"/>
                  <a:sym typeface="Gill Sans" charset="0"/>
                </a:defRPr>
              </a:lvl9pPr>
            </a:lstStyle>
            <a:p>
              <a:pPr algn="ctr" eaLnBrk="1" hangingPunct="1"/>
              <a:r>
                <a:rPr lang="en-US" altLang="en-US" sz="1650">
                  <a:latin typeface="Calibri" panose="020F0502020204030204" pitchFamily="34" charset="0"/>
                  <a:cs typeface="Calibri" panose="020F0502020204030204" pitchFamily="34" charset="0"/>
                </a:rPr>
                <a:t>t</a:t>
              </a:r>
            </a:p>
          </p:txBody>
        </p:sp>
        <p:sp>
          <p:nvSpPr>
            <p:cNvPr id="12" name="Alternate Process 11">
              <a:extLst>
                <a:ext uri="{FF2B5EF4-FFF2-40B4-BE49-F238E27FC236}">
                  <a16:creationId xmlns:a16="http://schemas.microsoft.com/office/drawing/2014/main" xmlns="" id="{E8417E42-935B-4A7A-BA27-D277443AE108}"/>
                </a:ext>
              </a:extLst>
            </p:cNvPr>
            <p:cNvSpPr>
              <a:spLocks noChangeArrowheads="1"/>
            </p:cNvSpPr>
            <p:nvPr/>
          </p:nvSpPr>
          <p:spPr bwMode="auto">
            <a:xfrm>
              <a:off x="4138733" y="4449425"/>
              <a:ext cx="381586" cy="352555"/>
            </a:xfrm>
            <a:prstGeom prst="flowChartAlternateProcess">
              <a:avLst/>
            </a:prstGeom>
            <a:gradFill rotWithShape="1">
              <a:gsLst>
                <a:gs pos="0">
                  <a:srgbClr val="A0F2DE"/>
                </a:gs>
                <a:gs pos="100000">
                  <a:srgbClr val="1BAD94"/>
                </a:gs>
              </a:gsLst>
              <a:lin ang="5400000"/>
            </a:gradFill>
            <a:ln w="9525">
              <a:solidFill>
                <a:srgbClr val="289B88"/>
              </a:solidFill>
              <a:miter lim="800000"/>
              <a:headEnd/>
              <a:tailEnd/>
            </a:ln>
            <a:effectLst>
              <a:outerShdw blurRad="40000" dist="23000" dir="5400000" rotWithShape="0">
                <a:srgbClr val="808080">
                  <a:alpha val="34999"/>
                </a:srgbClr>
              </a:outerShdw>
            </a:effectLst>
          </p:spPr>
          <p:txBody>
            <a:bodyPr anchor="ctr"/>
            <a:lstStyle/>
            <a:p>
              <a:pPr algn="ctr">
                <a:defRPr/>
              </a:pPr>
              <a:endParaRPr lang="en-US" sz="1650">
                <a:solidFill>
                  <a:schemeClr val="lt1"/>
                </a:solidFill>
                <a:latin typeface="Calibri"/>
                <a:cs typeface="Calibri"/>
              </a:endParaRPr>
            </a:p>
          </p:txBody>
        </p:sp>
        <p:sp>
          <p:nvSpPr>
            <p:cNvPr id="26643" name="TextBox 13">
              <a:extLst>
                <a:ext uri="{FF2B5EF4-FFF2-40B4-BE49-F238E27FC236}">
                  <a16:creationId xmlns:a16="http://schemas.microsoft.com/office/drawing/2014/main" xmlns="" id="{75058992-DEAA-48DA-96FD-C55CCB4DB1E7}"/>
                </a:ext>
              </a:extLst>
            </p:cNvPr>
            <p:cNvSpPr txBox="1">
              <a:spLocks noChangeArrowheads="1"/>
            </p:cNvSpPr>
            <p:nvPr/>
          </p:nvSpPr>
          <p:spPr bwMode="auto">
            <a:xfrm>
              <a:off x="4070785" y="3888941"/>
              <a:ext cx="517606" cy="46183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rIns="0">
              <a:spAutoFit/>
            </a:bodyPr>
            <a:lstStyle>
              <a:lvl1pPr eaLnBrk="0" hangingPunct="0">
                <a:defRPr sz="1200">
                  <a:solidFill>
                    <a:srgbClr val="000000"/>
                  </a:solidFill>
                  <a:latin typeface="Gill Sans" charset="0"/>
                  <a:ea typeface="ヒラギノ角ゴ ProN W3" charset="-128"/>
                  <a:sym typeface="Gill Sans" charset="0"/>
                </a:defRPr>
              </a:lvl1pPr>
              <a:lvl2pPr marL="742950" indent="-285750" eaLnBrk="0" hangingPunct="0">
                <a:defRPr sz="1200">
                  <a:solidFill>
                    <a:srgbClr val="000000"/>
                  </a:solidFill>
                  <a:latin typeface="Gill Sans" charset="0"/>
                  <a:ea typeface="ヒラギノ角ゴ ProN W3" charset="-128"/>
                  <a:sym typeface="Gill Sans" charset="0"/>
                </a:defRPr>
              </a:lvl2pPr>
              <a:lvl3pPr marL="1143000" indent="-228600" eaLnBrk="0" hangingPunct="0">
                <a:defRPr sz="1200">
                  <a:solidFill>
                    <a:srgbClr val="000000"/>
                  </a:solidFill>
                  <a:latin typeface="Gill Sans" charset="0"/>
                  <a:ea typeface="ヒラギノ角ゴ ProN W3" charset="-128"/>
                  <a:sym typeface="Gill Sans" charset="0"/>
                </a:defRPr>
              </a:lvl3pPr>
              <a:lvl4pPr marL="1600200" indent="-228600" eaLnBrk="0" hangingPunct="0">
                <a:defRPr sz="1200">
                  <a:solidFill>
                    <a:srgbClr val="000000"/>
                  </a:solidFill>
                  <a:latin typeface="Gill Sans" charset="0"/>
                  <a:ea typeface="ヒラギノ角ゴ ProN W3" charset="-128"/>
                  <a:sym typeface="Gill Sans" charset="0"/>
                </a:defRPr>
              </a:lvl4pPr>
              <a:lvl5pPr marL="2057400" indent="-228600" eaLnBrk="0" hangingPunct="0">
                <a:defRPr sz="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200">
                  <a:solidFill>
                    <a:srgbClr val="000000"/>
                  </a:solidFill>
                  <a:latin typeface="Gill Sans" charset="0"/>
                  <a:ea typeface="ヒラギノ角ゴ ProN W3" charset="-128"/>
                  <a:sym typeface="Gill Sans" charset="0"/>
                </a:defRPr>
              </a:lvl9pPr>
            </a:lstStyle>
            <a:p>
              <a:pPr algn="ctr" eaLnBrk="1" hangingPunct="1"/>
              <a:r>
                <a:rPr lang="en-US" altLang="en-US" sz="1650">
                  <a:latin typeface="Calibri" panose="020F0502020204030204" pitchFamily="34" charset="0"/>
                  <a:cs typeface="Calibri" panose="020F0502020204030204" pitchFamily="34" charset="0"/>
                </a:rPr>
                <a:t>t+1</a:t>
              </a:r>
            </a:p>
          </p:txBody>
        </p:sp>
        <p:sp>
          <p:nvSpPr>
            <p:cNvPr id="15" name="Alternate Process 14">
              <a:extLst>
                <a:ext uri="{FF2B5EF4-FFF2-40B4-BE49-F238E27FC236}">
                  <a16:creationId xmlns:a16="http://schemas.microsoft.com/office/drawing/2014/main" xmlns="" id="{411B0AFD-69E5-410D-A480-845AEF0DBB1D}"/>
                </a:ext>
              </a:extLst>
            </p:cNvPr>
            <p:cNvSpPr>
              <a:spLocks noChangeArrowheads="1"/>
            </p:cNvSpPr>
            <p:nvPr/>
          </p:nvSpPr>
          <p:spPr bwMode="auto">
            <a:xfrm>
              <a:off x="5265631" y="4449425"/>
              <a:ext cx="381586" cy="352555"/>
            </a:xfrm>
            <a:prstGeom prst="flowChartAlternateProcess">
              <a:avLst/>
            </a:prstGeom>
            <a:gradFill rotWithShape="1">
              <a:gsLst>
                <a:gs pos="0">
                  <a:srgbClr val="A0F2DE"/>
                </a:gs>
                <a:gs pos="100000">
                  <a:srgbClr val="1BAD94"/>
                </a:gs>
              </a:gsLst>
              <a:lin ang="5400000"/>
            </a:gradFill>
            <a:ln w="9525">
              <a:solidFill>
                <a:srgbClr val="289B88"/>
              </a:solidFill>
              <a:miter lim="800000"/>
              <a:headEnd/>
              <a:tailEnd/>
            </a:ln>
            <a:effectLst>
              <a:outerShdw blurRad="40000" dist="23000" dir="5400000" rotWithShape="0">
                <a:srgbClr val="808080">
                  <a:alpha val="34999"/>
                </a:srgbClr>
              </a:outerShdw>
            </a:effectLst>
          </p:spPr>
          <p:txBody>
            <a:bodyPr anchor="ctr"/>
            <a:lstStyle/>
            <a:p>
              <a:pPr algn="ctr">
                <a:defRPr/>
              </a:pPr>
              <a:endParaRPr lang="en-US" sz="1650">
                <a:solidFill>
                  <a:schemeClr val="lt1"/>
                </a:solidFill>
                <a:latin typeface="Calibri"/>
                <a:cs typeface="Calibri"/>
              </a:endParaRPr>
            </a:p>
          </p:txBody>
        </p:sp>
        <p:sp>
          <p:nvSpPr>
            <p:cNvPr id="26645" name="TextBox 16">
              <a:extLst>
                <a:ext uri="{FF2B5EF4-FFF2-40B4-BE49-F238E27FC236}">
                  <a16:creationId xmlns:a16="http://schemas.microsoft.com/office/drawing/2014/main" xmlns="" id="{4EE4A365-B18E-4160-AEA5-068C9CB56D1C}"/>
                </a:ext>
              </a:extLst>
            </p:cNvPr>
            <p:cNvSpPr txBox="1">
              <a:spLocks noChangeArrowheads="1"/>
            </p:cNvSpPr>
            <p:nvPr/>
          </p:nvSpPr>
          <p:spPr bwMode="auto">
            <a:xfrm>
              <a:off x="5197579" y="3880890"/>
              <a:ext cx="517606" cy="46183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rIns="0">
              <a:spAutoFit/>
            </a:bodyPr>
            <a:lstStyle>
              <a:lvl1pPr eaLnBrk="0" hangingPunct="0">
                <a:defRPr sz="1200">
                  <a:solidFill>
                    <a:srgbClr val="000000"/>
                  </a:solidFill>
                  <a:latin typeface="Gill Sans" charset="0"/>
                  <a:ea typeface="ヒラギノ角ゴ ProN W3" charset="-128"/>
                  <a:sym typeface="Gill Sans" charset="0"/>
                </a:defRPr>
              </a:lvl1pPr>
              <a:lvl2pPr marL="742950" indent="-285750" eaLnBrk="0" hangingPunct="0">
                <a:defRPr sz="1200">
                  <a:solidFill>
                    <a:srgbClr val="000000"/>
                  </a:solidFill>
                  <a:latin typeface="Gill Sans" charset="0"/>
                  <a:ea typeface="ヒラギノ角ゴ ProN W3" charset="-128"/>
                  <a:sym typeface="Gill Sans" charset="0"/>
                </a:defRPr>
              </a:lvl2pPr>
              <a:lvl3pPr marL="1143000" indent="-228600" eaLnBrk="0" hangingPunct="0">
                <a:defRPr sz="1200">
                  <a:solidFill>
                    <a:srgbClr val="000000"/>
                  </a:solidFill>
                  <a:latin typeface="Gill Sans" charset="0"/>
                  <a:ea typeface="ヒラギノ角ゴ ProN W3" charset="-128"/>
                  <a:sym typeface="Gill Sans" charset="0"/>
                </a:defRPr>
              </a:lvl3pPr>
              <a:lvl4pPr marL="1600200" indent="-228600" eaLnBrk="0" hangingPunct="0">
                <a:defRPr sz="1200">
                  <a:solidFill>
                    <a:srgbClr val="000000"/>
                  </a:solidFill>
                  <a:latin typeface="Gill Sans" charset="0"/>
                  <a:ea typeface="ヒラギノ角ゴ ProN W3" charset="-128"/>
                  <a:sym typeface="Gill Sans" charset="0"/>
                </a:defRPr>
              </a:lvl4pPr>
              <a:lvl5pPr marL="2057400" indent="-228600" eaLnBrk="0" hangingPunct="0">
                <a:defRPr sz="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200">
                  <a:solidFill>
                    <a:srgbClr val="000000"/>
                  </a:solidFill>
                  <a:latin typeface="Gill Sans" charset="0"/>
                  <a:ea typeface="ヒラギノ角ゴ ProN W3" charset="-128"/>
                  <a:sym typeface="Gill Sans" charset="0"/>
                </a:defRPr>
              </a:lvl9pPr>
            </a:lstStyle>
            <a:p>
              <a:pPr algn="ctr" eaLnBrk="1" hangingPunct="1"/>
              <a:r>
                <a:rPr lang="en-US" altLang="en-US" sz="1650">
                  <a:latin typeface="Calibri" panose="020F0502020204030204" pitchFamily="34" charset="0"/>
                  <a:cs typeface="Calibri" panose="020F0502020204030204" pitchFamily="34" charset="0"/>
                </a:rPr>
                <a:t>t+2</a:t>
              </a:r>
            </a:p>
          </p:txBody>
        </p:sp>
        <p:sp>
          <p:nvSpPr>
            <p:cNvPr id="21" name="Alternate Process 20">
              <a:extLst>
                <a:ext uri="{FF2B5EF4-FFF2-40B4-BE49-F238E27FC236}">
                  <a16:creationId xmlns:a16="http://schemas.microsoft.com/office/drawing/2014/main" xmlns="" id="{55ECB3E6-6DDF-47D3-BB84-830FB9F9EA07}"/>
                </a:ext>
              </a:extLst>
            </p:cNvPr>
            <p:cNvSpPr>
              <a:spLocks noChangeArrowheads="1"/>
            </p:cNvSpPr>
            <p:nvPr/>
          </p:nvSpPr>
          <p:spPr bwMode="auto">
            <a:xfrm>
              <a:off x="6391934" y="4450219"/>
              <a:ext cx="382181" cy="352555"/>
            </a:xfrm>
            <a:prstGeom prst="flowChartAlternateProcess">
              <a:avLst/>
            </a:prstGeom>
            <a:gradFill rotWithShape="1">
              <a:gsLst>
                <a:gs pos="0">
                  <a:srgbClr val="A0F2DE"/>
                </a:gs>
                <a:gs pos="100000">
                  <a:srgbClr val="1BAD94"/>
                </a:gs>
              </a:gsLst>
              <a:lin ang="5400000"/>
            </a:gradFill>
            <a:ln w="9525">
              <a:solidFill>
                <a:srgbClr val="289B88"/>
              </a:solidFill>
              <a:miter lim="800000"/>
              <a:headEnd/>
              <a:tailEnd/>
            </a:ln>
            <a:effectLst>
              <a:outerShdw blurRad="40000" dist="23000" dir="5400000" rotWithShape="0">
                <a:srgbClr val="808080">
                  <a:alpha val="34999"/>
                </a:srgbClr>
              </a:outerShdw>
            </a:effectLst>
          </p:spPr>
          <p:txBody>
            <a:bodyPr anchor="ctr"/>
            <a:lstStyle/>
            <a:p>
              <a:pPr algn="ctr">
                <a:defRPr/>
              </a:pPr>
              <a:endParaRPr lang="en-US" sz="1650">
                <a:solidFill>
                  <a:schemeClr val="lt1"/>
                </a:solidFill>
                <a:latin typeface="Calibri"/>
                <a:cs typeface="Calibri"/>
              </a:endParaRPr>
            </a:p>
          </p:txBody>
        </p:sp>
        <p:sp>
          <p:nvSpPr>
            <p:cNvPr id="26647" name="TextBox 22">
              <a:extLst>
                <a:ext uri="{FF2B5EF4-FFF2-40B4-BE49-F238E27FC236}">
                  <a16:creationId xmlns:a16="http://schemas.microsoft.com/office/drawing/2014/main" xmlns="" id="{AED51CBE-B8C0-4723-88D0-3F4C42772BAC}"/>
                </a:ext>
              </a:extLst>
            </p:cNvPr>
            <p:cNvSpPr txBox="1">
              <a:spLocks noChangeArrowheads="1"/>
            </p:cNvSpPr>
            <p:nvPr/>
          </p:nvSpPr>
          <p:spPr bwMode="auto">
            <a:xfrm>
              <a:off x="6324373" y="3880890"/>
              <a:ext cx="517606" cy="46183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rIns="0">
              <a:spAutoFit/>
            </a:bodyPr>
            <a:lstStyle>
              <a:lvl1pPr eaLnBrk="0" hangingPunct="0">
                <a:defRPr sz="1200">
                  <a:solidFill>
                    <a:srgbClr val="000000"/>
                  </a:solidFill>
                  <a:latin typeface="Gill Sans" charset="0"/>
                  <a:ea typeface="ヒラギノ角ゴ ProN W3" charset="-128"/>
                  <a:sym typeface="Gill Sans" charset="0"/>
                </a:defRPr>
              </a:lvl1pPr>
              <a:lvl2pPr marL="742950" indent="-285750" eaLnBrk="0" hangingPunct="0">
                <a:defRPr sz="1200">
                  <a:solidFill>
                    <a:srgbClr val="000000"/>
                  </a:solidFill>
                  <a:latin typeface="Gill Sans" charset="0"/>
                  <a:ea typeface="ヒラギノ角ゴ ProN W3" charset="-128"/>
                  <a:sym typeface="Gill Sans" charset="0"/>
                </a:defRPr>
              </a:lvl2pPr>
              <a:lvl3pPr marL="1143000" indent="-228600" eaLnBrk="0" hangingPunct="0">
                <a:defRPr sz="1200">
                  <a:solidFill>
                    <a:srgbClr val="000000"/>
                  </a:solidFill>
                  <a:latin typeface="Gill Sans" charset="0"/>
                  <a:ea typeface="ヒラギノ角ゴ ProN W3" charset="-128"/>
                  <a:sym typeface="Gill Sans" charset="0"/>
                </a:defRPr>
              </a:lvl3pPr>
              <a:lvl4pPr marL="1600200" indent="-228600" eaLnBrk="0" hangingPunct="0">
                <a:defRPr sz="1200">
                  <a:solidFill>
                    <a:srgbClr val="000000"/>
                  </a:solidFill>
                  <a:latin typeface="Gill Sans" charset="0"/>
                  <a:ea typeface="ヒラギノ角ゴ ProN W3" charset="-128"/>
                  <a:sym typeface="Gill Sans" charset="0"/>
                </a:defRPr>
              </a:lvl4pPr>
              <a:lvl5pPr marL="2057400" indent="-228600" eaLnBrk="0" hangingPunct="0">
                <a:defRPr sz="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200">
                  <a:solidFill>
                    <a:srgbClr val="000000"/>
                  </a:solidFill>
                  <a:latin typeface="Gill Sans" charset="0"/>
                  <a:ea typeface="ヒラギノ角ゴ ProN W3" charset="-128"/>
                  <a:sym typeface="Gill Sans" charset="0"/>
                </a:defRPr>
              </a:lvl9pPr>
            </a:lstStyle>
            <a:p>
              <a:pPr algn="ctr" eaLnBrk="1" hangingPunct="1"/>
              <a:r>
                <a:rPr lang="en-US" altLang="en-US" sz="1650">
                  <a:latin typeface="Calibri" panose="020F0502020204030204" pitchFamily="34" charset="0"/>
                  <a:cs typeface="Calibri" panose="020F0502020204030204" pitchFamily="34" charset="0"/>
                </a:rPr>
                <a:t>t+3</a:t>
              </a:r>
            </a:p>
          </p:txBody>
        </p:sp>
      </p:grpSp>
      <p:sp>
        <p:nvSpPr>
          <p:cNvPr id="25" name="Rounded Rectangle 24">
            <a:extLst>
              <a:ext uri="{FF2B5EF4-FFF2-40B4-BE49-F238E27FC236}">
                <a16:creationId xmlns:a16="http://schemas.microsoft.com/office/drawing/2014/main" xmlns="" id="{2AC6C185-BD61-48BD-BFEB-372B6A224552}"/>
              </a:ext>
            </a:extLst>
          </p:cNvPr>
          <p:cNvSpPr/>
          <p:nvPr/>
        </p:nvSpPr>
        <p:spPr>
          <a:xfrm>
            <a:off x="1825824" y="3027165"/>
            <a:ext cx="4269581" cy="505420"/>
          </a:xfrm>
          <a:prstGeom prst="roundRect">
            <a:avLst/>
          </a:prstGeom>
          <a:noFill/>
          <a:ln w="7620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lIns="81641" tIns="40821" rIns="81641" bIns="40821" anchor="ctr"/>
          <a:lstStyle/>
          <a:p>
            <a:pPr algn="ctr">
              <a:defRPr/>
            </a:pPr>
            <a:endParaRPr lang="en-US" sz="525"/>
          </a:p>
        </p:txBody>
      </p:sp>
      <p:sp>
        <p:nvSpPr>
          <p:cNvPr id="116" name="Alternate Process 115">
            <a:extLst>
              <a:ext uri="{FF2B5EF4-FFF2-40B4-BE49-F238E27FC236}">
                <a16:creationId xmlns:a16="http://schemas.microsoft.com/office/drawing/2014/main" xmlns="" id="{5C6A9693-8BE1-4746-9C23-06B6BE2B1396}"/>
              </a:ext>
            </a:extLst>
          </p:cNvPr>
          <p:cNvSpPr>
            <a:spLocks noChangeArrowheads="1"/>
          </p:cNvSpPr>
          <p:nvPr/>
        </p:nvSpPr>
        <p:spPr bwMode="auto">
          <a:xfrm>
            <a:off x="6572250" y="4450556"/>
            <a:ext cx="382191" cy="264319"/>
          </a:xfrm>
          <a:prstGeom prst="flowChartAlternateProcess">
            <a:avLst/>
          </a:prstGeom>
          <a:gradFill rotWithShape="1">
            <a:gsLst>
              <a:gs pos="0">
                <a:srgbClr val="86C5FF"/>
              </a:gs>
              <a:gs pos="100000">
                <a:srgbClr val="038BE7"/>
              </a:gs>
            </a:gsLst>
            <a:lin ang="5400000"/>
          </a:gradFill>
          <a:ln w="9525">
            <a:solidFill>
              <a:srgbClr val="1884CD"/>
            </a:solidFill>
            <a:miter lim="800000"/>
            <a:headEnd/>
            <a:tailEnd/>
          </a:ln>
          <a:effectLst>
            <a:outerShdw blurRad="40000" dist="23000" dir="5400000" rotWithShape="0">
              <a:srgbClr val="808080">
                <a:alpha val="34999"/>
              </a:srgbClr>
            </a:outerShdw>
          </a:effectLst>
        </p:spPr>
        <p:txBody>
          <a:bodyPr anchor="ctr"/>
          <a:lstStyle/>
          <a:p>
            <a:pPr algn="ctr">
              <a:defRPr/>
            </a:pPr>
            <a:endParaRPr lang="en-US" sz="1688">
              <a:solidFill>
                <a:schemeClr val="lt1"/>
              </a:solidFill>
            </a:endParaRPr>
          </a:p>
        </p:txBody>
      </p:sp>
      <p:sp>
        <p:nvSpPr>
          <p:cNvPr id="60" name="TextBox 59">
            <a:extLst>
              <a:ext uri="{FF2B5EF4-FFF2-40B4-BE49-F238E27FC236}">
                <a16:creationId xmlns:a16="http://schemas.microsoft.com/office/drawing/2014/main" xmlns="" id="{A22BF505-C30E-47D7-A7FF-0FAC1C3A1B5F}"/>
              </a:ext>
            </a:extLst>
          </p:cNvPr>
          <p:cNvSpPr txBox="1"/>
          <p:nvPr/>
        </p:nvSpPr>
        <p:spPr>
          <a:xfrm>
            <a:off x="2428875" y="3540324"/>
            <a:ext cx="1463029" cy="346249"/>
          </a:xfrm>
          <a:prstGeom prst="rect">
            <a:avLst/>
          </a:prstGeom>
          <a:noFill/>
        </p:spPr>
        <p:txBody>
          <a:bodyPr wrap="none">
            <a:spAutoFit/>
          </a:bodyPr>
          <a:lstStyle/>
          <a:p>
            <a:pPr>
              <a:defRPr/>
            </a:pPr>
            <a:r>
              <a:rPr lang="en-US" sz="1650" dirty="0">
                <a:solidFill>
                  <a:schemeClr val="accent3"/>
                </a:solidFill>
                <a:latin typeface="Calibri"/>
                <a:ea typeface="ヒラギノ角ゴ ProN W3" charset="0"/>
                <a:cs typeface="Calibri"/>
              </a:rPr>
              <a:t>sliding window</a:t>
            </a:r>
          </a:p>
        </p:txBody>
      </p:sp>
      <p:sp>
        <p:nvSpPr>
          <p:cNvPr id="61" name="TextBox 60">
            <a:extLst>
              <a:ext uri="{FF2B5EF4-FFF2-40B4-BE49-F238E27FC236}">
                <a16:creationId xmlns:a16="http://schemas.microsoft.com/office/drawing/2014/main" xmlns="" id="{70741247-CA0B-4ABD-B791-B7703769CE4E}"/>
              </a:ext>
            </a:extLst>
          </p:cNvPr>
          <p:cNvSpPr txBox="1">
            <a:spLocks noChangeArrowheads="1"/>
          </p:cNvSpPr>
          <p:nvPr/>
        </p:nvSpPr>
        <p:spPr bwMode="auto">
          <a:xfrm>
            <a:off x="3343275" y="4029075"/>
            <a:ext cx="1358129" cy="34624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1200">
                <a:solidFill>
                  <a:srgbClr val="000000"/>
                </a:solidFill>
                <a:latin typeface="Gill Sans" charset="0"/>
                <a:ea typeface="ヒラギノ角ゴ ProN W3" charset="-128"/>
                <a:sym typeface="Gill Sans" charset="0"/>
              </a:defRPr>
            </a:lvl1pPr>
            <a:lvl2pPr marL="742950" indent="-285750" eaLnBrk="0" hangingPunct="0">
              <a:defRPr sz="1200">
                <a:solidFill>
                  <a:srgbClr val="000000"/>
                </a:solidFill>
                <a:latin typeface="Gill Sans" charset="0"/>
                <a:ea typeface="ヒラギノ角ゴ ProN W3" charset="-128"/>
                <a:sym typeface="Gill Sans" charset="0"/>
              </a:defRPr>
            </a:lvl2pPr>
            <a:lvl3pPr marL="1143000" indent="-228600" eaLnBrk="0" hangingPunct="0">
              <a:defRPr sz="1200">
                <a:solidFill>
                  <a:srgbClr val="000000"/>
                </a:solidFill>
                <a:latin typeface="Gill Sans" charset="0"/>
                <a:ea typeface="ヒラギノ角ゴ ProN W3" charset="-128"/>
                <a:sym typeface="Gill Sans" charset="0"/>
              </a:defRPr>
            </a:lvl3pPr>
            <a:lvl4pPr marL="1600200" indent="-228600" eaLnBrk="0" hangingPunct="0">
              <a:defRPr sz="1200">
                <a:solidFill>
                  <a:srgbClr val="000000"/>
                </a:solidFill>
                <a:latin typeface="Gill Sans" charset="0"/>
                <a:ea typeface="ヒラギノ角ゴ ProN W3" charset="-128"/>
                <a:sym typeface="Gill Sans" charset="0"/>
              </a:defRPr>
            </a:lvl4pPr>
            <a:lvl5pPr marL="2057400" indent="-228600" eaLnBrk="0" hangingPunct="0">
              <a:defRPr sz="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200">
                <a:solidFill>
                  <a:srgbClr val="000000"/>
                </a:solidFill>
                <a:latin typeface="Gill Sans" charset="0"/>
                <a:ea typeface="ヒラギノ角ゴ ProN W3" charset="-128"/>
                <a:sym typeface="Gill Sans" charset="0"/>
              </a:defRPr>
            </a:lvl9pPr>
          </a:lstStyle>
          <a:p>
            <a:pPr eaLnBrk="1" hangingPunct="1"/>
            <a:r>
              <a:rPr lang="en-US" altLang="en-US" sz="1650">
                <a:latin typeface="Calibri" panose="020F0502020204030204" pitchFamily="34" charset="0"/>
                <a:cs typeface="Calibri" panose="020F0502020204030204" pitchFamily="34" charset="0"/>
              </a:rPr>
              <a:t>countByValue</a:t>
            </a:r>
          </a:p>
        </p:txBody>
      </p:sp>
      <p:sp>
        <p:nvSpPr>
          <p:cNvPr id="62" name="Rounded Rectangular Callout 61">
            <a:extLst>
              <a:ext uri="{FF2B5EF4-FFF2-40B4-BE49-F238E27FC236}">
                <a16:creationId xmlns:a16="http://schemas.microsoft.com/office/drawing/2014/main" xmlns="" id="{FB60FFA1-1C67-4D1F-96E6-99EB3428A5B1}"/>
              </a:ext>
            </a:extLst>
          </p:cNvPr>
          <p:cNvSpPr/>
          <p:nvPr/>
        </p:nvSpPr>
        <p:spPr>
          <a:xfrm>
            <a:off x="7086600" y="4257675"/>
            <a:ext cx="1514475" cy="1028700"/>
          </a:xfrm>
          <a:prstGeom prst="wedgeRoundRectCallout">
            <a:avLst>
              <a:gd name="adj1" fmla="val -113242"/>
              <a:gd name="adj2" fmla="val 5326"/>
              <a:gd name="adj3" fmla="val 16667"/>
            </a:avLst>
          </a:prstGeom>
          <a:ln w="57150" cmpd="sng"/>
        </p:spPr>
        <p:style>
          <a:lnRef idx="2">
            <a:schemeClr val="accent4"/>
          </a:lnRef>
          <a:fillRef idx="1">
            <a:schemeClr val="lt1"/>
          </a:fillRef>
          <a:effectRef idx="0">
            <a:schemeClr val="accent4"/>
          </a:effectRef>
          <a:fontRef idx="minor">
            <a:schemeClr val="dk1"/>
          </a:fontRef>
        </p:style>
        <p:txBody>
          <a:bodyPr lIns="0" rIns="0" anchor="ctr"/>
          <a:lstStyle/>
          <a:p>
            <a:pPr algn="ctr">
              <a:defRPr/>
            </a:pPr>
            <a:r>
              <a:rPr lang="en-US" sz="1650" dirty="0">
                <a:solidFill>
                  <a:srgbClr val="000000"/>
                </a:solidFill>
                <a:latin typeface="Calibri"/>
                <a:cs typeface="Calibri"/>
              </a:rPr>
              <a:t>count over all the data in the window</a:t>
            </a:r>
          </a:p>
        </p:txBody>
      </p:sp>
      <p:sp>
        <p:nvSpPr>
          <p:cNvPr id="35" name="CustomShape 4">
            <a:extLst>
              <a:ext uri="{FF2B5EF4-FFF2-40B4-BE49-F238E27FC236}">
                <a16:creationId xmlns:a16="http://schemas.microsoft.com/office/drawing/2014/main" xmlns="" id="{B0F40DDB-8584-4730-823A-0B656EC4937D}"/>
              </a:ext>
            </a:extLst>
          </p:cNvPr>
          <p:cNvSpPr/>
          <p:nvPr/>
        </p:nvSpPr>
        <p:spPr>
          <a:xfrm>
            <a:off x="0" y="6524625"/>
            <a:ext cx="4572000" cy="293688"/>
          </a:xfrm>
          <a:prstGeom prst="rect">
            <a:avLst/>
          </a:prstGeom>
          <a:solidFill>
            <a:schemeClr val="tx1"/>
          </a:solidFill>
          <a:ln>
            <a:noFill/>
          </a:ln>
        </p:spPr>
        <p:style>
          <a:lnRef idx="0">
            <a:scrgbClr r="0" g="0" b="0"/>
          </a:lnRef>
          <a:fillRef idx="0">
            <a:scrgbClr r="0" g="0" b="0"/>
          </a:fillRef>
          <a:effectRef idx="0">
            <a:scrgbClr r="0" g="0" b="0"/>
          </a:effectRef>
          <a:fontRef idx="minor"/>
        </p:style>
        <p:txBody>
          <a:bodyPr lIns="90000" tIns="45000" rIns="90000" bIns="45000" anchor="ctr"/>
          <a:lstStyle/>
          <a:p>
            <a:pPr lvl="0" algn="ctr" defTabSz="914400">
              <a:defRPr/>
            </a:pPr>
            <a:r>
              <a:rPr lang="en-IN" sz="2400" b="1" spc="-1" dirty="0">
                <a:solidFill>
                  <a:srgbClr val="FFFFFF"/>
                </a:solidFill>
                <a:latin typeface="Calibri"/>
              </a:rPr>
              <a:t>Big Data Computing</a:t>
            </a:r>
            <a:endParaRPr kumimoji="0" lang="en-IN" sz="2400" b="0" i="0" u="none" strike="noStrike" kern="1200" cap="none" spc="-1" normalizeH="0" baseline="0" noProof="0" dirty="0">
              <a:ln>
                <a:noFill/>
              </a:ln>
              <a:solidFill>
                <a:prstClr val="black"/>
              </a:solidFill>
              <a:effectLst/>
              <a:uLnTx/>
              <a:uFillTx/>
              <a:latin typeface="Arial"/>
            </a:endParaRPr>
          </a:p>
        </p:txBody>
      </p:sp>
      <p:sp>
        <p:nvSpPr>
          <p:cNvPr id="36" name="Footer Placeholder 3">
            <a:extLst>
              <a:ext uri="{FF2B5EF4-FFF2-40B4-BE49-F238E27FC236}">
                <a16:creationId xmlns:a16="http://schemas.microsoft.com/office/drawing/2014/main" xmlns="" id="{A6A2774D-4D95-4D8D-A522-EE7277C1E6A8}"/>
              </a:ext>
            </a:extLst>
          </p:cNvPr>
          <p:cNvSpPr txBox="1">
            <a:spLocks/>
          </p:cNvSpPr>
          <p:nvPr/>
        </p:nvSpPr>
        <p:spPr bwMode="auto">
          <a:xfrm>
            <a:off x="4572000" y="6453188"/>
            <a:ext cx="4572000" cy="3651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lvl="0" algn="ctr" defTabSz="914400" fontAlgn="base">
              <a:spcBef>
                <a:spcPct val="0"/>
              </a:spcBef>
              <a:spcAft>
                <a:spcPct val="0"/>
              </a:spcAft>
            </a:pPr>
            <a:r>
              <a:rPr lang="en-US" b="1" dirty="0">
                <a:solidFill>
                  <a:schemeClr val="bg1"/>
                </a:solidFill>
                <a:latin typeface="Calibri" panose="020F0502020204030204" pitchFamily="34" charset="0"/>
                <a:cs typeface="Calibri" panose="020F0502020204030204" pitchFamily="34" charset="0"/>
              </a:rPr>
              <a:t>Spark Streaming</a:t>
            </a:r>
            <a:endParaRPr kumimoji="0" lang="en-US" altLang="en-US" b="1" i="0" u="none" strike="noStrike" kern="1200" cap="none" spc="0" normalizeH="0" baseline="0" noProof="0" dirty="0">
              <a:ln>
                <a:noFill/>
              </a:ln>
              <a:solidFill>
                <a:prstClr val="white"/>
              </a:solidFill>
              <a:effectLst/>
              <a:uLnTx/>
              <a:uFillTx/>
              <a:latin typeface="Calibri" panose="020F0502020204030204" pitchFamily="34" charset="0"/>
              <a:ea typeface="MS PGothic" panose="020B0600070205080204" pitchFamily="34" charset="-128"/>
            </a:endParaRPr>
          </a:p>
        </p:txBody>
      </p:sp>
      <mc:AlternateContent xmlns:mc="http://schemas.openxmlformats.org/markup-compatibility/2006">
        <mc:Choice xmlns:p14="http://schemas.microsoft.com/office/powerpoint/2010/main" xmlns="" Requires="p14">
          <p:contentPart p14:bwMode="auto" r:id="rId2">
            <p14:nvContentPartPr>
              <p14:cNvPr id="4" name="Ink 3"/>
              <p14:cNvContentPartPr/>
              <p14:nvPr/>
            </p14:nvContentPartPr>
            <p14:xfrm>
              <a:off x="2102040" y="2674440"/>
              <a:ext cx="5544720" cy="979920"/>
            </p14:xfrm>
          </p:contentPart>
        </mc:Choice>
        <mc:Fallback>
          <p:pic>
            <p:nvPicPr>
              <p:cNvPr id="4" name="Ink 3"/>
              <p:cNvPicPr/>
              <p:nvPr/>
            </p:nvPicPr>
            <p:blipFill>
              <a:blip r:embed="rId3"/>
              <a:stretch>
                <a:fillRect/>
              </a:stretch>
            </p:blipFill>
            <p:spPr>
              <a:xfrm>
                <a:off x="2095200" y="2668680"/>
                <a:ext cx="5556600" cy="993600"/>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8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par>
                          <p:cTn id="11" fill="hold" nodeType="afterGroup">
                            <p:stCondLst>
                              <p:cond delay="0"/>
                            </p:stCondLst>
                            <p:childTnLst>
                              <p:par>
                                <p:cTn id="12" presetID="1" presetClass="entr" presetSubtype="0" fill="hold" grpId="0" nodeType="afterEffect">
                                  <p:stCondLst>
                                    <p:cond delay="0"/>
                                  </p:stCondLst>
                                  <p:childTnLst>
                                    <p:set>
                                      <p:cBhvr>
                                        <p:cTn id="13" dur="1" fill="hold">
                                          <p:stCondLst>
                                            <p:cond delay="0"/>
                                          </p:stCondLst>
                                        </p:cTn>
                                        <p:tgtEl>
                                          <p:spTgt spid="60"/>
                                        </p:tgtEl>
                                        <p:attrNameLst>
                                          <p:attrName>style.visibility</p:attrName>
                                        </p:attrNameLst>
                                      </p:cBhvr>
                                      <p:to>
                                        <p:strVal val="visible"/>
                                      </p:to>
                                    </p:set>
                                  </p:childTnLst>
                                </p:cTn>
                              </p:par>
                            </p:childTnLst>
                          </p:cTn>
                        </p:par>
                      </p:childTnLst>
                    </p:cTn>
                  </p:par>
                  <p:par>
                    <p:cTn id="14" fill="hold" nodeType="clickPar">
                      <p:stCondLst>
                        <p:cond delay="indefinite"/>
                      </p:stCondLst>
                      <p:childTnLst>
                        <p:par>
                          <p:cTn id="15" fill="hold" nodeType="withGroup">
                            <p:stCondLst>
                              <p:cond delay="0"/>
                            </p:stCondLst>
                            <p:childTnLst>
                              <p:par>
                                <p:cTn id="16" presetID="1" presetClass="exit" presetSubtype="0" fill="hold" grpId="1" nodeType="clickEffect">
                                  <p:stCondLst>
                                    <p:cond delay="0"/>
                                  </p:stCondLst>
                                  <p:childTnLst>
                                    <p:set>
                                      <p:cBhvr>
                                        <p:cTn id="17" dur="1" fill="hold">
                                          <p:stCondLst>
                                            <p:cond delay="0"/>
                                          </p:stCondLst>
                                        </p:cTn>
                                        <p:tgtEl>
                                          <p:spTgt spid="60"/>
                                        </p:tgtEl>
                                        <p:attrNameLst>
                                          <p:attrName>style.visibility</p:attrName>
                                        </p:attrNameLst>
                                      </p:cBhvr>
                                      <p:to>
                                        <p:strVal val="hidden"/>
                                      </p:to>
                                    </p:set>
                                  </p:childTnLst>
                                </p:cTn>
                              </p:par>
                            </p:childTnLst>
                          </p:cTn>
                        </p:par>
                        <p:par>
                          <p:cTn id="18" fill="hold" nodeType="afterGroup">
                            <p:stCondLst>
                              <p:cond delay="0"/>
                            </p:stCondLst>
                            <p:childTnLst>
                              <p:par>
                                <p:cTn id="19" presetID="22" presetClass="entr" presetSubtype="1" fill="hold" nodeType="afterEffect">
                                  <p:stCondLst>
                                    <p:cond delay="0"/>
                                  </p:stCondLst>
                                  <p:childTnLst>
                                    <p:set>
                                      <p:cBhvr>
                                        <p:cTn id="20" dur="1" fill="hold">
                                          <p:stCondLst>
                                            <p:cond delay="0"/>
                                          </p:stCondLst>
                                        </p:cTn>
                                        <p:tgtEl>
                                          <p:spTgt spid="65"/>
                                        </p:tgtEl>
                                        <p:attrNameLst>
                                          <p:attrName>style.visibility</p:attrName>
                                        </p:attrNameLst>
                                      </p:cBhvr>
                                      <p:to>
                                        <p:strVal val="visible"/>
                                      </p:to>
                                    </p:set>
                                    <p:animEffect transition="in" filter="wipe(up)">
                                      <p:cBhvr>
                                        <p:cTn id="21" dur="500"/>
                                        <p:tgtEl>
                                          <p:spTgt spid="65"/>
                                        </p:tgtEl>
                                      </p:cBhvr>
                                    </p:animEffect>
                                  </p:childTnLst>
                                </p:cTn>
                              </p:par>
                            </p:childTnLst>
                          </p:cTn>
                        </p:par>
                        <p:par>
                          <p:cTn id="22" fill="hold" nodeType="afterGroup">
                            <p:stCondLst>
                              <p:cond delay="500"/>
                            </p:stCondLst>
                            <p:childTnLst>
                              <p:par>
                                <p:cTn id="23" presetID="1" presetClass="entr" presetSubtype="0" fill="hold" nodeType="afterEffect">
                                  <p:stCondLst>
                                    <p:cond delay="0"/>
                                  </p:stCondLst>
                                  <p:childTnLst>
                                    <p:set>
                                      <p:cBhvr>
                                        <p:cTn id="24" dur="1" fill="hold">
                                          <p:stCondLst>
                                            <p:cond delay="0"/>
                                          </p:stCondLst>
                                        </p:cTn>
                                        <p:tgtEl>
                                          <p:spTgt spid="86"/>
                                        </p:tgtEl>
                                        <p:attrNameLst>
                                          <p:attrName>style.visibility</p:attrName>
                                        </p:attrNameLst>
                                      </p:cBhvr>
                                      <p:to>
                                        <p:strVal val="visible"/>
                                      </p:to>
                                    </p:set>
                                  </p:childTnLst>
                                </p:cTn>
                              </p:par>
                            </p:childTnLst>
                          </p:cTn>
                        </p:par>
                        <p:par>
                          <p:cTn id="25" fill="hold" nodeType="afterGroup">
                            <p:stCondLst>
                              <p:cond delay="500"/>
                            </p:stCondLst>
                            <p:childTnLst>
                              <p:par>
                                <p:cTn id="26" presetID="1" presetClass="entr" presetSubtype="0" fill="hold" grpId="0" nodeType="afterEffect">
                                  <p:stCondLst>
                                    <p:cond delay="0"/>
                                  </p:stCondLst>
                                  <p:childTnLst>
                                    <p:set>
                                      <p:cBhvr>
                                        <p:cTn id="27" dur="1" fill="hold">
                                          <p:stCondLst>
                                            <p:cond delay="0"/>
                                          </p:stCondLst>
                                        </p:cTn>
                                        <p:tgtEl>
                                          <p:spTgt spid="61"/>
                                        </p:tgtEl>
                                        <p:attrNameLst>
                                          <p:attrName>style.visibility</p:attrName>
                                        </p:attrNameLst>
                                      </p:cBhvr>
                                      <p:to>
                                        <p:strVal val="visible"/>
                                      </p:to>
                                    </p:set>
                                  </p:childTnLst>
                                </p:cTn>
                              </p:par>
                            </p:childTnLst>
                          </p:cTn>
                        </p:par>
                        <p:par>
                          <p:cTn id="28" fill="hold" nodeType="afterGroup">
                            <p:stCondLst>
                              <p:cond delay="500"/>
                            </p:stCondLst>
                            <p:childTnLst>
                              <p:par>
                                <p:cTn id="29" presetID="1" presetClass="entr" presetSubtype="0" fill="hold" grpId="0" nodeType="afterEffect">
                                  <p:stCondLst>
                                    <p:cond delay="0"/>
                                  </p:stCondLst>
                                  <p:childTnLst>
                                    <p:set>
                                      <p:cBhvr>
                                        <p:cTn id="30" dur="1" fill="hold">
                                          <p:stCondLst>
                                            <p:cond delay="0"/>
                                          </p:stCondLst>
                                        </p:cTn>
                                        <p:tgtEl>
                                          <p:spTgt spid="62"/>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xit" presetSubtype="0" fill="hold" nodeType="clickEffect">
                                  <p:stCondLst>
                                    <p:cond delay="0"/>
                                  </p:stCondLst>
                                  <p:childTnLst>
                                    <p:set>
                                      <p:cBhvr>
                                        <p:cTn id="34" dur="1" fill="hold">
                                          <p:stCondLst>
                                            <p:cond delay="0"/>
                                          </p:stCondLst>
                                        </p:cTn>
                                        <p:tgtEl>
                                          <p:spTgt spid="65"/>
                                        </p:tgtEl>
                                        <p:attrNameLst>
                                          <p:attrName>style.visibility</p:attrName>
                                        </p:attrNameLst>
                                      </p:cBhvr>
                                      <p:to>
                                        <p:strVal val="hidden"/>
                                      </p:to>
                                    </p:set>
                                  </p:childTnLst>
                                </p:cTn>
                              </p:par>
                            </p:childTnLst>
                          </p:cTn>
                        </p:par>
                        <p:par>
                          <p:cTn id="35" fill="hold" nodeType="afterGroup">
                            <p:stCondLst>
                              <p:cond delay="0"/>
                            </p:stCondLst>
                            <p:childTnLst>
                              <p:par>
                                <p:cTn id="36" presetID="42" presetClass="path" presetSubtype="0" accel="50000" decel="50000" fill="hold" grpId="0" nodeType="afterEffect">
                                  <p:stCondLst>
                                    <p:cond delay="0"/>
                                  </p:stCondLst>
                                  <p:childTnLst>
                                    <p:animMotion origin="layout" path="M 3.88889E-6 -4.44444E-6 L 0.1243 -4.44444E-6 " pathEditMode="relative" rAng="0" ptsTypes="AA">
                                      <p:cBhvr>
                                        <p:cTn id="37" dur="500" fill="hold"/>
                                        <p:tgtEl>
                                          <p:spTgt spid="25"/>
                                        </p:tgtEl>
                                        <p:attrNameLst>
                                          <p:attrName>ppt_x</p:attrName>
                                          <p:attrName>ppt_y</p:attrName>
                                        </p:attrNameLst>
                                      </p:cBhvr>
                                      <p:rCtr x="6215" y="0"/>
                                    </p:animMotion>
                                  </p:childTnLst>
                                </p:cTn>
                              </p:par>
                            </p:childTnLst>
                          </p:cTn>
                        </p:par>
                        <p:par>
                          <p:cTn id="38" fill="hold" nodeType="afterGroup">
                            <p:stCondLst>
                              <p:cond delay="500"/>
                            </p:stCondLst>
                            <p:childTnLst>
                              <p:par>
                                <p:cTn id="39" presetID="22" presetClass="entr" presetSubtype="1" fill="hold" nodeType="afterEffect">
                                  <p:stCondLst>
                                    <p:cond delay="0"/>
                                  </p:stCondLst>
                                  <p:childTnLst>
                                    <p:set>
                                      <p:cBhvr>
                                        <p:cTn id="40" dur="1" fill="hold">
                                          <p:stCondLst>
                                            <p:cond delay="0"/>
                                          </p:stCondLst>
                                        </p:cTn>
                                        <p:tgtEl>
                                          <p:spTgt spid="64"/>
                                        </p:tgtEl>
                                        <p:attrNameLst>
                                          <p:attrName>style.visibility</p:attrName>
                                        </p:attrNameLst>
                                      </p:cBhvr>
                                      <p:to>
                                        <p:strVal val="visible"/>
                                      </p:to>
                                    </p:set>
                                    <p:animEffect transition="in" filter="wipe(up)">
                                      <p:cBhvr>
                                        <p:cTn id="41" dur="500"/>
                                        <p:tgtEl>
                                          <p:spTgt spid="64"/>
                                        </p:tgtEl>
                                      </p:cBhvr>
                                    </p:animEffect>
                                  </p:childTnLst>
                                </p:cTn>
                              </p:par>
                            </p:childTnLst>
                          </p:cTn>
                        </p:par>
                        <p:par>
                          <p:cTn id="42" fill="hold" nodeType="afterGroup">
                            <p:stCondLst>
                              <p:cond delay="1000"/>
                            </p:stCondLst>
                            <p:childTnLst>
                              <p:par>
                                <p:cTn id="43" presetID="1" presetClass="entr" presetSubtype="0" fill="hold" grpId="0" nodeType="afterEffect">
                                  <p:stCondLst>
                                    <p:cond delay="0"/>
                                  </p:stCondLst>
                                  <p:childTnLst>
                                    <p:set>
                                      <p:cBhvr>
                                        <p:cTn id="44" dur="1" fill="hold">
                                          <p:stCondLst>
                                            <p:cond delay="0"/>
                                          </p:stCondLst>
                                        </p:cTn>
                                        <p:tgtEl>
                                          <p:spTgt spid="1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5" grpId="1" animBg="1"/>
      <p:bldP spid="116" grpId="0" animBg="1"/>
      <p:bldP spid="60" grpId="0"/>
      <p:bldP spid="60" grpId="1"/>
      <p:bldP spid="61" grpId="0"/>
      <p:bldP spid="62"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Alternate Process 49">
            <a:extLst>
              <a:ext uri="{FF2B5EF4-FFF2-40B4-BE49-F238E27FC236}">
                <a16:creationId xmlns:a16="http://schemas.microsoft.com/office/drawing/2014/main" xmlns="" id="{93236B76-B55A-4997-9D55-95A217A79E28}"/>
              </a:ext>
            </a:extLst>
          </p:cNvPr>
          <p:cNvSpPr/>
          <p:nvPr/>
        </p:nvSpPr>
        <p:spPr bwMode="auto">
          <a:xfrm>
            <a:off x="6400800" y="4707136"/>
            <a:ext cx="381596" cy="264914"/>
          </a:xfrm>
          <a:prstGeom prst="flowChartAlternateProcess">
            <a:avLst/>
          </a:prstGeom>
          <a:solidFill>
            <a:schemeClr val="bg1"/>
          </a:solidFill>
          <a:ln w="12700" cmpd="sng">
            <a:prstDash val="dash"/>
          </a:ln>
        </p:spPr>
        <p:style>
          <a:lnRef idx="2">
            <a:schemeClr val="dk1"/>
          </a:lnRef>
          <a:fillRef idx="1">
            <a:schemeClr val="lt1"/>
          </a:fillRef>
          <a:effectRef idx="0">
            <a:schemeClr val="dk1"/>
          </a:effectRef>
          <a:fontRef idx="minor">
            <a:schemeClr val="dk1"/>
          </a:fontRef>
        </p:style>
        <p:txBody>
          <a:bodyPr anchor="ctr"/>
          <a:lstStyle/>
          <a:p>
            <a:pPr algn="ctr">
              <a:defRPr/>
            </a:pPr>
            <a:r>
              <a:rPr lang="en-US" sz="1650" b="1" dirty="0">
                <a:latin typeface="Calibri"/>
                <a:cs typeface="Calibri"/>
              </a:rPr>
              <a:t>?</a:t>
            </a:r>
          </a:p>
        </p:txBody>
      </p:sp>
      <p:sp>
        <p:nvSpPr>
          <p:cNvPr id="2" name="Title 1">
            <a:extLst>
              <a:ext uri="{FF2B5EF4-FFF2-40B4-BE49-F238E27FC236}">
                <a16:creationId xmlns:a16="http://schemas.microsoft.com/office/drawing/2014/main" xmlns="" id="{6BCF48B4-64AD-4AFF-A94B-2998291A2A0B}"/>
              </a:ext>
            </a:extLst>
          </p:cNvPr>
          <p:cNvSpPr>
            <a:spLocks noGrp="1"/>
          </p:cNvSpPr>
          <p:nvPr>
            <p:ph type="title"/>
          </p:nvPr>
        </p:nvSpPr>
        <p:spPr/>
        <p:txBody>
          <a:bodyPr/>
          <a:lstStyle/>
          <a:p>
            <a:pPr>
              <a:defRPr/>
            </a:pPr>
            <a:r>
              <a:rPr lang="en-US" b="1" dirty="0">
                <a:sym typeface="Arial" charset="0"/>
              </a:rPr>
              <a:t>Smart window-based </a:t>
            </a:r>
            <a:r>
              <a:rPr lang="en-US" b="1" dirty="0" err="1">
                <a:sym typeface="Arial" charset="0"/>
              </a:rPr>
              <a:t>countByValue</a:t>
            </a:r>
            <a:endParaRPr lang="en-US" b="1" dirty="0">
              <a:sym typeface="Arial" charset="0"/>
            </a:endParaRPr>
          </a:p>
        </p:txBody>
      </p:sp>
      <p:sp>
        <p:nvSpPr>
          <p:cNvPr id="3" name="Content Placeholder 2">
            <a:extLst>
              <a:ext uri="{FF2B5EF4-FFF2-40B4-BE49-F238E27FC236}">
                <a16:creationId xmlns:a16="http://schemas.microsoft.com/office/drawing/2014/main" xmlns="" id="{30282D3B-2FFB-454F-B526-41FE89EE6553}"/>
              </a:ext>
            </a:extLst>
          </p:cNvPr>
          <p:cNvSpPr>
            <a:spLocks noGrp="1"/>
          </p:cNvSpPr>
          <p:nvPr>
            <p:ph idx="1"/>
          </p:nvPr>
        </p:nvSpPr>
        <p:spPr>
          <a:xfrm>
            <a:off x="457200" y="2057400"/>
            <a:ext cx="8555236" cy="485775"/>
          </a:xfrm>
        </p:spPr>
        <p:txBody>
          <a:bodyPr>
            <a:noAutofit/>
          </a:bodyPr>
          <a:lstStyle/>
          <a:p>
            <a:pPr marL="0" indent="0">
              <a:buNone/>
              <a:defRPr/>
            </a:pPr>
            <a:r>
              <a:rPr lang="en-US" sz="1500" dirty="0" err="1">
                <a:latin typeface="Consolas"/>
                <a:cs typeface="Consolas"/>
                <a:sym typeface="Arial" charset="0"/>
              </a:rPr>
              <a:t>val</a:t>
            </a:r>
            <a:r>
              <a:rPr lang="en-US" sz="1500" dirty="0">
                <a:latin typeface="Consolas"/>
                <a:cs typeface="Consolas"/>
                <a:sym typeface="Arial" charset="0"/>
              </a:rPr>
              <a:t> </a:t>
            </a:r>
            <a:r>
              <a:rPr lang="en-US" sz="1500" dirty="0" err="1">
                <a:solidFill>
                  <a:srgbClr val="B50B1B"/>
                </a:solidFill>
                <a:latin typeface="Consolas"/>
                <a:cs typeface="Consolas"/>
                <a:sym typeface="Arial" charset="0"/>
              </a:rPr>
              <a:t>tagCounts</a:t>
            </a:r>
            <a:r>
              <a:rPr lang="en-US" sz="1500" dirty="0">
                <a:latin typeface="Consolas"/>
                <a:cs typeface="Consolas"/>
                <a:sym typeface="Arial" charset="0"/>
              </a:rPr>
              <a:t> = </a:t>
            </a:r>
            <a:r>
              <a:rPr lang="en-US" sz="1500" dirty="0" err="1">
                <a:solidFill>
                  <a:srgbClr val="B50B1B"/>
                </a:solidFill>
                <a:latin typeface="Consolas"/>
                <a:cs typeface="Consolas"/>
                <a:sym typeface="Arial" charset="0"/>
              </a:rPr>
              <a:t>hashtags</a:t>
            </a:r>
            <a:r>
              <a:rPr lang="en-US" sz="1500" dirty="0" err="1">
                <a:latin typeface="Consolas"/>
                <a:cs typeface="Consolas"/>
                <a:sym typeface="Arial" charset="0"/>
              </a:rPr>
              <a:t>.</a:t>
            </a:r>
            <a:r>
              <a:rPr lang="en-US" sz="1500" dirty="0" err="1">
                <a:solidFill>
                  <a:srgbClr val="1D86CD"/>
                </a:solidFill>
                <a:latin typeface="Consolas"/>
                <a:cs typeface="Consolas"/>
                <a:sym typeface="Arial" charset="0"/>
              </a:rPr>
              <a:t>countByValueAndWindow</a:t>
            </a:r>
            <a:r>
              <a:rPr lang="en-US" sz="1500" dirty="0">
                <a:latin typeface="Consolas"/>
                <a:cs typeface="Consolas"/>
                <a:sym typeface="Arial" charset="0"/>
              </a:rPr>
              <a:t>(Minutes(10), Seconds(1))</a:t>
            </a:r>
          </a:p>
          <a:p>
            <a:pPr marL="0" indent="0">
              <a:buNone/>
              <a:defRPr/>
            </a:pPr>
            <a:endParaRPr lang="en-US" sz="2138" dirty="0">
              <a:sym typeface="Arial" charset="0"/>
            </a:endParaRPr>
          </a:p>
          <a:p>
            <a:pPr marL="0" indent="0">
              <a:buNone/>
              <a:defRPr/>
            </a:pPr>
            <a:endParaRPr lang="en-US" sz="2138" dirty="0">
              <a:sym typeface="Arial" charset="0"/>
            </a:endParaRPr>
          </a:p>
          <a:p>
            <a:pPr marL="0" indent="0">
              <a:buNone/>
              <a:defRPr/>
            </a:pPr>
            <a:r>
              <a:rPr lang="en-US" sz="2138" dirty="0">
                <a:solidFill>
                  <a:schemeClr val="tx1">
                    <a:lumMod val="50000"/>
                    <a:lumOff val="50000"/>
                  </a:schemeClr>
                </a:solidFill>
                <a:sym typeface="Arial" charset="0"/>
              </a:rPr>
              <a:t>  </a:t>
            </a:r>
            <a:endParaRPr lang="en-US" sz="2138" dirty="0">
              <a:sym typeface="Arial" charset="0"/>
            </a:endParaRPr>
          </a:p>
        </p:txBody>
      </p:sp>
      <p:grpSp>
        <p:nvGrpSpPr>
          <p:cNvPr id="116" name="Group 115">
            <a:extLst>
              <a:ext uri="{FF2B5EF4-FFF2-40B4-BE49-F238E27FC236}">
                <a16:creationId xmlns:a16="http://schemas.microsoft.com/office/drawing/2014/main" xmlns="" id="{D8378E59-67DA-47FD-BA04-76F9B5B96077}"/>
              </a:ext>
            </a:extLst>
          </p:cNvPr>
          <p:cNvGrpSpPr>
            <a:grpSpLocks/>
          </p:cNvGrpSpPr>
          <p:nvPr/>
        </p:nvGrpSpPr>
        <p:grpSpPr bwMode="auto">
          <a:xfrm>
            <a:off x="571500" y="2600325"/>
            <a:ext cx="6271022" cy="1437084"/>
            <a:chOff x="571115" y="3578515"/>
            <a:chExt cx="6270864" cy="1916360"/>
          </a:xfrm>
        </p:grpSpPr>
        <p:sp>
          <p:nvSpPr>
            <p:cNvPr id="8" name="Alternate Process 7">
              <a:extLst>
                <a:ext uri="{FF2B5EF4-FFF2-40B4-BE49-F238E27FC236}">
                  <a16:creationId xmlns:a16="http://schemas.microsoft.com/office/drawing/2014/main" xmlns="" id="{3284B9F4-D59F-458F-AD36-E566891D9BB2}"/>
                </a:ext>
              </a:extLst>
            </p:cNvPr>
            <p:cNvSpPr>
              <a:spLocks noChangeArrowheads="1"/>
            </p:cNvSpPr>
            <p:nvPr/>
          </p:nvSpPr>
          <p:spPr bwMode="auto">
            <a:xfrm>
              <a:off x="5272775" y="5128909"/>
              <a:ext cx="382181" cy="353264"/>
            </a:xfrm>
            <a:prstGeom prst="flowChartAlternateProcess">
              <a:avLst/>
            </a:prstGeom>
            <a:gradFill rotWithShape="1">
              <a:gsLst>
                <a:gs pos="0">
                  <a:srgbClr val="EBFAE7"/>
                </a:gs>
                <a:gs pos="64999">
                  <a:srgbClr val="CDEFC2"/>
                </a:gs>
                <a:gs pos="100000">
                  <a:srgbClr val="B7EBA7"/>
                </a:gs>
              </a:gsLst>
              <a:lin ang="5400000" scaled="1"/>
            </a:gradFill>
            <a:ln w="9525">
              <a:solidFill>
                <a:srgbClr val="529827"/>
              </a:solidFill>
              <a:miter lim="800000"/>
              <a:headEnd/>
              <a:tailEnd/>
            </a:ln>
            <a:effectLst>
              <a:outerShdw blurRad="40000" dist="20000" dir="5400000" rotWithShape="0">
                <a:srgbClr val="808080">
                  <a:alpha val="37999"/>
                </a:srgbClr>
              </a:outerShdw>
            </a:effectLst>
          </p:spPr>
          <p:txBody>
            <a:bodyPr anchor="ctr"/>
            <a:lstStyle/>
            <a:p>
              <a:pPr algn="ctr">
                <a:defRPr/>
              </a:pPr>
              <a:endParaRPr lang="en-US" sz="1650">
                <a:solidFill>
                  <a:schemeClr val="dk1"/>
                </a:solidFill>
                <a:latin typeface="Calibri"/>
                <a:cs typeface="Calibri"/>
              </a:endParaRPr>
            </a:p>
          </p:txBody>
        </p:sp>
        <p:sp>
          <p:nvSpPr>
            <p:cNvPr id="10" name="Alternate Process 9">
              <a:extLst>
                <a:ext uri="{FF2B5EF4-FFF2-40B4-BE49-F238E27FC236}">
                  <a16:creationId xmlns:a16="http://schemas.microsoft.com/office/drawing/2014/main" xmlns="" id="{725CB460-4390-42B1-9B7F-9E0AE4C6DB8F}"/>
                </a:ext>
              </a:extLst>
            </p:cNvPr>
            <p:cNvSpPr>
              <a:spLocks noChangeArrowheads="1"/>
            </p:cNvSpPr>
            <p:nvPr/>
          </p:nvSpPr>
          <p:spPr bwMode="auto">
            <a:xfrm>
              <a:off x="4145877" y="5124940"/>
              <a:ext cx="382181" cy="352471"/>
            </a:xfrm>
            <a:prstGeom prst="flowChartAlternateProcess">
              <a:avLst/>
            </a:prstGeom>
            <a:gradFill rotWithShape="1">
              <a:gsLst>
                <a:gs pos="0">
                  <a:srgbClr val="EBFAE7"/>
                </a:gs>
                <a:gs pos="64999">
                  <a:srgbClr val="CDEFC2"/>
                </a:gs>
                <a:gs pos="100000">
                  <a:srgbClr val="B7EBA7"/>
                </a:gs>
              </a:gsLst>
              <a:lin ang="5400000" scaled="1"/>
            </a:gradFill>
            <a:ln w="9525">
              <a:solidFill>
                <a:srgbClr val="529827"/>
              </a:solidFill>
              <a:miter lim="800000"/>
              <a:headEnd/>
              <a:tailEnd/>
            </a:ln>
            <a:effectLst>
              <a:outerShdw blurRad="40000" dist="20000" dir="5400000" rotWithShape="0">
                <a:srgbClr val="808080">
                  <a:alpha val="37999"/>
                </a:srgbClr>
              </a:outerShdw>
            </a:effectLst>
          </p:spPr>
          <p:txBody>
            <a:bodyPr anchor="ctr"/>
            <a:lstStyle/>
            <a:p>
              <a:pPr algn="ctr">
                <a:defRPr/>
              </a:pPr>
              <a:endParaRPr lang="en-US" sz="1650">
                <a:solidFill>
                  <a:schemeClr val="dk1"/>
                </a:solidFill>
                <a:latin typeface="Calibri"/>
                <a:cs typeface="Calibri"/>
              </a:endParaRPr>
            </a:p>
          </p:txBody>
        </p:sp>
        <p:sp>
          <p:nvSpPr>
            <p:cNvPr id="11" name="Alternate Process 10">
              <a:extLst>
                <a:ext uri="{FF2B5EF4-FFF2-40B4-BE49-F238E27FC236}">
                  <a16:creationId xmlns:a16="http://schemas.microsoft.com/office/drawing/2014/main" xmlns="" id="{9A81ADBB-2B08-41AD-B076-82B1D8C1F05E}"/>
                </a:ext>
              </a:extLst>
            </p:cNvPr>
            <p:cNvSpPr>
              <a:spLocks noChangeArrowheads="1"/>
            </p:cNvSpPr>
            <p:nvPr/>
          </p:nvSpPr>
          <p:spPr bwMode="auto">
            <a:xfrm>
              <a:off x="3018978" y="5124940"/>
              <a:ext cx="382181" cy="352471"/>
            </a:xfrm>
            <a:prstGeom prst="flowChartAlternateProcess">
              <a:avLst/>
            </a:prstGeom>
            <a:gradFill rotWithShape="1">
              <a:gsLst>
                <a:gs pos="0">
                  <a:srgbClr val="EBFAE7"/>
                </a:gs>
                <a:gs pos="64999">
                  <a:srgbClr val="CDEFC2"/>
                </a:gs>
                <a:gs pos="100000">
                  <a:srgbClr val="B7EBA7"/>
                </a:gs>
              </a:gsLst>
              <a:lin ang="5400000" scaled="1"/>
            </a:gradFill>
            <a:ln w="9525">
              <a:solidFill>
                <a:srgbClr val="529827"/>
              </a:solidFill>
              <a:miter lim="800000"/>
              <a:headEnd/>
              <a:tailEnd/>
            </a:ln>
            <a:effectLst>
              <a:outerShdw blurRad="40000" dist="20000" dir="5400000" rotWithShape="0">
                <a:srgbClr val="808080">
                  <a:alpha val="37999"/>
                </a:srgbClr>
              </a:outerShdw>
            </a:effectLst>
          </p:spPr>
          <p:txBody>
            <a:bodyPr anchor="ctr"/>
            <a:lstStyle/>
            <a:p>
              <a:pPr algn="ctr">
                <a:defRPr/>
              </a:pPr>
              <a:endParaRPr lang="en-US" sz="1650">
                <a:solidFill>
                  <a:schemeClr val="dk1"/>
                </a:solidFill>
                <a:latin typeface="Calibri"/>
                <a:cs typeface="Calibri"/>
              </a:endParaRPr>
            </a:p>
          </p:txBody>
        </p:sp>
        <p:sp>
          <p:nvSpPr>
            <p:cNvPr id="12" name="Alternate Process 11">
              <a:extLst>
                <a:ext uri="{FF2B5EF4-FFF2-40B4-BE49-F238E27FC236}">
                  <a16:creationId xmlns:a16="http://schemas.microsoft.com/office/drawing/2014/main" xmlns="" id="{9AEF2A03-1AF1-4D36-BD31-48F3120736FD}"/>
                </a:ext>
              </a:extLst>
            </p:cNvPr>
            <p:cNvSpPr>
              <a:spLocks noChangeArrowheads="1"/>
            </p:cNvSpPr>
            <p:nvPr/>
          </p:nvSpPr>
          <p:spPr bwMode="auto">
            <a:xfrm>
              <a:off x="1892080" y="5124940"/>
              <a:ext cx="382181" cy="352471"/>
            </a:xfrm>
            <a:prstGeom prst="flowChartAlternateProcess">
              <a:avLst/>
            </a:prstGeom>
            <a:gradFill rotWithShape="1">
              <a:gsLst>
                <a:gs pos="0">
                  <a:srgbClr val="EBFAE7"/>
                </a:gs>
                <a:gs pos="64999">
                  <a:srgbClr val="CDEFC2"/>
                </a:gs>
                <a:gs pos="100000">
                  <a:srgbClr val="B7EBA7"/>
                </a:gs>
              </a:gsLst>
              <a:lin ang="5400000" scaled="1"/>
            </a:gradFill>
            <a:ln w="9525">
              <a:solidFill>
                <a:srgbClr val="529827"/>
              </a:solidFill>
              <a:miter lim="800000"/>
              <a:headEnd/>
              <a:tailEnd/>
            </a:ln>
            <a:effectLst>
              <a:outerShdw blurRad="40000" dist="20000" dir="5400000" rotWithShape="0">
                <a:srgbClr val="808080">
                  <a:alpha val="37999"/>
                </a:srgbClr>
              </a:outerShdw>
            </a:effectLst>
          </p:spPr>
          <p:txBody>
            <a:bodyPr anchor="ctr"/>
            <a:lstStyle/>
            <a:p>
              <a:pPr algn="ctr">
                <a:defRPr/>
              </a:pPr>
              <a:endParaRPr lang="en-US" sz="1650">
                <a:solidFill>
                  <a:schemeClr val="dk1"/>
                </a:solidFill>
                <a:latin typeface="Calibri"/>
                <a:cs typeface="Calibri"/>
              </a:endParaRPr>
            </a:p>
          </p:txBody>
        </p:sp>
        <p:sp>
          <p:nvSpPr>
            <p:cNvPr id="27681" name="TextBox 35">
              <a:extLst>
                <a:ext uri="{FF2B5EF4-FFF2-40B4-BE49-F238E27FC236}">
                  <a16:creationId xmlns:a16="http://schemas.microsoft.com/office/drawing/2014/main" xmlns="" id="{E3AC8F16-D4AB-4AE8-9CFC-2C3CD631BDD3}"/>
                </a:ext>
              </a:extLst>
            </p:cNvPr>
            <p:cNvSpPr txBox="1">
              <a:spLocks noChangeArrowheads="1"/>
            </p:cNvSpPr>
            <p:nvPr/>
          </p:nvSpPr>
          <p:spPr bwMode="auto">
            <a:xfrm>
              <a:off x="571115" y="4119648"/>
              <a:ext cx="959982" cy="4617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1200">
                  <a:solidFill>
                    <a:srgbClr val="000000"/>
                  </a:solidFill>
                  <a:latin typeface="Gill Sans" charset="0"/>
                  <a:ea typeface="ヒラギノ角ゴ ProN W3" charset="-128"/>
                  <a:sym typeface="Gill Sans" charset="0"/>
                </a:defRPr>
              </a:lvl1pPr>
              <a:lvl2pPr marL="742950" indent="-285750" eaLnBrk="0" hangingPunct="0">
                <a:defRPr sz="1200">
                  <a:solidFill>
                    <a:srgbClr val="000000"/>
                  </a:solidFill>
                  <a:latin typeface="Gill Sans" charset="0"/>
                  <a:ea typeface="ヒラギノ角ゴ ProN W3" charset="-128"/>
                  <a:sym typeface="Gill Sans" charset="0"/>
                </a:defRPr>
              </a:lvl2pPr>
              <a:lvl3pPr marL="1143000" indent="-228600" eaLnBrk="0" hangingPunct="0">
                <a:defRPr sz="1200">
                  <a:solidFill>
                    <a:srgbClr val="000000"/>
                  </a:solidFill>
                  <a:latin typeface="Gill Sans" charset="0"/>
                  <a:ea typeface="ヒラギノ角ゴ ProN W3" charset="-128"/>
                  <a:sym typeface="Gill Sans" charset="0"/>
                </a:defRPr>
              </a:lvl3pPr>
              <a:lvl4pPr marL="1600200" indent="-228600" eaLnBrk="0" hangingPunct="0">
                <a:defRPr sz="1200">
                  <a:solidFill>
                    <a:srgbClr val="000000"/>
                  </a:solidFill>
                  <a:latin typeface="Gill Sans" charset="0"/>
                  <a:ea typeface="ヒラギノ角ゴ ProN W3" charset="-128"/>
                  <a:sym typeface="Gill Sans" charset="0"/>
                </a:defRPr>
              </a:lvl4pPr>
              <a:lvl5pPr marL="2057400" indent="-228600" eaLnBrk="0" hangingPunct="0">
                <a:defRPr sz="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200">
                  <a:solidFill>
                    <a:srgbClr val="000000"/>
                  </a:solidFill>
                  <a:latin typeface="Gill Sans" charset="0"/>
                  <a:ea typeface="ヒラギノ角ゴ ProN W3" charset="-128"/>
                  <a:sym typeface="Gill Sans" charset="0"/>
                </a:defRPr>
              </a:lvl9pPr>
            </a:lstStyle>
            <a:p>
              <a:pPr eaLnBrk="1" hangingPunct="1"/>
              <a:r>
                <a:rPr lang="en-US" altLang="en-US" sz="1650">
                  <a:latin typeface="Calibri" panose="020F0502020204030204" pitchFamily="34" charset="0"/>
                  <a:cs typeface="Calibri" panose="020F0502020204030204" pitchFamily="34" charset="0"/>
                </a:rPr>
                <a:t>hashTags</a:t>
              </a:r>
            </a:p>
          </p:txBody>
        </p:sp>
        <p:sp>
          <p:nvSpPr>
            <p:cNvPr id="37" name="Alternate Process 36">
              <a:extLst>
                <a:ext uri="{FF2B5EF4-FFF2-40B4-BE49-F238E27FC236}">
                  <a16:creationId xmlns:a16="http://schemas.microsoft.com/office/drawing/2014/main" xmlns="" id="{7E97ACFE-D057-4DE5-885F-B9FE550A8DC8}"/>
                </a:ext>
              </a:extLst>
            </p:cNvPr>
            <p:cNvSpPr>
              <a:spLocks noChangeArrowheads="1"/>
            </p:cNvSpPr>
            <p:nvPr/>
          </p:nvSpPr>
          <p:spPr bwMode="auto">
            <a:xfrm>
              <a:off x="1884937" y="4146913"/>
              <a:ext cx="382181" cy="353265"/>
            </a:xfrm>
            <a:prstGeom prst="flowChartAlternateProcess">
              <a:avLst/>
            </a:prstGeom>
            <a:gradFill rotWithShape="1">
              <a:gsLst>
                <a:gs pos="0">
                  <a:srgbClr val="A0F2DE"/>
                </a:gs>
                <a:gs pos="100000">
                  <a:srgbClr val="1BAD94"/>
                </a:gs>
              </a:gsLst>
              <a:lin ang="5400000"/>
            </a:gradFill>
            <a:ln w="9525">
              <a:solidFill>
                <a:srgbClr val="289B88"/>
              </a:solidFill>
              <a:miter lim="800000"/>
              <a:headEnd/>
              <a:tailEnd/>
            </a:ln>
            <a:effectLst>
              <a:outerShdw blurRad="40000" dist="23000" dir="5400000" rotWithShape="0">
                <a:srgbClr val="808080">
                  <a:alpha val="34999"/>
                </a:srgbClr>
              </a:outerShdw>
            </a:effectLst>
          </p:spPr>
          <p:txBody>
            <a:bodyPr anchor="ctr"/>
            <a:lstStyle/>
            <a:p>
              <a:pPr algn="ctr">
                <a:defRPr/>
              </a:pPr>
              <a:endParaRPr lang="en-US" sz="1650">
                <a:solidFill>
                  <a:schemeClr val="lt1"/>
                </a:solidFill>
                <a:latin typeface="Calibri"/>
                <a:cs typeface="Calibri"/>
              </a:endParaRPr>
            </a:p>
          </p:txBody>
        </p:sp>
        <p:sp>
          <p:nvSpPr>
            <p:cNvPr id="27683" name="TextBox 37">
              <a:extLst>
                <a:ext uri="{FF2B5EF4-FFF2-40B4-BE49-F238E27FC236}">
                  <a16:creationId xmlns:a16="http://schemas.microsoft.com/office/drawing/2014/main" xmlns="" id="{DBD51072-D6F3-4715-89A8-4077CE08D93C}"/>
                </a:ext>
              </a:extLst>
            </p:cNvPr>
            <p:cNvSpPr txBox="1">
              <a:spLocks noChangeArrowheads="1"/>
            </p:cNvSpPr>
            <p:nvPr/>
          </p:nvSpPr>
          <p:spPr bwMode="auto">
            <a:xfrm>
              <a:off x="1817197" y="3578515"/>
              <a:ext cx="517606" cy="4617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rIns="0">
              <a:spAutoFit/>
            </a:bodyPr>
            <a:lstStyle>
              <a:lvl1pPr eaLnBrk="0" hangingPunct="0">
                <a:defRPr sz="1200">
                  <a:solidFill>
                    <a:srgbClr val="000000"/>
                  </a:solidFill>
                  <a:latin typeface="Gill Sans" charset="0"/>
                  <a:ea typeface="ヒラギノ角ゴ ProN W3" charset="-128"/>
                  <a:sym typeface="Gill Sans" charset="0"/>
                </a:defRPr>
              </a:lvl1pPr>
              <a:lvl2pPr marL="742950" indent="-285750" eaLnBrk="0" hangingPunct="0">
                <a:defRPr sz="1200">
                  <a:solidFill>
                    <a:srgbClr val="000000"/>
                  </a:solidFill>
                  <a:latin typeface="Gill Sans" charset="0"/>
                  <a:ea typeface="ヒラギノ角ゴ ProN W3" charset="-128"/>
                  <a:sym typeface="Gill Sans" charset="0"/>
                </a:defRPr>
              </a:lvl2pPr>
              <a:lvl3pPr marL="1143000" indent="-228600" eaLnBrk="0" hangingPunct="0">
                <a:defRPr sz="1200">
                  <a:solidFill>
                    <a:srgbClr val="000000"/>
                  </a:solidFill>
                  <a:latin typeface="Gill Sans" charset="0"/>
                  <a:ea typeface="ヒラギノ角ゴ ProN W3" charset="-128"/>
                  <a:sym typeface="Gill Sans" charset="0"/>
                </a:defRPr>
              </a:lvl3pPr>
              <a:lvl4pPr marL="1600200" indent="-228600" eaLnBrk="0" hangingPunct="0">
                <a:defRPr sz="1200">
                  <a:solidFill>
                    <a:srgbClr val="000000"/>
                  </a:solidFill>
                  <a:latin typeface="Gill Sans" charset="0"/>
                  <a:ea typeface="ヒラギノ角ゴ ProN W3" charset="-128"/>
                  <a:sym typeface="Gill Sans" charset="0"/>
                </a:defRPr>
              </a:lvl4pPr>
              <a:lvl5pPr marL="2057400" indent="-228600" eaLnBrk="0" hangingPunct="0">
                <a:defRPr sz="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200">
                  <a:solidFill>
                    <a:srgbClr val="000000"/>
                  </a:solidFill>
                  <a:latin typeface="Gill Sans" charset="0"/>
                  <a:ea typeface="ヒラギノ角ゴ ProN W3" charset="-128"/>
                  <a:sym typeface="Gill Sans" charset="0"/>
                </a:defRPr>
              </a:lvl9pPr>
            </a:lstStyle>
            <a:p>
              <a:pPr algn="ctr" eaLnBrk="1" hangingPunct="1"/>
              <a:r>
                <a:rPr lang="en-US" altLang="en-US" sz="1650">
                  <a:latin typeface="Calibri" panose="020F0502020204030204" pitchFamily="34" charset="0"/>
                  <a:cs typeface="Calibri" panose="020F0502020204030204" pitchFamily="34" charset="0"/>
                </a:rPr>
                <a:t>t-1</a:t>
              </a:r>
            </a:p>
          </p:txBody>
        </p:sp>
        <p:sp>
          <p:nvSpPr>
            <p:cNvPr id="39" name="Alternate Process 38">
              <a:extLst>
                <a:ext uri="{FF2B5EF4-FFF2-40B4-BE49-F238E27FC236}">
                  <a16:creationId xmlns:a16="http://schemas.microsoft.com/office/drawing/2014/main" xmlns="" id="{E0CDF385-2BBD-469E-B4D0-447BD6BAE13E}"/>
                </a:ext>
              </a:extLst>
            </p:cNvPr>
            <p:cNvSpPr>
              <a:spLocks noChangeArrowheads="1"/>
            </p:cNvSpPr>
            <p:nvPr/>
          </p:nvSpPr>
          <p:spPr bwMode="auto">
            <a:xfrm>
              <a:off x="3011835" y="4146913"/>
              <a:ext cx="382181" cy="353265"/>
            </a:xfrm>
            <a:prstGeom prst="flowChartAlternateProcess">
              <a:avLst/>
            </a:prstGeom>
            <a:gradFill rotWithShape="1">
              <a:gsLst>
                <a:gs pos="0">
                  <a:srgbClr val="A0F2DE"/>
                </a:gs>
                <a:gs pos="100000">
                  <a:srgbClr val="1BAD94"/>
                </a:gs>
              </a:gsLst>
              <a:lin ang="5400000"/>
            </a:gradFill>
            <a:ln w="9525">
              <a:solidFill>
                <a:srgbClr val="289B88"/>
              </a:solidFill>
              <a:miter lim="800000"/>
              <a:headEnd/>
              <a:tailEnd/>
            </a:ln>
            <a:effectLst>
              <a:outerShdw blurRad="40000" dist="23000" dir="5400000" rotWithShape="0">
                <a:srgbClr val="808080">
                  <a:alpha val="34999"/>
                </a:srgbClr>
              </a:outerShdw>
            </a:effectLst>
          </p:spPr>
          <p:txBody>
            <a:bodyPr anchor="ctr"/>
            <a:lstStyle/>
            <a:p>
              <a:pPr algn="ctr">
                <a:defRPr/>
              </a:pPr>
              <a:endParaRPr lang="en-US" sz="1650">
                <a:solidFill>
                  <a:schemeClr val="lt1"/>
                </a:solidFill>
                <a:latin typeface="Calibri"/>
                <a:cs typeface="Calibri"/>
              </a:endParaRPr>
            </a:p>
          </p:txBody>
        </p:sp>
        <p:sp>
          <p:nvSpPr>
            <p:cNvPr id="27685" name="TextBox 39">
              <a:extLst>
                <a:ext uri="{FF2B5EF4-FFF2-40B4-BE49-F238E27FC236}">
                  <a16:creationId xmlns:a16="http://schemas.microsoft.com/office/drawing/2014/main" xmlns="" id="{3BF2BA8C-EA9A-408B-AB4B-465AE3436F8E}"/>
                </a:ext>
              </a:extLst>
            </p:cNvPr>
            <p:cNvSpPr txBox="1">
              <a:spLocks noChangeArrowheads="1"/>
            </p:cNvSpPr>
            <p:nvPr/>
          </p:nvSpPr>
          <p:spPr bwMode="auto">
            <a:xfrm>
              <a:off x="2943991" y="3586565"/>
              <a:ext cx="517606" cy="4617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rIns="0">
              <a:spAutoFit/>
            </a:bodyPr>
            <a:lstStyle>
              <a:lvl1pPr eaLnBrk="0" hangingPunct="0">
                <a:defRPr sz="1200">
                  <a:solidFill>
                    <a:srgbClr val="000000"/>
                  </a:solidFill>
                  <a:latin typeface="Gill Sans" charset="0"/>
                  <a:ea typeface="ヒラギノ角ゴ ProN W3" charset="-128"/>
                  <a:sym typeface="Gill Sans" charset="0"/>
                </a:defRPr>
              </a:lvl1pPr>
              <a:lvl2pPr marL="742950" indent="-285750" eaLnBrk="0" hangingPunct="0">
                <a:defRPr sz="1200">
                  <a:solidFill>
                    <a:srgbClr val="000000"/>
                  </a:solidFill>
                  <a:latin typeface="Gill Sans" charset="0"/>
                  <a:ea typeface="ヒラギノ角ゴ ProN W3" charset="-128"/>
                  <a:sym typeface="Gill Sans" charset="0"/>
                </a:defRPr>
              </a:lvl2pPr>
              <a:lvl3pPr marL="1143000" indent="-228600" eaLnBrk="0" hangingPunct="0">
                <a:defRPr sz="1200">
                  <a:solidFill>
                    <a:srgbClr val="000000"/>
                  </a:solidFill>
                  <a:latin typeface="Gill Sans" charset="0"/>
                  <a:ea typeface="ヒラギノ角ゴ ProN W3" charset="-128"/>
                  <a:sym typeface="Gill Sans" charset="0"/>
                </a:defRPr>
              </a:lvl3pPr>
              <a:lvl4pPr marL="1600200" indent="-228600" eaLnBrk="0" hangingPunct="0">
                <a:defRPr sz="1200">
                  <a:solidFill>
                    <a:srgbClr val="000000"/>
                  </a:solidFill>
                  <a:latin typeface="Gill Sans" charset="0"/>
                  <a:ea typeface="ヒラギノ角ゴ ProN W3" charset="-128"/>
                  <a:sym typeface="Gill Sans" charset="0"/>
                </a:defRPr>
              </a:lvl4pPr>
              <a:lvl5pPr marL="2057400" indent="-228600" eaLnBrk="0" hangingPunct="0">
                <a:defRPr sz="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200">
                  <a:solidFill>
                    <a:srgbClr val="000000"/>
                  </a:solidFill>
                  <a:latin typeface="Gill Sans" charset="0"/>
                  <a:ea typeface="ヒラギノ角ゴ ProN W3" charset="-128"/>
                  <a:sym typeface="Gill Sans" charset="0"/>
                </a:defRPr>
              </a:lvl9pPr>
            </a:lstStyle>
            <a:p>
              <a:pPr algn="ctr" eaLnBrk="1" hangingPunct="1"/>
              <a:r>
                <a:rPr lang="en-US" altLang="en-US" sz="1650">
                  <a:latin typeface="Calibri" panose="020F0502020204030204" pitchFamily="34" charset="0"/>
                  <a:cs typeface="Calibri" panose="020F0502020204030204" pitchFamily="34" charset="0"/>
                </a:rPr>
                <a:t>t</a:t>
              </a:r>
            </a:p>
          </p:txBody>
        </p:sp>
        <p:sp>
          <p:nvSpPr>
            <p:cNvPr id="41" name="Alternate Process 40">
              <a:extLst>
                <a:ext uri="{FF2B5EF4-FFF2-40B4-BE49-F238E27FC236}">
                  <a16:creationId xmlns:a16="http://schemas.microsoft.com/office/drawing/2014/main" xmlns="" id="{FDD4145A-3F5A-42F4-B55A-71C7410F76B7}"/>
                </a:ext>
              </a:extLst>
            </p:cNvPr>
            <p:cNvSpPr>
              <a:spLocks noChangeArrowheads="1"/>
            </p:cNvSpPr>
            <p:nvPr/>
          </p:nvSpPr>
          <p:spPr bwMode="auto">
            <a:xfrm>
              <a:off x="4138733" y="4146913"/>
              <a:ext cx="381586" cy="353265"/>
            </a:xfrm>
            <a:prstGeom prst="flowChartAlternateProcess">
              <a:avLst/>
            </a:prstGeom>
            <a:gradFill rotWithShape="1">
              <a:gsLst>
                <a:gs pos="0">
                  <a:srgbClr val="A0F2DE"/>
                </a:gs>
                <a:gs pos="100000">
                  <a:srgbClr val="1BAD94"/>
                </a:gs>
              </a:gsLst>
              <a:lin ang="5400000"/>
            </a:gradFill>
            <a:ln w="9525">
              <a:solidFill>
                <a:srgbClr val="289B88"/>
              </a:solidFill>
              <a:miter lim="800000"/>
              <a:headEnd/>
              <a:tailEnd/>
            </a:ln>
            <a:effectLst>
              <a:outerShdw blurRad="40000" dist="23000" dir="5400000" rotWithShape="0">
                <a:srgbClr val="808080">
                  <a:alpha val="34999"/>
                </a:srgbClr>
              </a:outerShdw>
            </a:effectLst>
          </p:spPr>
          <p:txBody>
            <a:bodyPr anchor="ctr"/>
            <a:lstStyle/>
            <a:p>
              <a:pPr algn="ctr">
                <a:defRPr/>
              </a:pPr>
              <a:endParaRPr lang="en-US" sz="1650">
                <a:solidFill>
                  <a:schemeClr val="lt1"/>
                </a:solidFill>
                <a:latin typeface="Calibri"/>
                <a:cs typeface="Calibri"/>
              </a:endParaRPr>
            </a:p>
          </p:txBody>
        </p:sp>
        <p:sp>
          <p:nvSpPr>
            <p:cNvPr id="27687" name="TextBox 41">
              <a:extLst>
                <a:ext uri="{FF2B5EF4-FFF2-40B4-BE49-F238E27FC236}">
                  <a16:creationId xmlns:a16="http://schemas.microsoft.com/office/drawing/2014/main" xmlns="" id="{E0F2F83F-AD82-46FF-BA1F-338B9C596493}"/>
                </a:ext>
              </a:extLst>
            </p:cNvPr>
            <p:cNvSpPr txBox="1">
              <a:spLocks noChangeArrowheads="1"/>
            </p:cNvSpPr>
            <p:nvPr/>
          </p:nvSpPr>
          <p:spPr bwMode="auto">
            <a:xfrm>
              <a:off x="4070785" y="3586565"/>
              <a:ext cx="517606" cy="4617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rIns="0">
              <a:spAutoFit/>
            </a:bodyPr>
            <a:lstStyle>
              <a:lvl1pPr eaLnBrk="0" hangingPunct="0">
                <a:defRPr sz="1200">
                  <a:solidFill>
                    <a:srgbClr val="000000"/>
                  </a:solidFill>
                  <a:latin typeface="Gill Sans" charset="0"/>
                  <a:ea typeface="ヒラギノ角ゴ ProN W3" charset="-128"/>
                  <a:sym typeface="Gill Sans" charset="0"/>
                </a:defRPr>
              </a:lvl1pPr>
              <a:lvl2pPr marL="742950" indent="-285750" eaLnBrk="0" hangingPunct="0">
                <a:defRPr sz="1200">
                  <a:solidFill>
                    <a:srgbClr val="000000"/>
                  </a:solidFill>
                  <a:latin typeface="Gill Sans" charset="0"/>
                  <a:ea typeface="ヒラギノ角ゴ ProN W3" charset="-128"/>
                  <a:sym typeface="Gill Sans" charset="0"/>
                </a:defRPr>
              </a:lvl2pPr>
              <a:lvl3pPr marL="1143000" indent="-228600" eaLnBrk="0" hangingPunct="0">
                <a:defRPr sz="1200">
                  <a:solidFill>
                    <a:srgbClr val="000000"/>
                  </a:solidFill>
                  <a:latin typeface="Gill Sans" charset="0"/>
                  <a:ea typeface="ヒラギノ角ゴ ProN W3" charset="-128"/>
                  <a:sym typeface="Gill Sans" charset="0"/>
                </a:defRPr>
              </a:lvl3pPr>
              <a:lvl4pPr marL="1600200" indent="-228600" eaLnBrk="0" hangingPunct="0">
                <a:defRPr sz="1200">
                  <a:solidFill>
                    <a:srgbClr val="000000"/>
                  </a:solidFill>
                  <a:latin typeface="Gill Sans" charset="0"/>
                  <a:ea typeface="ヒラギノ角ゴ ProN W3" charset="-128"/>
                  <a:sym typeface="Gill Sans" charset="0"/>
                </a:defRPr>
              </a:lvl4pPr>
              <a:lvl5pPr marL="2057400" indent="-228600" eaLnBrk="0" hangingPunct="0">
                <a:defRPr sz="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200">
                  <a:solidFill>
                    <a:srgbClr val="000000"/>
                  </a:solidFill>
                  <a:latin typeface="Gill Sans" charset="0"/>
                  <a:ea typeface="ヒラギノ角ゴ ProN W3" charset="-128"/>
                  <a:sym typeface="Gill Sans" charset="0"/>
                </a:defRPr>
              </a:lvl9pPr>
            </a:lstStyle>
            <a:p>
              <a:pPr algn="ctr" eaLnBrk="1" hangingPunct="1"/>
              <a:r>
                <a:rPr lang="en-US" altLang="en-US" sz="1650">
                  <a:latin typeface="Calibri" panose="020F0502020204030204" pitchFamily="34" charset="0"/>
                  <a:cs typeface="Calibri" panose="020F0502020204030204" pitchFamily="34" charset="0"/>
                </a:rPr>
                <a:t>t+1</a:t>
              </a:r>
            </a:p>
          </p:txBody>
        </p:sp>
        <p:sp>
          <p:nvSpPr>
            <p:cNvPr id="43" name="Alternate Process 42">
              <a:extLst>
                <a:ext uri="{FF2B5EF4-FFF2-40B4-BE49-F238E27FC236}">
                  <a16:creationId xmlns:a16="http://schemas.microsoft.com/office/drawing/2014/main" xmlns="" id="{B710778D-6202-43ED-A022-BF0C2ABF4592}"/>
                </a:ext>
              </a:extLst>
            </p:cNvPr>
            <p:cNvSpPr>
              <a:spLocks noChangeArrowheads="1"/>
            </p:cNvSpPr>
            <p:nvPr/>
          </p:nvSpPr>
          <p:spPr bwMode="auto">
            <a:xfrm>
              <a:off x="5265631" y="4146913"/>
              <a:ext cx="381586" cy="353265"/>
            </a:xfrm>
            <a:prstGeom prst="flowChartAlternateProcess">
              <a:avLst/>
            </a:prstGeom>
            <a:gradFill rotWithShape="1">
              <a:gsLst>
                <a:gs pos="0">
                  <a:srgbClr val="A0F2DE"/>
                </a:gs>
                <a:gs pos="100000">
                  <a:srgbClr val="1BAD94"/>
                </a:gs>
              </a:gsLst>
              <a:lin ang="5400000"/>
            </a:gradFill>
            <a:ln w="9525">
              <a:solidFill>
                <a:srgbClr val="289B88"/>
              </a:solidFill>
              <a:miter lim="800000"/>
              <a:headEnd/>
              <a:tailEnd/>
            </a:ln>
            <a:effectLst>
              <a:outerShdw blurRad="40000" dist="23000" dir="5400000" rotWithShape="0">
                <a:srgbClr val="808080">
                  <a:alpha val="34999"/>
                </a:srgbClr>
              </a:outerShdw>
            </a:effectLst>
          </p:spPr>
          <p:txBody>
            <a:bodyPr anchor="ctr"/>
            <a:lstStyle/>
            <a:p>
              <a:pPr algn="ctr">
                <a:defRPr/>
              </a:pPr>
              <a:endParaRPr lang="en-US" sz="1650">
                <a:solidFill>
                  <a:schemeClr val="lt1"/>
                </a:solidFill>
                <a:latin typeface="Calibri"/>
                <a:cs typeface="Calibri"/>
              </a:endParaRPr>
            </a:p>
          </p:txBody>
        </p:sp>
        <p:sp>
          <p:nvSpPr>
            <p:cNvPr id="27689" name="TextBox 43">
              <a:extLst>
                <a:ext uri="{FF2B5EF4-FFF2-40B4-BE49-F238E27FC236}">
                  <a16:creationId xmlns:a16="http://schemas.microsoft.com/office/drawing/2014/main" xmlns="" id="{F399BDEC-B3D7-40DF-BBD4-D04CDC5E1EA9}"/>
                </a:ext>
              </a:extLst>
            </p:cNvPr>
            <p:cNvSpPr txBox="1">
              <a:spLocks noChangeArrowheads="1"/>
            </p:cNvSpPr>
            <p:nvPr/>
          </p:nvSpPr>
          <p:spPr bwMode="auto">
            <a:xfrm>
              <a:off x="5197579" y="3578515"/>
              <a:ext cx="517606" cy="4617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rIns="0">
              <a:spAutoFit/>
            </a:bodyPr>
            <a:lstStyle>
              <a:lvl1pPr eaLnBrk="0" hangingPunct="0">
                <a:defRPr sz="1200">
                  <a:solidFill>
                    <a:srgbClr val="000000"/>
                  </a:solidFill>
                  <a:latin typeface="Gill Sans" charset="0"/>
                  <a:ea typeface="ヒラギノ角ゴ ProN W3" charset="-128"/>
                  <a:sym typeface="Gill Sans" charset="0"/>
                </a:defRPr>
              </a:lvl1pPr>
              <a:lvl2pPr marL="742950" indent="-285750" eaLnBrk="0" hangingPunct="0">
                <a:defRPr sz="1200">
                  <a:solidFill>
                    <a:srgbClr val="000000"/>
                  </a:solidFill>
                  <a:latin typeface="Gill Sans" charset="0"/>
                  <a:ea typeface="ヒラギノ角ゴ ProN W3" charset="-128"/>
                  <a:sym typeface="Gill Sans" charset="0"/>
                </a:defRPr>
              </a:lvl2pPr>
              <a:lvl3pPr marL="1143000" indent="-228600" eaLnBrk="0" hangingPunct="0">
                <a:defRPr sz="1200">
                  <a:solidFill>
                    <a:srgbClr val="000000"/>
                  </a:solidFill>
                  <a:latin typeface="Gill Sans" charset="0"/>
                  <a:ea typeface="ヒラギノ角ゴ ProN W3" charset="-128"/>
                  <a:sym typeface="Gill Sans" charset="0"/>
                </a:defRPr>
              </a:lvl3pPr>
              <a:lvl4pPr marL="1600200" indent="-228600" eaLnBrk="0" hangingPunct="0">
                <a:defRPr sz="1200">
                  <a:solidFill>
                    <a:srgbClr val="000000"/>
                  </a:solidFill>
                  <a:latin typeface="Gill Sans" charset="0"/>
                  <a:ea typeface="ヒラギノ角ゴ ProN W3" charset="-128"/>
                  <a:sym typeface="Gill Sans" charset="0"/>
                </a:defRPr>
              </a:lvl4pPr>
              <a:lvl5pPr marL="2057400" indent="-228600" eaLnBrk="0" hangingPunct="0">
                <a:defRPr sz="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200">
                  <a:solidFill>
                    <a:srgbClr val="000000"/>
                  </a:solidFill>
                  <a:latin typeface="Gill Sans" charset="0"/>
                  <a:ea typeface="ヒラギノ角ゴ ProN W3" charset="-128"/>
                  <a:sym typeface="Gill Sans" charset="0"/>
                </a:defRPr>
              </a:lvl9pPr>
            </a:lstStyle>
            <a:p>
              <a:pPr algn="ctr" eaLnBrk="1" hangingPunct="1"/>
              <a:r>
                <a:rPr lang="en-US" altLang="en-US" sz="1650">
                  <a:latin typeface="Calibri" panose="020F0502020204030204" pitchFamily="34" charset="0"/>
                  <a:cs typeface="Calibri" panose="020F0502020204030204" pitchFamily="34" charset="0"/>
                </a:rPr>
                <a:t>t+2</a:t>
              </a:r>
            </a:p>
          </p:txBody>
        </p:sp>
        <p:sp>
          <p:nvSpPr>
            <p:cNvPr id="47" name="Alternate Process 46">
              <a:extLst>
                <a:ext uri="{FF2B5EF4-FFF2-40B4-BE49-F238E27FC236}">
                  <a16:creationId xmlns:a16="http://schemas.microsoft.com/office/drawing/2014/main" xmlns="" id="{25579EF3-5464-4285-BF64-610D4B541036}"/>
                </a:ext>
              </a:extLst>
            </p:cNvPr>
            <p:cNvSpPr>
              <a:spLocks noChangeArrowheads="1"/>
            </p:cNvSpPr>
            <p:nvPr/>
          </p:nvSpPr>
          <p:spPr bwMode="auto">
            <a:xfrm>
              <a:off x="6391934" y="4147708"/>
              <a:ext cx="382181" cy="353264"/>
            </a:xfrm>
            <a:prstGeom prst="flowChartAlternateProcess">
              <a:avLst/>
            </a:prstGeom>
            <a:gradFill rotWithShape="1">
              <a:gsLst>
                <a:gs pos="0">
                  <a:srgbClr val="A0F2DE"/>
                </a:gs>
                <a:gs pos="100000">
                  <a:srgbClr val="1BAD94"/>
                </a:gs>
              </a:gsLst>
              <a:lin ang="5400000"/>
            </a:gradFill>
            <a:ln w="9525">
              <a:solidFill>
                <a:srgbClr val="289B88"/>
              </a:solidFill>
              <a:miter lim="800000"/>
              <a:headEnd/>
              <a:tailEnd/>
            </a:ln>
            <a:effectLst>
              <a:outerShdw blurRad="40000" dist="23000" dir="5400000" rotWithShape="0">
                <a:srgbClr val="808080">
                  <a:alpha val="34999"/>
                </a:srgbClr>
              </a:outerShdw>
            </a:effectLst>
          </p:spPr>
          <p:txBody>
            <a:bodyPr anchor="ctr"/>
            <a:lstStyle/>
            <a:p>
              <a:pPr algn="ctr">
                <a:defRPr/>
              </a:pPr>
              <a:endParaRPr lang="en-US" sz="1650">
                <a:solidFill>
                  <a:schemeClr val="lt1"/>
                </a:solidFill>
                <a:latin typeface="Calibri"/>
                <a:cs typeface="Calibri"/>
              </a:endParaRPr>
            </a:p>
          </p:txBody>
        </p:sp>
        <p:sp>
          <p:nvSpPr>
            <p:cNvPr id="27691" name="TextBox 47">
              <a:extLst>
                <a:ext uri="{FF2B5EF4-FFF2-40B4-BE49-F238E27FC236}">
                  <a16:creationId xmlns:a16="http://schemas.microsoft.com/office/drawing/2014/main" xmlns="" id="{C073DA8A-B47A-4929-BAE9-6C8AE9713E8E}"/>
                </a:ext>
              </a:extLst>
            </p:cNvPr>
            <p:cNvSpPr txBox="1">
              <a:spLocks noChangeArrowheads="1"/>
            </p:cNvSpPr>
            <p:nvPr/>
          </p:nvSpPr>
          <p:spPr bwMode="auto">
            <a:xfrm>
              <a:off x="6324373" y="3578515"/>
              <a:ext cx="517606" cy="4617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rIns="0">
              <a:spAutoFit/>
            </a:bodyPr>
            <a:lstStyle>
              <a:lvl1pPr eaLnBrk="0" hangingPunct="0">
                <a:defRPr sz="1200">
                  <a:solidFill>
                    <a:srgbClr val="000000"/>
                  </a:solidFill>
                  <a:latin typeface="Gill Sans" charset="0"/>
                  <a:ea typeface="ヒラギノ角ゴ ProN W3" charset="-128"/>
                  <a:sym typeface="Gill Sans" charset="0"/>
                </a:defRPr>
              </a:lvl1pPr>
              <a:lvl2pPr marL="742950" indent="-285750" eaLnBrk="0" hangingPunct="0">
                <a:defRPr sz="1200">
                  <a:solidFill>
                    <a:srgbClr val="000000"/>
                  </a:solidFill>
                  <a:latin typeface="Gill Sans" charset="0"/>
                  <a:ea typeface="ヒラギノ角ゴ ProN W3" charset="-128"/>
                  <a:sym typeface="Gill Sans" charset="0"/>
                </a:defRPr>
              </a:lvl2pPr>
              <a:lvl3pPr marL="1143000" indent="-228600" eaLnBrk="0" hangingPunct="0">
                <a:defRPr sz="1200">
                  <a:solidFill>
                    <a:srgbClr val="000000"/>
                  </a:solidFill>
                  <a:latin typeface="Gill Sans" charset="0"/>
                  <a:ea typeface="ヒラギノ角ゴ ProN W3" charset="-128"/>
                  <a:sym typeface="Gill Sans" charset="0"/>
                </a:defRPr>
              </a:lvl3pPr>
              <a:lvl4pPr marL="1600200" indent="-228600" eaLnBrk="0" hangingPunct="0">
                <a:defRPr sz="1200">
                  <a:solidFill>
                    <a:srgbClr val="000000"/>
                  </a:solidFill>
                  <a:latin typeface="Gill Sans" charset="0"/>
                  <a:ea typeface="ヒラギノ角ゴ ProN W3" charset="-128"/>
                  <a:sym typeface="Gill Sans" charset="0"/>
                </a:defRPr>
              </a:lvl4pPr>
              <a:lvl5pPr marL="2057400" indent="-228600" eaLnBrk="0" hangingPunct="0">
                <a:defRPr sz="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200">
                  <a:solidFill>
                    <a:srgbClr val="000000"/>
                  </a:solidFill>
                  <a:latin typeface="Gill Sans" charset="0"/>
                  <a:ea typeface="ヒラギノ角ゴ ProN W3" charset="-128"/>
                  <a:sym typeface="Gill Sans" charset="0"/>
                </a:defRPr>
              </a:lvl9pPr>
            </a:lstStyle>
            <a:p>
              <a:pPr algn="ctr" eaLnBrk="1" hangingPunct="1"/>
              <a:r>
                <a:rPr lang="en-US" altLang="en-US" sz="1650">
                  <a:latin typeface="Calibri" panose="020F0502020204030204" pitchFamily="34" charset="0"/>
                  <a:cs typeface="Calibri" panose="020F0502020204030204" pitchFamily="34" charset="0"/>
                </a:rPr>
                <a:t>t+3</a:t>
              </a:r>
            </a:p>
          </p:txBody>
        </p:sp>
        <p:sp>
          <p:nvSpPr>
            <p:cNvPr id="51" name="Alternate Process 50">
              <a:extLst>
                <a:ext uri="{FF2B5EF4-FFF2-40B4-BE49-F238E27FC236}">
                  <a16:creationId xmlns:a16="http://schemas.microsoft.com/office/drawing/2014/main" xmlns="" id="{0F37C5D1-B77E-4D74-A2D7-FEEA1B87A821}"/>
                </a:ext>
              </a:extLst>
            </p:cNvPr>
            <p:cNvSpPr>
              <a:spLocks noChangeArrowheads="1"/>
            </p:cNvSpPr>
            <p:nvPr/>
          </p:nvSpPr>
          <p:spPr bwMode="auto">
            <a:xfrm>
              <a:off x="6391934" y="5142404"/>
              <a:ext cx="382181" cy="352471"/>
            </a:xfrm>
            <a:prstGeom prst="flowChartAlternateProcess">
              <a:avLst/>
            </a:prstGeom>
            <a:gradFill rotWithShape="1">
              <a:gsLst>
                <a:gs pos="0">
                  <a:srgbClr val="EBFAE7"/>
                </a:gs>
                <a:gs pos="64999">
                  <a:srgbClr val="CDEFC2"/>
                </a:gs>
                <a:gs pos="100000">
                  <a:srgbClr val="B7EBA7"/>
                </a:gs>
              </a:gsLst>
              <a:lin ang="5400000" scaled="1"/>
            </a:gradFill>
            <a:ln w="9525">
              <a:solidFill>
                <a:srgbClr val="529827"/>
              </a:solidFill>
              <a:miter lim="800000"/>
              <a:headEnd/>
              <a:tailEnd/>
            </a:ln>
            <a:effectLst>
              <a:outerShdw blurRad="40000" dist="20000" dir="5400000" rotWithShape="0">
                <a:srgbClr val="808080">
                  <a:alpha val="37999"/>
                </a:srgbClr>
              </a:outerShdw>
            </a:effectLst>
          </p:spPr>
          <p:txBody>
            <a:bodyPr anchor="ctr"/>
            <a:lstStyle/>
            <a:p>
              <a:pPr algn="ctr">
                <a:defRPr/>
              </a:pPr>
              <a:endParaRPr lang="en-US" sz="1650">
                <a:solidFill>
                  <a:schemeClr val="dk1"/>
                </a:solidFill>
                <a:latin typeface="Calibri"/>
                <a:cs typeface="Calibri"/>
              </a:endParaRPr>
            </a:p>
          </p:txBody>
        </p:sp>
        <p:cxnSp>
          <p:nvCxnSpPr>
            <p:cNvPr id="58" name="Straight Arrow Connector 57">
              <a:extLst>
                <a:ext uri="{FF2B5EF4-FFF2-40B4-BE49-F238E27FC236}">
                  <a16:creationId xmlns:a16="http://schemas.microsoft.com/office/drawing/2014/main" xmlns="" id="{D4FA858F-5FA1-4B40-A812-DD7AF12758CD}"/>
                </a:ext>
              </a:extLst>
            </p:cNvPr>
            <p:cNvCxnSpPr>
              <a:stCxn id="47" idx="2"/>
              <a:endCxn id="51" idx="0"/>
            </p:cNvCxnSpPr>
            <p:nvPr/>
          </p:nvCxnSpPr>
          <p:spPr>
            <a:xfrm>
              <a:off x="6583025" y="4500972"/>
              <a:ext cx="0" cy="641433"/>
            </a:xfrm>
            <a:prstGeom prst="straightConnector1">
              <a:avLst/>
            </a:prstGeom>
            <a:ln w="57150"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65" name="Straight Arrow Connector 64">
              <a:extLst>
                <a:ext uri="{FF2B5EF4-FFF2-40B4-BE49-F238E27FC236}">
                  <a16:creationId xmlns:a16="http://schemas.microsoft.com/office/drawing/2014/main" xmlns="" id="{C83C0557-96D7-4646-80C6-D92D985CA771}"/>
                </a:ext>
              </a:extLst>
            </p:cNvPr>
            <p:cNvCxnSpPr>
              <a:stCxn id="43" idx="2"/>
              <a:endCxn id="8" idx="0"/>
            </p:cNvCxnSpPr>
            <p:nvPr/>
          </p:nvCxnSpPr>
          <p:spPr>
            <a:xfrm>
              <a:off x="5456126" y="4500178"/>
              <a:ext cx="7739" cy="628731"/>
            </a:xfrm>
            <a:prstGeom prst="straightConnector1">
              <a:avLst/>
            </a:prstGeom>
            <a:ln w="57150"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78" name="Straight Arrow Connector 77">
              <a:extLst>
                <a:ext uri="{FF2B5EF4-FFF2-40B4-BE49-F238E27FC236}">
                  <a16:creationId xmlns:a16="http://schemas.microsoft.com/office/drawing/2014/main" xmlns="" id="{BF85BCAC-D0D0-4605-8254-B1D675E9845E}"/>
                </a:ext>
              </a:extLst>
            </p:cNvPr>
            <p:cNvCxnSpPr>
              <a:stCxn id="37" idx="2"/>
              <a:endCxn id="12" idx="0"/>
            </p:cNvCxnSpPr>
            <p:nvPr/>
          </p:nvCxnSpPr>
          <p:spPr>
            <a:xfrm>
              <a:off x="2076027" y="4500178"/>
              <a:ext cx="7144" cy="624762"/>
            </a:xfrm>
            <a:prstGeom prst="straightConnector1">
              <a:avLst/>
            </a:prstGeom>
            <a:ln w="57150"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79" name="Straight Arrow Connector 78">
              <a:extLst>
                <a:ext uri="{FF2B5EF4-FFF2-40B4-BE49-F238E27FC236}">
                  <a16:creationId xmlns:a16="http://schemas.microsoft.com/office/drawing/2014/main" xmlns="" id="{E992580D-FE7D-4269-92F5-72E163E1DC51}"/>
                </a:ext>
              </a:extLst>
            </p:cNvPr>
            <p:cNvCxnSpPr>
              <a:stCxn id="39" idx="2"/>
              <a:endCxn id="11" idx="0"/>
            </p:cNvCxnSpPr>
            <p:nvPr/>
          </p:nvCxnSpPr>
          <p:spPr>
            <a:xfrm>
              <a:off x="3202925" y="4500178"/>
              <a:ext cx="7144" cy="624762"/>
            </a:xfrm>
            <a:prstGeom prst="straightConnector1">
              <a:avLst/>
            </a:prstGeom>
            <a:ln w="57150"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80" name="Straight Arrow Connector 79">
              <a:extLst>
                <a:ext uri="{FF2B5EF4-FFF2-40B4-BE49-F238E27FC236}">
                  <a16:creationId xmlns:a16="http://schemas.microsoft.com/office/drawing/2014/main" xmlns="" id="{23BD3971-5C3B-4876-A2D7-DA425A663175}"/>
                </a:ext>
              </a:extLst>
            </p:cNvPr>
            <p:cNvCxnSpPr>
              <a:stCxn id="41" idx="2"/>
              <a:endCxn id="10" idx="0"/>
            </p:cNvCxnSpPr>
            <p:nvPr/>
          </p:nvCxnSpPr>
          <p:spPr>
            <a:xfrm>
              <a:off x="4329823" y="4500178"/>
              <a:ext cx="7144" cy="624762"/>
            </a:xfrm>
            <a:prstGeom prst="straightConnector1">
              <a:avLst/>
            </a:prstGeom>
            <a:ln w="57150"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133" name="Group 132">
            <a:extLst>
              <a:ext uri="{FF2B5EF4-FFF2-40B4-BE49-F238E27FC236}">
                <a16:creationId xmlns:a16="http://schemas.microsoft.com/office/drawing/2014/main" xmlns="" id="{FD41CC5C-529E-452A-9EAE-1F3966CCF079}"/>
              </a:ext>
            </a:extLst>
          </p:cNvPr>
          <p:cNvGrpSpPr>
            <a:grpSpLocks/>
          </p:cNvGrpSpPr>
          <p:nvPr/>
        </p:nvGrpSpPr>
        <p:grpSpPr bwMode="auto">
          <a:xfrm>
            <a:off x="1897262" y="3770711"/>
            <a:ext cx="5156001" cy="1401624"/>
            <a:chOff x="1897002" y="5125009"/>
            <a:chExt cx="5155755" cy="1868755"/>
          </a:xfrm>
        </p:grpSpPr>
        <p:cxnSp>
          <p:nvCxnSpPr>
            <p:cNvPr id="53" name="Straight Arrow Connector 52">
              <a:extLst>
                <a:ext uri="{FF2B5EF4-FFF2-40B4-BE49-F238E27FC236}">
                  <a16:creationId xmlns:a16="http://schemas.microsoft.com/office/drawing/2014/main" xmlns="" id="{4217275B-75F6-43B9-B5A1-0876E3850348}"/>
                </a:ext>
              </a:extLst>
            </p:cNvPr>
            <p:cNvCxnSpPr>
              <a:endCxn id="131" idx="1"/>
            </p:cNvCxnSpPr>
            <p:nvPr/>
          </p:nvCxnSpPr>
          <p:spPr>
            <a:xfrm>
              <a:off x="5659792" y="6534651"/>
              <a:ext cx="736962" cy="15874"/>
            </a:xfrm>
            <a:prstGeom prst="straightConnector1">
              <a:avLst/>
            </a:prstGeom>
            <a:ln w="57150"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xmlns="" id="{E6F2AF67-93F8-46E2-B26B-4749ED5D26CD}"/>
                </a:ext>
              </a:extLst>
            </p:cNvPr>
            <p:cNvCxnSpPr>
              <a:stCxn id="130" idx="2"/>
              <a:endCxn id="131" idx="0"/>
            </p:cNvCxnSpPr>
            <p:nvPr/>
          </p:nvCxnSpPr>
          <p:spPr>
            <a:xfrm>
              <a:off x="6587840" y="5494881"/>
              <a:ext cx="0" cy="879439"/>
            </a:xfrm>
            <a:prstGeom prst="straightConnector1">
              <a:avLst/>
            </a:prstGeom>
            <a:ln w="57150"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27663" name="TextBox 61">
              <a:extLst>
                <a:ext uri="{FF2B5EF4-FFF2-40B4-BE49-F238E27FC236}">
                  <a16:creationId xmlns:a16="http://schemas.microsoft.com/office/drawing/2014/main" xmlns="" id="{488D8305-215E-46F2-9547-CD64B03DBB9F}"/>
                </a:ext>
              </a:extLst>
            </p:cNvPr>
            <p:cNvSpPr txBox="1">
              <a:spLocks noChangeArrowheads="1"/>
            </p:cNvSpPr>
            <p:nvPr/>
          </p:nvSpPr>
          <p:spPr bwMode="auto">
            <a:xfrm>
              <a:off x="6476549" y="5592784"/>
              <a:ext cx="576208" cy="67708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bIns="0">
              <a:spAutoFit/>
            </a:bodyPr>
            <a:lstStyle>
              <a:lvl1pPr eaLnBrk="0" hangingPunct="0">
                <a:defRPr sz="1200">
                  <a:solidFill>
                    <a:srgbClr val="000000"/>
                  </a:solidFill>
                  <a:latin typeface="Gill Sans" charset="0"/>
                  <a:ea typeface="ヒラギノ角ゴ ProN W3" charset="-128"/>
                  <a:sym typeface="Gill Sans" charset="0"/>
                </a:defRPr>
              </a:lvl1pPr>
              <a:lvl2pPr marL="742950" indent="-285750" eaLnBrk="0" hangingPunct="0">
                <a:defRPr sz="1200">
                  <a:solidFill>
                    <a:srgbClr val="000000"/>
                  </a:solidFill>
                  <a:latin typeface="Gill Sans" charset="0"/>
                  <a:ea typeface="ヒラギノ角ゴ ProN W3" charset="-128"/>
                  <a:sym typeface="Gill Sans" charset="0"/>
                </a:defRPr>
              </a:lvl2pPr>
              <a:lvl3pPr marL="1143000" indent="-228600" eaLnBrk="0" hangingPunct="0">
                <a:defRPr sz="1200">
                  <a:solidFill>
                    <a:srgbClr val="000000"/>
                  </a:solidFill>
                  <a:latin typeface="Gill Sans" charset="0"/>
                  <a:ea typeface="ヒラギノ角ゴ ProN W3" charset="-128"/>
                  <a:sym typeface="Gill Sans" charset="0"/>
                </a:defRPr>
              </a:lvl3pPr>
              <a:lvl4pPr marL="1600200" indent="-228600" eaLnBrk="0" hangingPunct="0">
                <a:defRPr sz="1200">
                  <a:solidFill>
                    <a:srgbClr val="000000"/>
                  </a:solidFill>
                  <a:latin typeface="Gill Sans" charset="0"/>
                  <a:ea typeface="ヒラギノ角ゴ ProN W3" charset="-128"/>
                  <a:sym typeface="Gill Sans" charset="0"/>
                </a:defRPr>
              </a:lvl4pPr>
              <a:lvl5pPr marL="2057400" indent="-228600" eaLnBrk="0" hangingPunct="0">
                <a:defRPr sz="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200">
                  <a:solidFill>
                    <a:srgbClr val="000000"/>
                  </a:solidFill>
                  <a:latin typeface="Gill Sans" charset="0"/>
                  <a:ea typeface="ヒラギノ角ゴ ProN W3" charset="-128"/>
                  <a:sym typeface="Gill Sans" charset="0"/>
                </a:defRPr>
              </a:lvl9pPr>
            </a:lstStyle>
            <a:p>
              <a:pPr algn="ctr" eaLnBrk="1" hangingPunct="1"/>
              <a:r>
                <a:rPr lang="en-US" altLang="en-US" sz="3000" b="1">
                  <a:solidFill>
                    <a:srgbClr val="0000FF"/>
                  </a:solidFill>
                  <a:latin typeface="Calibri" panose="020F0502020204030204" pitchFamily="34" charset="0"/>
                  <a:cs typeface="Calibri" panose="020F0502020204030204" pitchFamily="34" charset="0"/>
                </a:rPr>
                <a:t>+</a:t>
              </a:r>
            </a:p>
          </p:txBody>
        </p:sp>
        <p:sp>
          <p:nvSpPr>
            <p:cNvPr id="27664" name="TextBox 62">
              <a:extLst>
                <a:ext uri="{FF2B5EF4-FFF2-40B4-BE49-F238E27FC236}">
                  <a16:creationId xmlns:a16="http://schemas.microsoft.com/office/drawing/2014/main" xmlns="" id="{878F7B9D-78EE-4644-BF7B-52BB89A283AC}"/>
                </a:ext>
              </a:extLst>
            </p:cNvPr>
            <p:cNvSpPr txBox="1">
              <a:spLocks noChangeArrowheads="1"/>
            </p:cNvSpPr>
            <p:nvPr/>
          </p:nvSpPr>
          <p:spPr bwMode="auto">
            <a:xfrm>
              <a:off x="5803812" y="6316684"/>
              <a:ext cx="269751" cy="67708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bIns="0">
              <a:spAutoFit/>
            </a:bodyPr>
            <a:lstStyle>
              <a:lvl1pPr eaLnBrk="0" hangingPunct="0">
                <a:defRPr sz="1200">
                  <a:solidFill>
                    <a:srgbClr val="000000"/>
                  </a:solidFill>
                  <a:latin typeface="Gill Sans" charset="0"/>
                  <a:ea typeface="ヒラギノ角ゴ ProN W3" charset="-128"/>
                  <a:sym typeface="Gill Sans" charset="0"/>
                </a:defRPr>
              </a:lvl1pPr>
              <a:lvl2pPr marL="742950" indent="-285750" eaLnBrk="0" hangingPunct="0">
                <a:defRPr sz="1200">
                  <a:solidFill>
                    <a:srgbClr val="000000"/>
                  </a:solidFill>
                  <a:latin typeface="Gill Sans" charset="0"/>
                  <a:ea typeface="ヒラギノ角ゴ ProN W3" charset="-128"/>
                  <a:sym typeface="Gill Sans" charset="0"/>
                </a:defRPr>
              </a:lvl2pPr>
              <a:lvl3pPr marL="1143000" indent="-228600" eaLnBrk="0" hangingPunct="0">
                <a:defRPr sz="1200">
                  <a:solidFill>
                    <a:srgbClr val="000000"/>
                  </a:solidFill>
                  <a:latin typeface="Gill Sans" charset="0"/>
                  <a:ea typeface="ヒラギノ角ゴ ProN W3" charset="-128"/>
                  <a:sym typeface="Gill Sans" charset="0"/>
                </a:defRPr>
              </a:lvl3pPr>
              <a:lvl4pPr marL="1600200" indent="-228600" eaLnBrk="0" hangingPunct="0">
                <a:defRPr sz="1200">
                  <a:solidFill>
                    <a:srgbClr val="000000"/>
                  </a:solidFill>
                  <a:latin typeface="Gill Sans" charset="0"/>
                  <a:ea typeface="ヒラギノ角ゴ ProN W3" charset="-128"/>
                  <a:sym typeface="Gill Sans" charset="0"/>
                </a:defRPr>
              </a:lvl4pPr>
              <a:lvl5pPr marL="2057400" indent="-228600" eaLnBrk="0" hangingPunct="0">
                <a:defRPr sz="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200">
                  <a:solidFill>
                    <a:srgbClr val="000000"/>
                  </a:solidFill>
                  <a:latin typeface="Gill Sans" charset="0"/>
                  <a:ea typeface="ヒラギノ角ゴ ProN W3" charset="-128"/>
                  <a:sym typeface="Gill Sans" charset="0"/>
                </a:defRPr>
              </a:lvl9pPr>
            </a:lstStyle>
            <a:p>
              <a:pPr eaLnBrk="1" hangingPunct="1"/>
              <a:r>
                <a:rPr lang="en-US" altLang="en-US" sz="3000" b="1">
                  <a:solidFill>
                    <a:srgbClr val="0000FF"/>
                  </a:solidFill>
                  <a:latin typeface="Calibri" panose="020F0502020204030204" pitchFamily="34" charset="0"/>
                  <a:cs typeface="Calibri" panose="020F0502020204030204" pitchFamily="34" charset="0"/>
                </a:rPr>
                <a:t>+</a:t>
              </a:r>
            </a:p>
          </p:txBody>
        </p:sp>
        <p:sp>
          <p:nvSpPr>
            <p:cNvPr id="27665" name="TextBox 63">
              <a:extLst>
                <a:ext uri="{FF2B5EF4-FFF2-40B4-BE49-F238E27FC236}">
                  <a16:creationId xmlns:a16="http://schemas.microsoft.com/office/drawing/2014/main" xmlns="" id="{853296C3-487F-4494-A93F-FCB9C2D6A9DF}"/>
                </a:ext>
              </a:extLst>
            </p:cNvPr>
            <p:cNvSpPr txBox="1">
              <a:spLocks noChangeArrowheads="1"/>
            </p:cNvSpPr>
            <p:nvPr/>
          </p:nvSpPr>
          <p:spPr bwMode="auto">
            <a:xfrm>
              <a:off x="5732068" y="5722100"/>
              <a:ext cx="576208" cy="73863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1200">
                  <a:solidFill>
                    <a:srgbClr val="000000"/>
                  </a:solidFill>
                  <a:latin typeface="Gill Sans" charset="0"/>
                  <a:ea typeface="ヒラギノ角ゴ ProN W3" charset="-128"/>
                  <a:sym typeface="Gill Sans" charset="0"/>
                </a:defRPr>
              </a:lvl1pPr>
              <a:lvl2pPr marL="742950" indent="-285750" eaLnBrk="0" hangingPunct="0">
                <a:defRPr sz="1200">
                  <a:solidFill>
                    <a:srgbClr val="000000"/>
                  </a:solidFill>
                  <a:latin typeface="Gill Sans" charset="0"/>
                  <a:ea typeface="ヒラギノ角ゴ ProN W3" charset="-128"/>
                  <a:sym typeface="Gill Sans" charset="0"/>
                </a:defRPr>
              </a:lvl2pPr>
              <a:lvl3pPr marL="1143000" indent="-228600" eaLnBrk="0" hangingPunct="0">
                <a:defRPr sz="1200">
                  <a:solidFill>
                    <a:srgbClr val="000000"/>
                  </a:solidFill>
                  <a:latin typeface="Gill Sans" charset="0"/>
                  <a:ea typeface="ヒラギノ角ゴ ProN W3" charset="-128"/>
                  <a:sym typeface="Gill Sans" charset="0"/>
                </a:defRPr>
              </a:lvl3pPr>
              <a:lvl4pPr marL="1600200" indent="-228600" eaLnBrk="0" hangingPunct="0">
                <a:defRPr sz="1200">
                  <a:solidFill>
                    <a:srgbClr val="000000"/>
                  </a:solidFill>
                  <a:latin typeface="Gill Sans" charset="0"/>
                  <a:ea typeface="ヒラギノ角ゴ ProN W3" charset="-128"/>
                  <a:sym typeface="Gill Sans" charset="0"/>
                </a:defRPr>
              </a:lvl4pPr>
              <a:lvl5pPr marL="2057400" indent="-228600" eaLnBrk="0" hangingPunct="0">
                <a:defRPr sz="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200">
                  <a:solidFill>
                    <a:srgbClr val="000000"/>
                  </a:solidFill>
                  <a:latin typeface="Gill Sans" charset="0"/>
                  <a:ea typeface="ヒラギノ角ゴ ProN W3" charset="-128"/>
                  <a:sym typeface="Gill Sans" charset="0"/>
                </a:defRPr>
              </a:lvl9pPr>
            </a:lstStyle>
            <a:p>
              <a:pPr algn="ctr" eaLnBrk="1" hangingPunct="1"/>
              <a:r>
                <a:rPr lang="en-US" altLang="en-US" sz="3000" b="1">
                  <a:solidFill>
                    <a:srgbClr val="0000FF"/>
                  </a:solidFill>
                  <a:latin typeface="Calibri" panose="020F0502020204030204" pitchFamily="34" charset="0"/>
                  <a:cs typeface="Calibri" panose="020F0502020204030204" pitchFamily="34" charset="0"/>
                </a:rPr>
                <a:t>–</a:t>
              </a:r>
            </a:p>
          </p:txBody>
        </p:sp>
        <p:grpSp>
          <p:nvGrpSpPr>
            <p:cNvPr id="27666" name="Group 117">
              <a:extLst>
                <a:ext uri="{FF2B5EF4-FFF2-40B4-BE49-F238E27FC236}">
                  <a16:creationId xmlns:a16="http://schemas.microsoft.com/office/drawing/2014/main" xmlns="" id="{F24719DF-B212-432E-BE6B-DB610143D2F1}"/>
                </a:ext>
              </a:extLst>
            </p:cNvPr>
            <p:cNvGrpSpPr>
              <a:grpSpLocks/>
            </p:cNvGrpSpPr>
            <p:nvPr/>
          </p:nvGrpSpPr>
          <p:grpSpPr bwMode="auto">
            <a:xfrm>
              <a:off x="1897002" y="5125009"/>
              <a:ext cx="4881924" cy="1601721"/>
              <a:chOff x="2044567" y="5761209"/>
              <a:chExt cx="4881924" cy="1601721"/>
            </a:xfrm>
          </p:grpSpPr>
          <p:sp>
            <p:nvSpPr>
              <p:cNvPr id="122" name="Alternate Process 121">
                <a:extLst>
                  <a:ext uri="{FF2B5EF4-FFF2-40B4-BE49-F238E27FC236}">
                    <a16:creationId xmlns:a16="http://schemas.microsoft.com/office/drawing/2014/main" xmlns="" id="{7DF9C154-3055-4494-B638-CB185996EBEE}"/>
                  </a:ext>
                </a:extLst>
              </p:cNvPr>
              <p:cNvSpPr/>
              <p:nvPr/>
            </p:nvSpPr>
            <p:spPr>
              <a:xfrm>
                <a:off x="3171440" y="5761209"/>
                <a:ext cx="382172" cy="352410"/>
              </a:xfrm>
              <a:prstGeom prst="flowChartAlternateProcess">
                <a:avLst/>
              </a:prstGeom>
              <a:solidFill>
                <a:schemeClr val="bg1"/>
              </a:solidFill>
              <a:ln w="12700" cmpd="sng">
                <a:prstDash val="dash"/>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650">
                  <a:latin typeface="Calibri"/>
                  <a:cs typeface="Calibri"/>
                </a:endParaRPr>
              </a:p>
            </p:txBody>
          </p:sp>
          <p:sp>
            <p:nvSpPr>
              <p:cNvPr id="120" name="Alternate Process 119">
                <a:extLst>
                  <a:ext uri="{FF2B5EF4-FFF2-40B4-BE49-F238E27FC236}">
                    <a16:creationId xmlns:a16="http://schemas.microsoft.com/office/drawing/2014/main" xmlns="" id="{98B1E9D2-25D2-4EDF-90C7-529E5F856E0D}"/>
                  </a:ext>
                </a:extLst>
              </p:cNvPr>
              <p:cNvSpPr/>
              <p:nvPr/>
            </p:nvSpPr>
            <p:spPr>
              <a:xfrm>
                <a:off x="5425185" y="5765178"/>
                <a:ext cx="381577" cy="353204"/>
              </a:xfrm>
              <a:prstGeom prst="flowChartAlternateProcess">
                <a:avLst/>
              </a:prstGeom>
              <a:solidFill>
                <a:schemeClr val="bg1"/>
              </a:solidFill>
              <a:ln w="12700" cmpd="sng">
                <a:prstDash val="dash"/>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650">
                  <a:latin typeface="Calibri"/>
                  <a:cs typeface="Calibri"/>
                </a:endParaRPr>
              </a:p>
            </p:txBody>
          </p:sp>
          <p:sp>
            <p:nvSpPr>
              <p:cNvPr id="121" name="Alternate Process 120">
                <a:extLst>
                  <a:ext uri="{FF2B5EF4-FFF2-40B4-BE49-F238E27FC236}">
                    <a16:creationId xmlns:a16="http://schemas.microsoft.com/office/drawing/2014/main" xmlns="" id="{D712FE94-848B-4F1B-B63C-77F5E78C7F05}"/>
                  </a:ext>
                </a:extLst>
              </p:cNvPr>
              <p:cNvSpPr/>
              <p:nvPr/>
            </p:nvSpPr>
            <p:spPr>
              <a:xfrm>
                <a:off x="4298312" y="5761209"/>
                <a:ext cx="382172" cy="352410"/>
              </a:xfrm>
              <a:prstGeom prst="flowChartAlternateProcess">
                <a:avLst/>
              </a:prstGeom>
              <a:solidFill>
                <a:schemeClr val="bg1"/>
              </a:solidFill>
              <a:ln w="12700" cmpd="sng">
                <a:prstDash val="dash"/>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650">
                  <a:latin typeface="Calibri"/>
                  <a:cs typeface="Calibri"/>
                </a:endParaRPr>
              </a:p>
            </p:txBody>
          </p:sp>
          <p:sp>
            <p:nvSpPr>
              <p:cNvPr id="123" name="Alternate Process 122">
                <a:extLst>
                  <a:ext uri="{FF2B5EF4-FFF2-40B4-BE49-F238E27FC236}">
                    <a16:creationId xmlns:a16="http://schemas.microsoft.com/office/drawing/2014/main" xmlns="" id="{25EBB90D-FD19-4DDD-ABBD-59C4AB681574}"/>
                  </a:ext>
                </a:extLst>
              </p:cNvPr>
              <p:cNvSpPr>
                <a:spLocks noChangeArrowheads="1"/>
              </p:cNvSpPr>
              <p:nvPr/>
            </p:nvSpPr>
            <p:spPr bwMode="auto">
              <a:xfrm>
                <a:off x="2044567" y="5761209"/>
                <a:ext cx="382172" cy="352410"/>
              </a:xfrm>
              <a:prstGeom prst="flowChartAlternateProcess">
                <a:avLst/>
              </a:prstGeom>
              <a:gradFill rotWithShape="1">
                <a:gsLst>
                  <a:gs pos="0">
                    <a:srgbClr val="EBFAE7"/>
                  </a:gs>
                  <a:gs pos="64999">
                    <a:srgbClr val="CDEFC2"/>
                  </a:gs>
                  <a:gs pos="100000">
                    <a:srgbClr val="B7EBA7"/>
                  </a:gs>
                </a:gsLst>
                <a:lin ang="5400000" scaled="1"/>
              </a:gradFill>
              <a:ln w="9525">
                <a:solidFill>
                  <a:srgbClr val="529827"/>
                </a:solidFill>
                <a:miter lim="800000"/>
                <a:headEnd/>
                <a:tailEnd/>
              </a:ln>
              <a:effectLst>
                <a:outerShdw blurRad="40000" dist="20000" dir="5400000" rotWithShape="0">
                  <a:srgbClr val="808080">
                    <a:alpha val="37999"/>
                  </a:srgbClr>
                </a:outerShdw>
              </a:effectLst>
            </p:spPr>
            <p:txBody>
              <a:bodyPr anchor="ctr"/>
              <a:lstStyle/>
              <a:p>
                <a:pPr algn="ctr">
                  <a:defRPr/>
                </a:pPr>
                <a:endParaRPr lang="en-US" sz="1650">
                  <a:solidFill>
                    <a:schemeClr val="dk1"/>
                  </a:solidFill>
                  <a:latin typeface="Calibri"/>
                  <a:cs typeface="Calibri"/>
                </a:endParaRPr>
              </a:p>
            </p:txBody>
          </p:sp>
          <p:sp>
            <p:nvSpPr>
              <p:cNvPr id="126" name="Alternate Process 125">
                <a:extLst>
                  <a:ext uri="{FF2B5EF4-FFF2-40B4-BE49-F238E27FC236}">
                    <a16:creationId xmlns:a16="http://schemas.microsoft.com/office/drawing/2014/main" xmlns="" id="{B0103E26-513A-4B59-8B2B-2BD550074F4D}"/>
                  </a:ext>
                </a:extLst>
              </p:cNvPr>
              <p:cNvSpPr/>
              <p:nvPr/>
            </p:nvSpPr>
            <p:spPr>
              <a:xfrm>
                <a:off x="4298312" y="6994646"/>
                <a:ext cx="382172" cy="353204"/>
              </a:xfrm>
              <a:prstGeom prst="flowChartAlternateProcess">
                <a:avLst/>
              </a:prstGeom>
              <a:solidFill>
                <a:schemeClr val="bg1"/>
              </a:solidFill>
              <a:ln w="12700" cmpd="sng">
                <a:prstDash val="dash"/>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650">
                  <a:latin typeface="Calibri"/>
                  <a:cs typeface="Calibri"/>
                </a:endParaRPr>
              </a:p>
            </p:txBody>
          </p:sp>
          <p:sp>
            <p:nvSpPr>
              <p:cNvPr id="127" name="Alternate Process 126">
                <a:extLst>
                  <a:ext uri="{FF2B5EF4-FFF2-40B4-BE49-F238E27FC236}">
                    <a16:creationId xmlns:a16="http://schemas.microsoft.com/office/drawing/2014/main" xmlns="" id="{A8283E22-E62B-4574-B9C9-21B842AA502D}"/>
                  </a:ext>
                </a:extLst>
              </p:cNvPr>
              <p:cNvSpPr/>
              <p:nvPr/>
            </p:nvSpPr>
            <p:spPr>
              <a:xfrm>
                <a:off x="3171440" y="6994646"/>
                <a:ext cx="382172" cy="353204"/>
              </a:xfrm>
              <a:prstGeom prst="flowChartAlternateProcess">
                <a:avLst/>
              </a:prstGeom>
              <a:solidFill>
                <a:schemeClr val="bg1"/>
              </a:solidFill>
              <a:ln w="12700" cmpd="sng">
                <a:prstDash val="dash"/>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650">
                  <a:latin typeface="Calibri"/>
                  <a:cs typeface="Calibri"/>
                </a:endParaRPr>
              </a:p>
            </p:txBody>
          </p:sp>
          <p:sp>
            <p:nvSpPr>
              <p:cNvPr id="128" name="Alternate Process 127">
                <a:extLst>
                  <a:ext uri="{FF2B5EF4-FFF2-40B4-BE49-F238E27FC236}">
                    <a16:creationId xmlns:a16="http://schemas.microsoft.com/office/drawing/2014/main" xmlns="" id="{4D84D56A-0BC6-4D48-914C-1B4DA4C43662}"/>
                  </a:ext>
                </a:extLst>
              </p:cNvPr>
              <p:cNvSpPr/>
              <p:nvPr/>
            </p:nvSpPr>
            <p:spPr>
              <a:xfrm>
                <a:off x="2044567" y="6994646"/>
                <a:ext cx="382172" cy="353204"/>
              </a:xfrm>
              <a:prstGeom prst="flowChartAlternateProcess">
                <a:avLst/>
              </a:prstGeom>
              <a:solidFill>
                <a:schemeClr val="bg1"/>
              </a:solidFill>
              <a:ln w="12700" cmpd="sng">
                <a:prstDash val="dash"/>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650">
                  <a:latin typeface="Calibri"/>
                  <a:cs typeface="Calibri"/>
                </a:endParaRPr>
              </a:p>
            </p:txBody>
          </p:sp>
          <p:sp>
            <p:nvSpPr>
              <p:cNvPr id="130" name="Alternate Process 129">
                <a:extLst>
                  <a:ext uri="{FF2B5EF4-FFF2-40B4-BE49-F238E27FC236}">
                    <a16:creationId xmlns:a16="http://schemas.microsoft.com/office/drawing/2014/main" xmlns="" id="{DD6165A7-26CA-4967-A6A6-3483121CA6F7}"/>
                  </a:ext>
                </a:extLst>
              </p:cNvPr>
              <p:cNvSpPr>
                <a:spLocks noChangeArrowheads="1"/>
              </p:cNvSpPr>
              <p:nvPr/>
            </p:nvSpPr>
            <p:spPr bwMode="auto">
              <a:xfrm>
                <a:off x="6544319" y="5778671"/>
                <a:ext cx="382172" cy="352410"/>
              </a:xfrm>
              <a:prstGeom prst="flowChartAlternateProcess">
                <a:avLst/>
              </a:prstGeom>
              <a:gradFill rotWithShape="1">
                <a:gsLst>
                  <a:gs pos="0">
                    <a:srgbClr val="EBFAE7"/>
                  </a:gs>
                  <a:gs pos="64999">
                    <a:srgbClr val="CDEFC2"/>
                  </a:gs>
                  <a:gs pos="100000">
                    <a:srgbClr val="B7EBA7"/>
                  </a:gs>
                </a:gsLst>
                <a:lin ang="5400000" scaled="1"/>
              </a:gradFill>
              <a:ln w="9525">
                <a:solidFill>
                  <a:srgbClr val="529827"/>
                </a:solidFill>
                <a:miter lim="800000"/>
                <a:headEnd/>
                <a:tailEnd/>
              </a:ln>
              <a:effectLst>
                <a:outerShdw blurRad="40000" dist="20000" dir="5400000" rotWithShape="0">
                  <a:srgbClr val="808080">
                    <a:alpha val="37999"/>
                  </a:srgbClr>
                </a:outerShdw>
              </a:effectLst>
            </p:spPr>
            <p:txBody>
              <a:bodyPr anchor="ctr"/>
              <a:lstStyle/>
              <a:p>
                <a:pPr algn="ctr">
                  <a:defRPr/>
                </a:pPr>
                <a:endParaRPr lang="en-US" sz="1650">
                  <a:solidFill>
                    <a:schemeClr val="dk1"/>
                  </a:solidFill>
                  <a:latin typeface="Calibri"/>
                  <a:cs typeface="Calibri"/>
                </a:endParaRPr>
              </a:p>
            </p:txBody>
          </p:sp>
          <p:sp>
            <p:nvSpPr>
              <p:cNvPr id="131" name="Alternate Process 130">
                <a:extLst>
                  <a:ext uri="{FF2B5EF4-FFF2-40B4-BE49-F238E27FC236}">
                    <a16:creationId xmlns:a16="http://schemas.microsoft.com/office/drawing/2014/main" xmlns="" id="{43527352-B40E-4BC4-A710-F41568E9415D}"/>
                  </a:ext>
                </a:extLst>
              </p:cNvPr>
              <p:cNvSpPr>
                <a:spLocks noChangeArrowheads="1"/>
              </p:cNvSpPr>
              <p:nvPr/>
            </p:nvSpPr>
            <p:spPr bwMode="auto">
              <a:xfrm>
                <a:off x="6544319" y="7010520"/>
                <a:ext cx="382172" cy="352410"/>
              </a:xfrm>
              <a:prstGeom prst="flowChartAlternateProcess">
                <a:avLst/>
              </a:prstGeom>
              <a:gradFill rotWithShape="1">
                <a:gsLst>
                  <a:gs pos="0">
                    <a:srgbClr val="86C5FF"/>
                  </a:gs>
                  <a:gs pos="100000">
                    <a:srgbClr val="038BE7"/>
                  </a:gs>
                </a:gsLst>
                <a:lin ang="5400000"/>
              </a:gradFill>
              <a:ln w="9525">
                <a:solidFill>
                  <a:srgbClr val="1884CD"/>
                </a:solidFill>
                <a:miter lim="800000"/>
                <a:headEnd/>
                <a:tailEnd/>
              </a:ln>
              <a:effectLst>
                <a:outerShdw blurRad="40000" dist="23000" dir="5400000" rotWithShape="0">
                  <a:srgbClr val="808080">
                    <a:alpha val="34999"/>
                  </a:srgbClr>
                </a:outerShdw>
              </a:effectLst>
            </p:spPr>
            <p:txBody>
              <a:bodyPr anchor="ctr"/>
              <a:lstStyle/>
              <a:p>
                <a:pPr algn="ctr">
                  <a:defRPr/>
                </a:pPr>
                <a:endParaRPr lang="en-US" sz="1650">
                  <a:solidFill>
                    <a:schemeClr val="lt1"/>
                  </a:solidFill>
                  <a:latin typeface="Calibri"/>
                  <a:cs typeface="Calibri"/>
                </a:endParaRPr>
              </a:p>
            </p:txBody>
          </p:sp>
        </p:grpSp>
        <p:cxnSp>
          <p:nvCxnSpPr>
            <p:cNvPr id="55" name="Straight Arrow Connector 54">
              <a:extLst>
                <a:ext uri="{FF2B5EF4-FFF2-40B4-BE49-F238E27FC236}">
                  <a16:creationId xmlns:a16="http://schemas.microsoft.com/office/drawing/2014/main" xmlns="" id="{98EC8AA7-5349-400F-B4C1-E0826E01D3EE}"/>
                </a:ext>
              </a:extLst>
            </p:cNvPr>
            <p:cNvCxnSpPr>
              <a:stCxn id="123" idx="3"/>
            </p:cNvCxnSpPr>
            <p:nvPr/>
          </p:nvCxnSpPr>
          <p:spPr>
            <a:xfrm>
              <a:off x="2279174" y="5301214"/>
              <a:ext cx="4140200" cy="1082630"/>
            </a:xfrm>
            <a:prstGeom prst="straightConnector1">
              <a:avLst/>
            </a:prstGeom>
            <a:ln w="57150"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grpSp>
      <p:sp>
        <p:nvSpPr>
          <p:cNvPr id="59" name="TextBox 58">
            <a:extLst>
              <a:ext uri="{FF2B5EF4-FFF2-40B4-BE49-F238E27FC236}">
                <a16:creationId xmlns:a16="http://schemas.microsoft.com/office/drawing/2014/main" xmlns="" id="{C59DDCA5-B1EC-43F5-8047-6696135DF1E4}"/>
              </a:ext>
            </a:extLst>
          </p:cNvPr>
          <p:cNvSpPr txBox="1">
            <a:spLocks noChangeArrowheads="1"/>
          </p:cNvSpPr>
          <p:nvPr/>
        </p:nvSpPr>
        <p:spPr bwMode="auto">
          <a:xfrm>
            <a:off x="2082404" y="3343275"/>
            <a:ext cx="1358129" cy="34624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1200">
                <a:solidFill>
                  <a:srgbClr val="000000"/>
                </a:solidFill>
                <a:latin typeface="Gill Sans" charset="0"/>
                <a:ea typeface="ヒラギノ角ゴ ProN W3" charset="-128"/>
                <a:sym typeface="Gill Sans" charset="0"/>
              </a:defRPr>
            </a:lvl1pPr>
            <a:lvl2pPr marL="742950" indent="-285750" eaLnBrk="0" hangingPunct="0">
              <a:defRPr sz="1200">
                <a:solidFill>
                  <a:srgbClr val="000000"/>
                </a:solidFill>
                <a:latin typeface="Gill Sans" charset="0"/>
                <a:ea typeface="ヒラギノ角ゴ ProN W3" charset="-128"/>
                <a:sym typeface="Gill Sans" charset="0"/>
              </a:defRPr>
            </a:lvl2pPr>
            <a:lvl3pPr marL="1143000" indent="-228600" eaLnBrk="0" hangingPunct="0">
              <a:defRPr sz="1200">
                <a:solidFill>
                  <a:srgbClr val="000000"/>
                </a:solidFill>
                <a:latin typeface="Gill Sans" charset="0"/>
                <a:ea typeface="ヒラギノ角ゴ ProN W3" charset="-128"/>
                <a:sym typeface="Gill Sans" charset="0"/>
              </a:defRPr>
            </a:lvl3pPr>
            <a:lvl4pPr marL="1600200" indent="-228600" eaLnBrk="0" hangingPunct="0">
              <a:defRPr sz="1200">
                <a:solidFill>
                  <a:srgbClr val="000000"/>
                </a:solidFill>
                <a:latin typeface="Gill Sans" charset="0"/>
                <a:ea typeface="ヒラギノ角ゴ ProN W3" charset="-128"/>
                <a:sym typeface="Gill Sans" charset="0"/>
              </a:defRPr>
            </a:lvl4pPr>
            <a:lvl5pPr marL="2057400" indent="-228600" eaLnBrk="0" hangingPunct="0">
              <a:defRPr sz="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200">
                <a:solidFill>
                  <a:srgbClr val="000000"/>
                </a:solidFill>
                <a:latin typeface="Gill Sans" charset="0"/>
                <a:ea typeface="ヒラギノ角ゴ ProN W3" charset="-128"/>
                <a:sym typeface="Gill Sans" charset="0"/>
              </a:defRPr>
            </a:lvl9pPr>
          </a:lstStyle>
          <a:p>
            <a:pPr eaLnBrk="1" hangingPunct="1"/>
            <a:r>
              <a:rPr lang="en-US" altLang="en-US" sz="1650">
                <a:latin typeface="Calibri" panose="020F0502020204030204" pitchFamily="34" charset="0"/>
                <a:cs typeface="Calibri" panose="020F0502020204030204" pitchFamily="34" charset="0"/>
              </a:rPr>
              <a:t>countByValue</a:t>
            </a:r>
          </a:p>
        </p:txBody>
      </p:sp>
      <p:sp>
        <p:nvSpPr>
          <p:cNvPr id="48" name="Rounded Rectangular Callout 47">
            <a:extLst>
              <a:ext uri="{FF2B5EF4-FFF2-40B4-BE49-F238E27FC236}">
                <a16:creationId xmlns:a16="http://schemas.microsoft.com/office/drawing/2014/main" xmlns="" id="{B29ED1E2-0344-4254-9888-FC41545078E4}"/>
              </a:ext>
            </a:extLst>
          </p:cNvPr>
          <p:cNvSpPr/>
          <p:nvPr/>
        </p:nvSpPr>
        <p:spPr>
          <a:xfrm>
            <a:off x="7172325" y="3600450"/>
            <a:ext cx="1514475" cy="1028700"/>
          </a:xfrm>
          <a:prstGeom prst="wedgeRoundRectCallout">
            <a:avLst>
              <a:gd name="adj1" fmla="val -70614"/>
              <a:gd name="adj2" fmla="val 25902"/>
              <a:gd name="adj3" fmla="val 16667"/>
            </a:avLst>
          </a:prstGeom>
          <a:ln w="57150" cmpd="sng"/>
        </p:spPr>
        <p:style>
          <a:lnRef idx="2">
            <a:schemeClr val="accent4"/>
          </a:lnRef>
          <a:fillRef idx="1">
            <a:schemeClr val="lt1"/>
          </a:fillRef>
          <a:effectRef idx="0">
            <a:schemeClr val="accent4"/>
          </a:effectRef>
          <a:fontRef idx="minor">
            <a:schemeClr val="dk1"/>
          </a:fontRef>
        </p:style>
        <p:txBody>
          <a:bodyPr lIns="0" rIns="0" anchor="ctr"/>
          <a:lstStyle/>
          <a:p>
            <a:pPr algn="ctr">
              <a:defRPr/>
            </a:pPr>
            <a:r>
              <a:rPr lang="en-US" sz="1650" b="1" dirty="0">
                <a:solidFill>
                  <a:srgbClr val="000000"/>
                </a:solidFill>
                <a:latin typeface="Calibri"/>
                <a:cs typeface="Calibri"/>
              </a:rPr>
              <a:t>add</a:t>
            </a:r>
            <a:r>
              <a:rPr lang="en-US" sz="1650" dirty="0">
                <a:solidFill>
                  <a:srgbClr val="000000"/>
                </a:solidFill>
                <a:latin typeface="Calibri"/>
                <a:cs typeface="Calibri"/>
              </a:rPr>
              <a:t> the counts from the new batch in the window</a:t>
            </a:r>
          </a:p>
        </p:txBody>
      </p:sp>
      <p:sp>
        <p:nvSpPr>
          <p:cNvPr id="49" name="Rounded Rectangular Callout 48">
            <a:extLst>
              <a:ext uri="{FF2B5EF4-FFF2-40B4-BE49-F238E27FC236}">
                <a16:creationId xmlns:a16="http://schemas.microsoft.com/office/drawing/2014/main" xmlns="" id="{EBF6BFDA-55BE-43E7-AF8F-394CDDB84919}"/>
              </a:ext>
            </a:extLst>
          </p:cNvPr>
          <p:cNvSpPr/>
          <p:nvPr/>
        </p:nvSpPr>
        <p:spPr>
          <a:xfrm>
            <a:off x="3571875" y="4200525"/>
            <a:ext cx="1285875" cy="1028700"/>
          </a:xfrm>
          <a:prstGeom prst="wedgeRoundRectCallout">
            <a:avLst>
              <a:gd name="adj1" fmla="val 69304"/>
              <a:gd name="adj2" fmla="val -18336"/>
              <a:gd name="adj3" fmla="val 16667"/>
            </a:avLst>
          </a:prstGeom>
          <a:ln w="57150" cmpd="sng"/>
        </p:spPr>
        <p:style>
          <a:lnRef idx="2">
            <a:schemeClr val="accent4"/>
          </a:lnRef>
          <a:fillRef idx="1">
            <a:schemeClr val="lt1"/>
          </a:fillRef>
          <a:effectRef idx="0">
            <a:schemeClr val="accent4"/>
          </a:effectRef>
          <a:fontRef idx="minor">
            <a:schemeClr val="dk1"/>
          </a:fontRef>
        </p:style>
        <p:txBody>
          <a:bodyPr lIns="0" rIns="0" anchor="ctr"/>
          <a:lstStyle/>
          <a:p>
            <a:pPr algn="ctr">
              <a:defRPr/>
            </a:pPr>
            <a:r>
              <a:rPr lang="en-US" sz="1650" b="1" dirty="0">
                <a:solidFill>
                  <a:srgbClr val="000000"/>
                </a:solidFill>
                <a:latin typeface="Calibri"/>
                <a:cs typeface="Calibri"/>
              </a:rPr>
              <a:t>subtract</a:t>
            </a:r>
            <a:r>
              <a:rPr lang="en-US" sz="1650" dirty="0">
                <a:solidFill>
                  <a:srgbClr val="000000"/>
                </a:solidFill>
                <a:latin typeface="Calibri"/>
                <a:cs typeface="Calibri"/>
              </a:rPr>
              <a:t> the counts from batch before the window</a:t>
            </a:r>
          </a:p>
        </p:txBody>
      </p:sp>
      <p:sp>
        <p:nvSpPr>
          <p:cNvPr id="52" name="Rounded Rectangle 51">
            <a:extLst>
              <a:ext uri="{FF2B5EF4-FFF2-40B4-BE49-F238E27FC236}">
                <a16:creationId xmlns:a16="http://schemas.microsoft.com/office/drawing/2014/main" xmlns="" id="{72C0A6EE-FFCD-4D2A-A49C-768DD9E09CC6}"/>
              </a:ext>
            </a:extLst>
          </p:cNvPr>
          <p:cNvSpPr/>
          <p:nvPr/>
        </p:nvSpPr>
        <p:spPr>
          <a:xfrm>
            <a:off x="1685925" y="3629025"/>
            <a:ext cx="4269581" cy="505421"/>
          </a:xfrm>
          <a:prstGeom prst="roundRect">
            <a:avLst/>
          </a:prstGeom>
          <a:noFill/>
          <a:ln w="7620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lIns="81641" tIns="40821" rIns="81641" bIns="40821" anchor="ctr"/>
          <a:lstStyle/>
          <a:p>
            <a:pPr algn="ctr">
              <a:defRPr/>
            </a:pPr>
            <a:endParaRPr lang="en-US" sz="525"/>
          </a:p>
        </p:txBody>
      </p:sp>
      <p:sp>
        <p:nvSpPr>
          <p:cNvPr id="56" name="Alternate Process 55">
            <a:extLst>
              <a:ext uri="{FF2B5EF4-FFF2-40B4-BE49-F238E27FC236}">
                <a16:creationId xmlns:a16="http://schemas.microsoft.com/office/drawing/2014/main" xmlns="" id="{3660F1D2-6E89-4D73-9786-38E8E8B09B16}"/>
              </a:ext>
            </a:extLst>
          </p:cNvPr>
          <p:cNvSpPr>
            <a:spLocks noChangeArrowheads="1"/>
          </p:cNvSpPr>
          <p:nvPr/>
        </p:nvSpPr>
        <p:spPr bwMode="auto">
          <a:xfrm>
            <a:off x="5278040" y="4695825"/>
            <a:ext cx="381596" cy="264319"/>
          </a:xfrm>
          <a:prstGeom prst="flowChartAlternateProcess">
            <a:avLst/>
          </a:prstGeom>
          <a:gradFill rotWithShape="1">
            <a:gsLst>
              <a:gs pos="0">
                <a:srgbClr val="86C5FF"/>
              </a:gs>
              <a:gs pos="100000">
                <a:srgbClr val="038BE7"/>
              </a:gs>
            </a:gsLst>
            <a:lin ang="5400000"/>
          </a:gradFill>
          <a:ln w="9525">
            <a:solidFill>
              <a:srgbClr val="1884CD"/>
            </a:solidFill>
            <a:miter lim="800000"/>
            <a:headEnd/>
            <a:tailEnd/>
          </a:ln>
          <a:effectLst>
            <a:outerShdw blurRad="40000" dist="23000" dir="5400000" rotWithShape="0">
              <a:srgbClr val="808080">
                <a:alpha val="34999"/>
              </a:srgbClr>
            </a:outerShdw>
          </a:effectLst>
        </p:spPr>
        <p:txBody>
          <a:bodyPr anchor="ctr"/>
          <a:lstStyle/>
          <a:p>
            <a:pPr algn="ctr">
              <a:defRPr/>
            </a:pPr>
            <a:endParaRPr lang="en-US" sz="1650">
              <a:solidFill>
                <a:schemeClr val="lt1"/>
              </a:solidFill>
              <a:latin typeface="Calibri"/>
              <a:cs typeface="Calibri"/>
            </a:endParaRPr>
          </a:p>
        </p:txBody>
      </p:sp>
      <p:sp>
        <p:nvSpPr>
          <p:cNvPr id="57" name="TextBox 128">
            <a:extLst>
              <a:ext uri="{FF2B5EF4-FFF2-40B4-BE49-F238E27FC236}">
                <a16:creationId xmlns:a16="http://schemas.microsoft.com/office/drawing/2014/main" xmlns="" id="{6535D941-25AC-412E-8D12-133C767D2763}"/>
              </a:ext>
            </a:extLst>
          </p:cNvPr>
          <p:cNvSpPr txBox="1">
            <a:spLocks noChangeArrowheads="1"/>
          </p:cNvSpPr>
          <p:nvPr/>
        </p:nvSpPr>
        <p:spPr bwMode="auto">
          <a:xfrm>
            <a:off x="583406" y="4653558"/>
            <a:ext cx="1050544" cy="34624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1200">
                <a:solidFill>
                  <a:srgbClr val="000000"/>
                </a:solidFill>
                <a:latin typeface="Gill Sans" charset="0"/>
                <a:ea typeface="ヒラギノ角ゴ ProN W3" charset="-128"/>
                <a:sym typeface="Gill Sans" charset="0"/>
              </a:defRPr>
            </a:lvl1pPr>
            <a:lvl2pPr marL="742950" indent="-285750" eaLnBrk="0" hangingPunct="0">
              <a:defRPr sz="1200">
                <a:solidFill>
                  <a:srgbClr val="000000"/>
                </a:solidFill>
                <a:latin typeface="Gill Sans" charset="0"/>
                <a:ea typeface="ヒラギノ角ゴ ProN W3" charset="-128"/>
                <a:sym typeface="Gill Sans" charset="0"/>
              </a:defRPr>
            </a:lvl2pPr>
            <a:lvl3pPr marL="1143000" indent="-228600" eaLnBrk="0" hangingPunct="0">
              <a:defRPr sz="1200">
                <a:solidFill>
                  <a:srgbClr val="000000"/>
                </a:solidFill>
                <a:latin typeface="Gill Sans" charset="0"/>
                <a:ea typeface="ヒラギノ角ゴ ProN W3" charset="-128"/>
                <a:sym typeface="Gill Sans" charset="0"/>
              </a:defRPr>
            </a:lvl3pPr>
            <a:lvl4pPr marL="1600200" indent="-228600" eaLnBrk="0" hangingPunct="0">
              <a:defRPr sz="1200">
                <a:solidFill>
                  <a:srgbClr val="000000"/>
                </a:solidFill>
                <a:latin typeface="Gill Sans" charset="0"/>
                <a:ea typeface="ヒラギノ角ゴ ProN W3" charset="-128"/>
                <a:sym typeface="Gill Sans" charset="0"/>
              </a:defRPr>
            </a:lvl4pPr>
            <a:lvl5pPr marL="2057400" indent="-228600" eaLnBrk="0" hangingPunct="0">
              <a:defRPr sz="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200">
                <a:solidFill>
                  <a:srgbClr val="000000"/>
                </a:solidFill>
                <a:latin typeface="Gill Sans" charset="0"/>
                <a:ea typeface="ヒラギノ角ゴ ProN W3" charset="-128"/>
                <a:sym typeface="Gill Sans" charset="0"/>
              </a:defRPr>
            </a:lvl9pPr>
          </a:lstStyle>
          <a:p>
            <a:pPr eaLnBrk="1" hangingPunct="1"/>
            <a:r>
              <a:rPr lang="en-US" altLang="en-US" sz="1650">
                <a:latin typeface="Calibri" panose="020F0502020204030204" pitchFamily="34" charset="0"/>
                <a:cs typeface="Calibri" panose="020F0502020204030204" pitchFamily="34" charset="0"/>
              </a:rPr>
              <a:t>tagCounts</a:t>
            </a:r>
          </a:p>
        </p:txBody>
      </p:sp>
      <p:sp>
        <p:nvSpPr>
          <p:cNvPr id="54" name="CustomShape 4">
            <a:extLst>
              <a:ext uri="{FF2B5EF4-FFF2-40B4-BE49-F238E27FC236}">
                <a16:creationId xmlns:a16="http://schemas.microsoft.com/office/drawing/2014/main" xmlns="" id="{A2CC3800-38DE-436E-A763-7CEC41FAC081}"/>
              </a:ext>
            </a:extLst>
          </p:cNvPr>
          <p:cNvSpPr/>
          <p:nvPr/>
        </p:nvSpPr>
        <p:spPr>
          <a:xfrm>
            <a:off x="0" y="6524625"/>
            <a:ext cx="4572000" cy="293688"/>
          </a:xfrm>
          <a:prstGeom prst="rect">
            <a:avLst/>
          </a:prstGeom>
          <a:solidFill>
            <a:schemeClr val="tx1"/>
          </a:solidFill>
          <a:ln>
            <a:noFill/>
          </a:ln>
        </p:spPr>
        <p:style>
          <a:lnRef idx="0">
            <a:scrgbClr r="0" g="0" b="0"/>
          </a:lnRef>
          <a:fillRef idx="0">
            <a:scrgbClr r="0" g="0" b="0"/>
          </a:fillRef>
          <a:effectRef idx="0">
            <a:scrgbClr r="0" g="0" b="0"/>
          </a:effectRef>
          <a:fontRef idx="minor"/>
        </p:style>
        <p:txBody>
          <a:bodyPr lIns="90000" tIns="45000" rIns="90000" bIns="45000" anchor="ctr"/>
          <a:lstStyle/>
          <a:p>
            <a:pPr lvl="0" algn="ctr" defTabSz="914400">
              <a:defRPr/>
            </a:pPr>
            <a:r>
              <a:rPr lang="en-IN" sz="2400" b="1" spc="-1" dirty="0">
                <a:solidFill>
                  <a:srgbClr val="FFFFFF"/>
                </a:solidFill>
                <a:latin typeface="Calibri"/>
              </a:rPr>
              <a:t>Big Data Computing</a:t>
            </a:r>
            <a:endParaRPr kumimoji="0" lang="en-IN" sz="2400" b="0" i="0" u="none" strike="noStrike" kern="1200" cap="none" spc="-1" normalizeH="0" baseline="0" noProof="0" dirty="0">
              <a:ln>
                <a:noFill/>
              </a:ln>
              <a:solidFill>
                <a:prstClr val="black"/>
              </a:solidFill>
              <a:effectLst/>
              <a:uLnTx/>
              <a:uFillTx/>
              <a:latin typeface="Arial"/>
            </a:endParaRPr>
          </a:p>
        </p:txBody>
      </p:sp>
      <p:sp>
        <p:nvSpPr>
          <p:cNvPr id="60" name="Footer Placeholder 3">
            <a:extLst>
              <a:ext uri="{FF2B5EF4-FFF2-40B4-BE49-F238E27FC236}">
                <a16:creationId xmlns:a16="http://schemas.microsoft.com/office/drawing/2014/main" xmlns="" id="{6E4D64D7-9887-4E72-AF3B-614BB92C490B}"/>
              </a:ext>
            </a:extLst>
          </p:cNvPr>
          <p:cNvSpPr txBox="1">
            <a:spLocks/>
          </p:cNvSpPr>
          <p:nvPr/>
        </p:nvSpPr>
        <p:spPr bwMode="auto">
          <a:xfrm>
            <a:off x="4572000" y="6453188"/>
            <a:ext cx="4572000" cy="3651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lvl="0" algn="ctr" defTabSz="914400" fontAlgn="base">
              <a:spcBef>
                <a:spcPct val="0"/>
              </a:spcBef>
              <a:spcAft>
                <a:spcPct val="0"/>
              </a:spcAft>
            </a:pPr>
            <a:r>
              <a:rPr lang="en-US" b="1" dirty="0">
                <a:solidFill>
                  <a:schemeClr val="bg1"/>
                </a:solidFill>
                <a:latin typeface="Calibri" panose="020F0502020204030204" pitchFamily="34" charset="0"/>
                <a:cs typeface="Calibri" panose="020F0502020204030204" pitchFamily="34" charset="0"/>
              </a:rPr>
              <a:t>Spark Streaming</a:t>
            </a:r>
            <a:endParaRPr kumimoji="0" lang="en-US" altLang="en-US" b="1" i="0" u="none" strike="noStrike" kern="1200" cap="none" spc="0" normalizeH="0" baseline="0" noProof="0" dirty="0">
              <a:ln>
                <a:noFill/>
              </a:ln>
              <a:solidFill>
                <a:prstClr val="white"/>
              </a:solidFill>
              <a:effectLst/>
              <a:uLnTx/>
              <a:uFillTx/>
              <a:latin typeface="Calibri" panose="020F0502020204030204" pitchFamily="34" charset="0"/>
              <a:ea typeface="MS PGothic" panose="020B0600070205080204" pitchFamily="34" charset="-128"/>
            </a:endParaRPr>
          </a:p>
        </p:txBody>
      </p:sp>
      <mc:AlternateContent xmlns:mc="http://schemas.openxmlformats.org/markup-compatibility/2006">
        <mc:Choice xmlns:p14="http://schemas.microsoft.com/office/powerpoint/2010/main" xmlns="" Requires="p14">
          <p:contentPart p14:bwMode="auto" r:id="rId2">
            <p14:nvContentPartPr>
              <p14:cNvPr id="4" name="Ink 3"/>
              <p14:cNvContentPartPr/>
              <p14:nvPr/>
            </p14:nvContentPartPr>
            <p14:xfrm>
              <a:off x="2032200" y="3075480"/>
              <a:ext cx="5246640" cy="2392200"/>
            </p14:xfrm>
          </p:contentPart>
        </mc:Choice>
        <mc:Fallback>
          <p:pic>
            <p:nvPicPr>
              <p:cNvPr id="4" name="Ink 3"/>
              <p:cNvPicPr/>
              <p:nvPr/>
            </p:nvPicPr>
            <p:blipFill>
              <a:blip r:embed="rId3"/>
              <a:stretch>
                <a:fillRect/>
              </a:stretch>
            </p:blipFill>
            <p:spPr>
              <a:xfrm>
                <a:off x="2023920" y="3067560"/>
                <a:ext cx="5266440" cy="2409840"/>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116"/>
                                        </p:tgtEl>
                                        <p:attrNameLst>
                                          <p:attrName>style.visibility</p:attrName>
                                        </p:attrNameLst>
                                      </p:cBhvr>
                                      <p:to>
                                        <p:strVal val="visible"/>
                                      </p:to>
                                    </p:set>
                                    <p:animEffect transition="in" filter="wipe(up)">
                                      <p:cBhvr>
                                        <p:cTn id="7" dur="500"/>
                                        <p:tgtEl>
                                          <p:spTgt spid="116"/>
                                        </p:tgtEl>
                                      </p:cBhvr>
                                    </p:animEffect>
                                  </p:childTnLst>
                                </p:cTn>
                              </p:par>
                            </p:childTnLst>
                          </p:cTn>
                        </p:par>
                        <p:par>
                          <p:cTn id="8" fill="hold" nodeType="afterGroup">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59"/>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1" nodeType="clickEffect">
                                  <p:stCondLst>
                                    <p:cond delay="0"/>
                                  </p:stCondLst>
                                  <p:childTnLst>
                                    <p:set>
                                      <p:cBhvr>
                                        <p:cTn id="14" dur="1" fill="hold">
                                          <p:stCondLst>
                                            <p:cond delay="0"/>
                                          </p:stCondLst>
                                        </p:cTn>
                                        <p:tgtEl>
                                          <p:spTgt spid="52"/>
                                        </p:tgtEl>
                                        <p:attrNameLst>
                                          <p:attrName>style.visibility</p:attrName>
                                        </p:attrNameLst>
                                      </p:cBhvr>
                                      <p:to>
                                        <p:strVal val="visible"/>
                                      </p:to>
                                    </p:set>
                                  </p:childTnLst>
                                </p:cTn>
                              </p:par>
                            </p:childTnLst>
                          </p:cTn>
                        </p:par>
                        <p:par>
                          <p:cTn id="15" fill="hold" nodeType="afterGroup">
                            <p:stCondLst>
                              <p:cond delay="0"/>
                            </p:stCondLst>
                            <p:childTnLst>
                              <p:par>
                                <p:cTn id="16" presetID="1" presetClass="entr" presetSubtype="0" fill="hold" grpId="0" nodeType="afterEffect">
                                  <p:stCondLst>
                                    <p:cond delay="0"/>
                                  </p:stCondLst>
                                  <p:childTnLst>
                                    <p:set>
                                      <p:cBhvr>
                                        <p:cTn id="17" dur="1" fill="hold">
                                          <p:stCondLst>
                                            <p:cond delay="0"/>
                                          </p:stCondLst>
                                        </p:cTn>
                                        <p:tgtEl>
                                          <p:spTgt spid="56"/>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57"/>
                                        </p:tgtEl>
                                        <p:attrNameLst>
                                          <p:attrName>style.visibility</p:attrName>
                                        </p:attrNameLst>
                                      </p:cBhvr>
                                      <p:to>
                                        <p:strVal val="visible"/>
                                      </p:to>
                                    </p:set>
                                  </p:childTnLst>
                                </p:cTn>
                              </p:par>
                            </p:childTnLst>
                          </p:cTn>
                        </p:par>
                      </p:childTnLst>
                    </p:cTn>
                  </p:par>
                  <p:par>
                    <p:cTn id="20" fill="hold" nodeType="clickPar">
                      <p:stCondLst>
                        <p:cond delay="indefinite"/>
                      </p:stCondLst>
                      <p:childTnLst>
                        <p:par>
                          <p:cTn id="21" fill="hold" nodeType="withGroup">
                            <p:stCondLst>
                              <p:cond delay="0"/>
                            </p:stCondLst>
                            <p:childTnLst>
                              <p:par>
                                <p:cTn id="22" presetID="42" presetClass="path" presetSubtype="0" accel="50000" decel="50000" fill="hold" grpId="0" nodeType="clickEffect">
                                  <p:stCondLst>
                                    <p:cond delay="0"/>
                                  </p:stCondLst>
                                  <p:childTnLst>
                                    <p:animMotion origin="layout" path="M 3.88889E-6 -4.44444E-6 L 0.1243 -4.44444E-6 " pathEditMode="relative" rAng="0" ptsTypes="AA">
                                      <p:cBhvr>
                                        <p:cTn id="23" dur="500" fill="hold"/>
                                        <p:tgtEl>
                                          <p:spTgt spid="52"/>
                                        </p:tgtEl>
                                        <p:attrNameLst>
                                          <p:attrName>ppt_x</p:attrName>
                                          <p:attrName>ppt_y</p:attrName>
                                        </p:attrNameLst>
                                      </p:cBhvr>
                                      <p:rCtr x="6215" y="0"/>
                                    </p:animMotion>
                                  </p:childTnLst>
                                </p:cTn>
                              </p:par>
                            </p:childTnLst>
                          </p:cTn>
                        </p:par>
                        <p:par>
                          <p:cTn id="24" fill="hold" nodeType="afterGroup">
                            <p:stCondLst>
                              <p:cond delay="500"/>
                            </p:stCondLst>
                            <p:childTnLst>
                              <p:par>
                                <p:cTn id="25" presetID="1" presetClass="entr" presetSubtype="0" fill="hold" grpId="0" nodeType="afterEffect">
                                  <p:stCondLst>
                                    <p:cond delay="0"/>
                                  </p:stCondLst>
                                  <p:childTnLst>
                                    <p:set>
                                      <p:cBhvr>
                                        <p:cTn id="26" dur="1" fill="hold">
                                          <p:stCondLst>
                                            <p:cond delay="0"/>
                                          </p:stCondLst>
                                        </p:cTn>
                                        <p:tgtEl>
                                          <p:spTgt spid="50"/>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22" presetClass="entr" presetSubtype="1" fill="hold" nodeType="clickEffect">
                                  <p:stCondLst>
                                    <p:cond delay="0"/>
                                  </p:stCondLst>
                                  <p:childTnLst>
                                    <p:set>
                                      <p:cBhvr>
                                        <p:cTn id="30" dur="1" fill="hold">
                                          <p:stCondLst>
                                            <p:cond delay="0"/>
                                          </p:stCondLst>
                                        </p:cTn>
                                        <p:tgtEl>
                                          <p:spTgt spid="133"/>
                                        </p:tgtEl>
                                        <p:attrNameLst>
                                          <p:attrName>style.visibility</p:attrName>
                                        </p:attrNameLst>
                                      </p:cBhvr>
                                      <p:to>
                                        <p:strVal val="visible"/>
                                      </p:to>
                                    </p:set>
                                    <p:animEffect transition="in" filter="wipe(up)">
                                      <p:cBhvr>
                                        <p:cTn id="31" dur="500"/>
                                        <p:tgtEl>
                                          <p:spTgt spid="133"/>
                                        </p:tgtEl>
                                      </p:cBhvr>
                                    </p:animEffect>
                                  </p:childTnLst>
                                </p:cTn>
                              </p:par>
                            </p:childTnLst>
                          </p:cTn>
                        </p:par>
                        <p:par>
                          <p:cTn id="32" fill="hold" nodeType="afterGroup">
                            <p:stCondLst>
                              <p:cond delay="500"/>
                            </p:stCondLst>
                            <p:childTnLst>
                              <p:par>
                                <p:cTn id="33" presetID="1" presetClass="entr" presetSubtype="0" fill="hold" grpId="0" nodeType="afterEffect">
                                  <p:stCondLst>
                                    <p:cond delay="0"/>
                                  </p:stCondLst>
                                  <p:childTnLst>
                                    <p:set>
                                      <p:cBhvr>
                                        <p:cTn id="34" dur="1" fill="hold">
                                          <p:stCondLst>
                                            <p:cond delay="0"/>
                                          </p:stCondLst>
                                        </p:cTn>
                                        <p:tgtEl>
                                          <p:spTgt spid="48"/>
                                        </p:tgtEl>
                                        <p:attrNameLst>
                                          <p:attrName>style.visibility</p:attrName>
                                        </p:attrNameLst>
                                      </p:cBhvr>
                                      <p:to>
                                        <p:strVal val="visible"/>
                                      </p:to>
                                    </p:set>
                                  </p:childTnLst>
                                </p:cTn>
                              </p:par>
                            </p:childTnLst>
                          </p:cTn>
                        </p:par>
                        <p:par>
                          <p:cTn id="35" fill="hold" nodeType="afterGroup">
                            <p:stCondLst>
                              <p:cond delay="500"/>
                            </p:stCondLst>
                            <p:childTnLst>
                              <p:par>
                                <p:cTn id="36" presetID="1" presetClass="entr" presetSubtype="0" fill="hold" grpId="0" nodeType="afterEffect">
                                  <p:stCondLst>
                                    <p:cond delay="0"/>
                                  </p:stCondLst>
                                  <p:childTnLst>
                                    <p:set>
                                      <p:cBhvr>
                                        <p:cTn id="37"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9" grpId="0"/>
      <p:bldP spid="48" grpId="0" animBg="1"/>
      <p:bldP spid="49" grpId="0" animBg="1"/>
      <p:bldP spid="52" grpId="0" animBg="1"/>
      <p:bldP spid="52" grpId="1" animBg="1"/>
      <p:bldP spid="56" grpId="0" animBg="1"/>
      <p:bldP spid="57"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2BFB08B-4CFA-488F-8048-EA129E327ADF}"/>
              </a:ext>
            </a:extLst>
          </p:cNvPr>
          <p:cNvSpPr>
            <a:spLocks noGrp="1"/>
          </p:cNvSpPr>
          <p:nvPr>
            <p:ph type="title"/>
          </p:nvPr>
        </p:nvSpPr>
        <p:spPr/>
        <p:txBody>
          <a:bodyPr/>
          <a:lstStyle/>
          <a:p>
            <a:pPr>
              <a:defRPr/>
            </a:pPr>
            <a:r>
              <a:rPr lang="en-US" b="1" dirty="0">
                <a:sym typeface="Arial" charset="0"/>
              </a:rPr>
              <a:t>Smart window-based </a:t>
            </a:r>
            <a:r>
              <a:rPr lang="en-US" b="1" i="1" dirty="0">
                <a:sym typeface="Arial" charset="0"/>
              </a:rPr>
              <a:t>reduce</a:t>
            </a:r>
          </a:p>
        </p:txBody>
      </p:sp>
      <p:sp>
        <p:nvSpPr>
          <p:cNvPr id="3" name="Content Placeholder 2">
            <a:extLst>
              <a:ext uri="{FF2B5EF4-FFF2-40B4-BE49-F238E27FC236}">
                <a16:creationId xmlns:a16="http://schemas.microsoft.com/office/drawing/2014/main" xmlns="" id="{B9F7033B-2DB9-4148-873A-78030C38BC27}"/>
              </a:ext>
            </a:extLst>
          </p:cNvPr>
          <p:cNvSpPr>
            <a:spLocks noGrp="1"/>
          </p:cNvSpPr>
          <p:nvPr>
            <p:ph idx="1"/>
          </p:nvPr>
        </p:nvSpPr>
        <p:spPr>
          <a:xfrm>
            <a:off x="337931" y="1496020"/>
            <a:ext cx="8686800" cy="3394472"/>
          </a:xfrm>
        </p:spPr>
        <p:txBody>
          <a:bodyPr/>
          <a:lstStyle/>
          <a:p>
            <a:pPr>
              <a:defRPr/>
            </a:pPr>
            <a:r>
              <a:rPr lang="en-US" sz="2800" dirty="0">
                <a:latin typeface="+mj-lt"/>
                <a:cs typeface="Calibri" pitchFamily="34" charset="0"/>
              </a:rPr>
              <a:t>Technique to incrementally compute count generalizes to many reduce operations</a:t>
            </a:r>
          </a:p>
          <a:p>
            <a:pPr lvl="1">
              <a:defRPr/>
            </a:pPr>
            <a:r>
              <a:rPr lang="en-US" dirty="0">
                <a:latin typeface="+mj-lt"/>
                <a:cs typeface="Calibri" pitchFamily="34" charset="0"/>
              </a:rPr>
              <a:t>Need a function to </a:t>
            </a:r>
            <a:r>
              <a:rPr lang="en-US" altLang="en-US" dirty="0">
                <a:latin typeface="+mj-lt"/>
                <a:cs typeface="Calibri" pitchFamily="34" charset="0"/>
              </a:rPr>
              <a:t>“</a:t>
            </a:r>
            <a:r>
              <a:rPr lang="en-US" dirty="0">
                <a:latin typeface="+mj-lt"/>
                <a:cs typeface="Calibri" pitchFamily="34" charset="0"/>
              </a:rPr>
              <a:t>inverse reduce</a:t>
            </a:r>
            <a:r>
              <a:rPr lang="en-US" altLang="en-US" dirty="0">
                <a:latin typeface="+mj-lt"/>
                <a:cs typeface="Calibri" pitchFamily="34" charset="0"/>
              </a:rPr>
              <a:t>”</a:t>
            </a:r>
            <a:r>
              <a:rPr lang="en-US" dirty="0">
                <a:latin typeface="+mj-lt"/>
                <a:cs typeface="Calibri" pitchFamily="34" charset="0"/>
              </a:rPr>
              <a:t> (</a:t>
            </a:r>
            <a:r>
              <a:rPr lang="en-US" altLang="en-US" dirty="0">
                <a:latin typeface="+mj-lt"/>
                <a:cs typeface="Calibri" pitchFamily="34" charset="0"/>
              </a:rPr>
              <a:t>“</a:t>
            </a:r>
            <a:r>
              <a:rPr lang="en-US" dirty="0">
                <a:latin typeface="+mj-lt"/>
                <a:cs typeface="Calibri" pitchFamily="34" charset="0"/>
              </a:rPr>
              <a:t>subtract</a:t>
            </a:r>
            <a:r>
              <a:rPr lang="en-US" altLang="en-US" dirty="0">
                <a:latin typeface="+mj-lt"/>
                <a:cs typeface="Calibri" pitchFamily="34" charset="0"/>
              </a:rPr>
              <a:t>”</a:t>
            </a:r>
            <a:r>
              <a:rPr lang="en-US" dirty="0">
                <a:latin typeface="+mj-lt"/>
                <a:cs typeface="Calibri" pitchFamily="34" charset="0"/>
              </a:rPr>
              <a:t> for counting)</a:t>
            </a:r>
          </a:p>
          <a:p>
            <a:pPr lvl="1">
              <a:defRPr/>
            </a:pPr>
            <a:endParaRPr lang="en-US" dirty="0">
              <a:latin typeface="+mj-lt"/>
              <a:cs typeface="Calibri" pitchFamily="34" charset="0"/>
            </a:endParaRPr>
          </a:p>
          <a:p>
            <a:pPr>
              <a:defRPr/>
            </a:pPr>
            <a:r>
              <a:rPr lang="en-US" sz="2800" dirty="0">
                <a:latin typeface="+mj-lt"/>
                <a:cs typeface="Calibri" pitchFamily="34" charset="0"/>
              </a:rPr>
              <a:t>Could have implemented counting as:</a:t>
            </a:r>
            <a:endParaRPr lang="en-US" sz="2800" dirty="0">
              <a:solidFill>
                <a:srgbClr val="000000"/>
              </a:solidFill>
              <a:latin typeface="+mj-lt"/>
              <a:cs typeface="Calibri" pitchFamily="34" charset="0"/>
            </a:endParaRPr>
          </a:p>
          <a:p>
            <a:pPr>
              <a:buFont typeface="Wingdings" panose="05000000000000000000" pitchFamily="2" charset="2"/>
              <a:buNone/>
              <a:defRPr/>
            </a:pPr>
            <a:r>
              <a:rPr lang="en-US" sz="2800" dirty="0">
                <a:solidFill>
                  <a:srgbClr val="C61B1B"/>
                </a:solidFill>
                <a:latin typeface="+mj-lt"/>
                <a:cs typeface="Calibri" pitchFamily="34" charset="0"/>
              </a:rPr>
              <a:t>	</a:t>
            </a:r>
            <a:r>
              <a:rPr lang="en-US" sz="2800" dirty="0" err="1">
                <a:solidFill>
                  <a:srgbClr val="C61B1B"/>
                </a:solidFill>
                <a:latin typeface="+mj-lt"/>
              </a:rPr>
              <a:t>hashTags</a:t>
            </a:r>
            <a:r>
              <a:rPr lang="en-US" sz="2800" dirty="0" err="1">
                <a:solidFill>
                  <a:srgbClr val="000000"/>
                </a:solidFill>
                <a:latin typeface="+mj-lt"/>
              </a:rPr>
              <a:t>.</a:t>
            </a:r>
            <a:r>
              <a:rPr lang="en-US" sz="2800" dirty="0" err="1">
                <a:solidFill>
                  <a:srgbClr val="0D8BE6"/>
                </a:solidFill>
                <a:latin typeface="+mj-lt"/>
              </a:rPr>
              <a:t>reduceByKeyAndWindow</a:t>
            </a:r>
            <a:r>
              <a:rPr lang="en-US" sz="2800" dirty="0">
                <a:solidFill>
                  <a:srgbClr val="000000"/>
                </a:solidFill>
                <a:latin typeface="+mj-lt"/>
              </a:rPr>
              <a:t>(_ + _, _ - _, Minutes(1), …)</a:t>
            </a:r>
          </a:p>
          <a:p>
            <a:pPr>
              <a:buFont typeface="Wingdings" panose="05000000000000000000" pitchFamily="2" charset="2"/>
              <a:buNone/>
              <a:defRPr/>
            </a:pPr>
            <a:endParaRPr lang="en-US" sz="2800" dirty="0">
              <a:latin typeface="+mj-lt"/>
              <a:cs typeface="Calibri" pitchFamily="34" charset="0"/>
            </a:endParaRPr>
          </a:p>
        </p:txBody>
      </p:sp>
      <p:sp>
        <p:nvSpPr>
          <p:cNvPr id="28676" name="Slide Number Placeholder 3">
            <a:extLst>
              <a:ext uri="{FF2B5EF4-FFF2-40B4-BE49-F238E27FC236}">
                <a16:creationId xmlns:a16="http://schemas.microsoft.com/office/drawing/2014/main" xmlns="" id="{5A42F0C1-FD19-4FAA-BB45-6F22155EC835}"/>
              </a:ext>
            </a:extLst>
          </p:cNvPr>
          <p:cNvSpPr>
            <a:spLocks noGrp="1"/>
          </p:cNvSpPr>
          <p:nvPr>
            <p:ph type="sldNum" sz="quarter" idx="4294967295"/>
          </p:nvPr>
        </p:nvSpPr>
        <p:spPr bwMode="auto">
          <a:xfrm>
            <a:off x="6553200" y="5624512"/>
            <a:ext cx="2133600" cy="273844"/>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lIns="81641" tIns="40821" rIns="81641" bIns="40821" rtlCol="0" anchor="ctr"/>
          <a:lstStyle>
            <a:lvl1pPr eaLnBrk="0" hangingPunct="0">
              <a:defRPr sz="450">
                <a:solidFill>
                  <a:srgbClr val="000000"/>
                </a:solidFill>
                <a:latin typeface="Gill Sans" charset="0"/>
                <a:ea typeface="ヒラギノ角ゴ ProN W3" charset="-128"/>
                <a:sym typeface="Gill Sans" charset="0"/>
              </a:defRPr>
            </a:lvl1pPr>
            <a:lvl2pPr marL="278606" indent="-107156" eaLnBrk="0" hangingPunct="0">
              <a:defRPr sz="450">
                <a:solidFill>
                  <a:srgbClr val="000000"/>
                </a:solidFill>
                <a:latin typeface="Gill Sans" charset="0"/>
                <a:ea typeface="ヒラギノ角ゴ ProN W3" charset="-128"/>
                <a:sym typeface="Gill Sans" charset="0"/>
              </a:defRPr>
            </a:lvl2pPr>
            <a:lvl3pPr marL="428625" indent="-85725" eaLnBrk="0" hangingPunct="0">
              <a:defRPr sz="450">
                <a:solidFill>
                  <a:srgbClr val="000000"/>
                </a:solidFill>
                <a:latin typeface="Gill Sans" charset="0"/>
                <a:ea typeface="ヒラギノ角ゴ ProN W3" charset="-128"/>
                <a:sym typeface="Gill Sans" charset="0"/>
              </a:defRPr>
            </a:lvl3pPr>
            <a:lvl4pPr marL="600075" indent="-85725" eaLnBrk="0" hangingPunct="0">
              <a:defRPr sz="450">
                <a:solidFill>
                  <a:srgbClr val="000000"/>
                </a:solidFill>
                <a:latin typeface="Gill Sans" charset="0"/>
                <a:ea typeface="ヒラギノ角ゴ ProN W3" charset="-128"/>
                <a:sym typeface="Gill Sans" charset="0"/>
              </a:defRPr>
            </a:lvl4pPr>
            <a:lvl5pPr marL="771525" indent="-85725" eaLnBrk="0" hangingPunct="0">
              <a:defRPr sz="450">
                <a:solidFill>
                  <a:srgbClr val="000000"/>
                </a:solidFill>
                <a:latin typeface="Gill Sans" charset="0"/>
                <a:ea typeface="ヒラギノ角ゴ ProN W3" charset="-128"/>
                <a:sym typeface="Gill Sans" charset="0"/>
              </a:defRPr>
            </a:lvl5pPr>
            <a:lvl6pPr marL="942975" indent="-85725" eaLnBrk="0" fontAlgn="base" hangingPunct="0">
              <a:spcBef>
                <a:spcPct val="0"/>
              </a:spcBef>
              <a:spcAft>
                <a:spcPct val="0"/>
              </a:spcAft>
              <a:defRPr sz="450">
                <a:solidFill>
                  <a:srgbClr val="000000"/>
                </a:solidFill>
                <a:latin typeface="Gill Sans" charset="0"/>
                <a:ea typeface="ヒラギノ角ゴ ProN W3" charset="-128"/>
                <a:sym typeface="Gill Sans" charset="0"/>
              </a:defRPr>
            </a:lvl6pPr>
            <a:lvl7pPr marL="1114425" indent="-85725" eaLnBrk="0" fontAlgn="base" hangingPunct="0">
              <a:spcBef>
                <a:spcPct val="0"/>
              </a:spcBef>
              <a:spcAft>
                <a:spcPct val="0"/>
              </a:spcAft>
              <a:defRPr sz="450">
                <a:solidFill>
                  <a:srgbClr val="000000"/>
                </a:solidFill>
                <a:latin typeface="Gill Sans" charset="0"/>
                <a:ea typeface="ヒラギノ角ゴ ProN W3" charset="-128"/>
                <a:sym typeface="Gill Sans" charset="0"/>
              </a:defRPr>
            </a:lvl7pPr>
            <a:lvl8pPr marL="1285875" indent="-85725" eaLnBrk="0" fontAlgn="base" hangingPunct="0">
              <a:spcBef>
                <a:spcPct val="0"/>
              </a:spcBef>
              <a:spcAft>
                <a:spcPct val="0"/>
              </a:spcAft>
              <a:defRPr sz="450">
                <a:solidFill>
                  <a:srgbClr val="000000"/>
                </a:solidFill>
                <a:latin typeface="Gill Sans" charset="0"/>
                <a:ea typeface="ヒラギノ角ゴ ProN W3" charset="-128"/>
                <a:sym typeface="Gill Sans" charset="0"/>
              </a:defRPr>
            </a:lvl8pPr>
            <a:lvl9pPr marL="1457325" indent="-85725" eaLnBrk="0" fontAlgn="base" hangingPunct="0">
              <a:spcBef>
                <a:spcPct val="0"/>
              </a:spcBef>
              <a:spcAft>
                <a:spcPct val="0"/>
              </a:spcAft>
              <a:defRPr sz="450">
                <a:solidFill>
                  <a:srgbClr val="000000"/>
                </a:solidFill>
                <a:latin typeface="Gill Sans" charset="0"/>
                <a:ea typeface="ヒラギノ角ゴ ProN W3" charset="-128"/>
                <a:sym typeface="Gill Sans" charset="0"/>
              </a:defRPr>
            </a:lvl9pPr>
          </a:lstStyle>
          <a:p>
            <a:pPr eaLnBrk="1" hangingPunct="1"/>
            <a:fld id="{C53E29DF-ADE0-4856-B4F0-5469F255147B}" type="slidenum">
              <a:rPr lang="en-US" altLang="en-US"/>
              <a:pPr eaLnBrk="1" hangingPunct="1"/>
              <a:t>44</a:t>
            </a:fld>
            <a:endParaRPr lang="en-US" altLang="en-US"/>
          </a:p>
        </p:txBody>
      </p:sp>
      <p:sp>
        <p:nvSpPr>
          <p:cNvPr id="5" name="CustomShape 4">
            <a:extLst>
              <a:ext uri="{FF2B5EF4-FFF2-40B4-BE49-F238E27FC236}">
                <a16:creationId xmlns:a16="http://schemas.microsoft.com/office/drawing/2014/main" xmlns="" id="{0CA37A6D-3959-4CE0-A14F-2401A6CDDD33}"/>
              </a:ext>
            </a:extLst>
          </p:cNvPr>
          <p:cNvSpPr/>
          <p:nvPr/>
        </p:nvSpPr>
        <p:spPr>
          <a:xfrm>
            <a:off x="0" y="6524625"/>
            <a:ext cx="4572000" cy="293688"/>
          </a:xfrm>
          <a:prstGeom prst="rect">
            <a:avLst/>
          </a:prstGeom>
          <a:solidFill>
            <a:schemeClr val="tx1"/>
          </a:solidFill>
          <a:ln>
            <a:noFill/>
          </a:ln>
        </p:spPr>
        <p:style>
          <a:lnRef idx="0">
            <a:scrgbClr r="0" g="0" b="0"/>
          </a:lnRef>
          <a:fillRef idx="0">
            <a:scrgbClr r="0" g="0" b="0"/>
          </a:fillRef>
          <a:effectRef idx="0">
            <a:scrgbClr r="0" g="0" b="0"/>
          </a:effectRef>
          <a:fontRef idx="minor"/>
        </p:style>
        <p:txBody>
          <a:bodyPr lIns="90000" tIns="45000" rIns="90000" bIns="45000" anchor="ctr"/>
          <a:lstStyle/>
          <a:p>
            <a:pPr lvl="0" algn="ctr" defTabSz="914400">
              <a:defRPr/>
            </a:pPr>
            <a:r>
              <a:rPr lang="en-IN" sz="2400" b="1" spc="-1" dirty="0">
                <a:solidFill>
                  <a:srgbClr val="FFFFFF"/>
                </a:solidFill>
                <a:latin typeface="Calibri"/>
              </a:rPr>
              <a:t>Big Data Computing</a:t>
            </a:r>
            <a:endParaRPr kumimoji="0" lang="en-IN" sz="2400" b="0" i="0" u="none" strike="noStrike" kern="1200" cap="none" spc="-1" normalizeH="0" baseline="0" noProof="0" dirty="0">
              <a:ln>
                <a:noFill/>
              </a:ln>
              <a:solidFill>
                <a:prstClr val="black"/>
              </a:solidFill>
              <a:effectLst/>
              <a:uLnTx/>
              <a:uFillTx/>
              <a:latin typeface="Arial"/>
            </a:endParaRPr>
          </a:p>
        </p:txBody>
      </p:sp>
      <p:sp>
        <p:nvSpPr>
          <p:cNvPr id="6" name="Footer Placeholder 3">
            <a:extLst>
              <a:ext uri="{FF2B5EF4-FFF2-40B4-BE49-F238E27FC236}">
                <a16:creationId xmlns:a16="http://schemas.microsoft.com/office/drawing/2014/main" xmlns="" id="{66B9693A-CCCC-42FA-88D8-F29823634E38}"/>
              </a:ext>
            </a:extLst>
          </p:cNvPr>
          <p:cNvSpPr txBox="1">
            <a:spLocks/>
          </p:cNvSpPr>
          <p:nvPr/>
        </p:nvSpPr>
        <p:spPr bwMode="auto">
          <a:xfrm>
            <a:off x="4572000" y="6453188"/>
            <a:ext cx="4572000" cy="3651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lvl="0" algn="ctr" defTabSz="914400" fontAlgn="base">
              <a:spcBef>
                <a:spcPct val="0"/>
              </a:spcBef>
              <a:spcAft>
                <a:spcPct val="0"/>
              </a:spcAft>
            </a:pPr>
            <a:r>
              <a:rPr lang="en-US" b="1" dirty="0">
                <a:solidFill>
                  <a:schemeClr val="bg1"/>
                </a:solidFill>
                <a:latin typeface="Calibri" panose="020F0502020204030204" pitchFamily="34" charset="0"/>
                <a:cs typeface="Calibri" panose="020F0502020204030204" pitchFamily="34" charset="0"/>
              </a:rPr>
              <a:t>Spark Streaming</a:t>
            </a:r>
            <a:endParaRPr kumimoji="0" lang="en-US" altLang="en-US" b="1" i="0" u="none" strike="noStrike" kern="1200" cap="none" spc="0" normalizeH="0" baseline="0" noProof="0" dirty="0">
              <a:ln>
                <a:noFill/>
              </a:ln>
              <a:solidFill>
                <a:prstClr val="white"/>
              </a:solidFill>
              <a:effectLst/>
              <a:uLnTx/>
              <a:uFillTx/>
              <a:latin typeface="Calibri" panose="020F0502020204030204" pitchFamily="34" charset="0"/>
              <a:ea typeface="MS PGothic" panose="020B0600070205080204" pitchFamily="34" charset="-128"/>
            </a:endParaRP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prstGeom prst="rect">
            <a:avLst/>
          </a:prstGeom>
        </p:spPr>
        <p:txBody>
          <a:bodyPr/>
          <a:lstStyle/>
          <a:p>
            <a:pPr marL="228600" lvl="1" indent="0">
              <a:buNone/>
              <a:defRPr/>
            </a:pPr>
            <a:endParaRPr lang="en-US" sz="2800" dirty="0">
              <a:solidFill>
                <a:prstClr val="black"/>
              </a:solidFill>
            </a:endParaRPr>
          </a:p>
          <a:p>
            <a:pPr marL="228600" lvl="1" indent="0">
              <a:buNone/>
              <a:defRPr/>
            </a:pPr>
            <a:r>
              <a:rPr lang="en-US" sz="2800" dirty="0">
                <a:solidFill>
                  <a:prstClr val="black"/>
                </a:solidFill>
              </a:rPr>
              <a:t>Specify function to generate new state based on previous state and new data</a:t>
            </a:r>
            <a:endParaRPr lang="en-US" sz="1600" dirty="0">
              <a:latin typeface="Consolas"/>
              <a:cs typeface="Consolas"/>
            </a:endParaRPr>
          </a:p>
          <a:p>
            <a:pPr lvl="1">
              <a:defRPr/>
            </a:pPr>
            <a:r>
              <a:rPr lang="en-US" sz="2400" dirty="0"/>
              <a:t>Example: Maintain per-user mood as state, and update it with their tweets</a:t>
            </a:r>
          </a:p>
          <a:p>
            <a:pPr lvl="1">
              <a:defRPr/>
            </a:pPr>
            <a:endParaRPr lang="en-US" sz="1400" dirty="0">
              <a:solidFill>
                <a:prstClr val="black"/>
              </a:solidFill>
            </a:endParaRPr>
          </a:p>
          <a:p>
            <a:pPr marL="263589" indent="0">
              <a:buNone/>
              <a:defRPr/>
            </a:pPr>
            <a:r>
              <a:rPr lang="en-US" sz="1800" dirty="0">
                <a:solidFill>
                  <a:schemeClr val="accent6"/>
                </a:solidFill>
                <a:latin typeface="Consolas"/>
                <a:cs typeface="Consolas"/>
              </a:rPr>
              <a:t> 	</a:t>
            </a:r>
            <a:r>
              <a:rPr lang="en-US" sz="1800" dirty="0" err="1">
                <a:solidFill>
                  <a:srgbClr val="000000"/>
                </a:solidFill>
                <a:latin typeface="Consolas"/>
                <a:cs typeface="Consolas"/>
              </a:rPr>
              <a:t>def</a:t>
            </a:r>
            <a:r>
              <a:rPr lang="en-US" sz="1800" dirty="0">
                <a:solidFill>
                  <a:schemeClr val="accent6"/>
                </a:solidFill>
                <a:latin typeface="Consolas"/>
                <a:cs typeface="Consolas"/>
              </a:rPr>
              <a:t> </a:t>
            </a:r>
            <a:r>
              <a:rPr lang="en-US" sz="1800" dirty="0" err="1">
                <a:solidFill>
                  <a:srgbClr val="008000"/>
                </a:solidFill>
                <a:latin typeface="Consolas"/>
                <a:cs typeface="Consolas"/>
              </a:rPr>
              <a:t>updateMood</a:t>
            </a:r>
            <a:r>
              <a:rPr lang="en-US" sz="1800" dirty="0">
                <a:latin typeface="Consolas"/>
                <a:cs typeface="Consolas"/>
              </a:rPr>
              <a:t>(</a:t>
            </a:r>
            <a:r>
              <a:rPr lang="en-US" sz="1800" dirty="0" err="1">
                <a:latin typeface="Consolas"/>
                <a:cs typeface="Consolas"/>
              </a:rPr>
              <a:t>newTweets</a:t>
            </a:r>
            <a:r>
              <a:rPr lang="en-US" sz="1800" dirty="0">
                <a:latin typeface="Consolas"/>
                <a:cs typeface="Consolas"/>
              </a:rPr>
              <a:t>, </a:t>
            </a:r>
            <a:r>
              <a:rPr lang="en-US" sz="1800" dirty="0" err="1">
                <a:latin typeface="Consolas"/>
                <a:cs typeface="Consolas"/>
              </a:rPr>
              <a:t>lastMood</a:t>
            </a:r>
            <a:r>
              <a:rPr lang="en-US" sz="1800" dirty="0">
                <a:latin typeface="Consolas"/>
                <a:cs typeface="Consolas"/>
              </a:rPr>
              <a:t>) =&gt; </a:t>
            </a:r>
            <a:r>
              <a:rPr lang="en-US" sz="1800" dirty="0" err="1">
                <a:latin typeface="Consolas"/>
                <a:cs typeface="Consolas"/>
              </a:rPr>
              <a:t>newMood</a:t>
            </a:r>
            <a:endParaRPr lang="en-US" sz="1800" dirty="0">
              <a:latin typeface="Consolas"/>
              <a:cs typeface="Consolas"/>
            </a:endParaRPr>
          </a:p>
          <a:p>
            <a:pPr marL="263589" indent="0">
              <a:buNone/>
              <a:defRPr/>
            </a:pPr>
            <a:endParaRPr lang="en-US" sz="1800" dirty="0">
              <a:latin typeface="Consolas"/>
              <a:cs typeface="Consolas"/>
            </a:endParaRPr>
          </a:p>
          <a:p>
            <a:pPr marL="263589" indent="0">
              <a:buNone/>
              <a:defRPr/>
            </a:pPr>
            <a:r>
              <a:rPr lang="en-US" sz="1800" dirty="0">
                <a:solidFill>
                  <a:srgbClr val="C61B1B"/>
                </a:solidFill>
                <a:latin typeface="Consolas"/>
                <a:cs typeface="Consolas"/>
              </a:rPr>
              <a:t> 	moods </a:t>
            </a:r>
            <a:r>
              <a:rPr lang="en-US" sz="1800" dirty="0">
                <a:latin typeface="Consolas"/>
                <a:cs typeface="Consolas"/>
              </a:rPr>
              <a:t>= </a:t>
            </a:r>
            <a:r>
              <a:rPr lang="en-US" sz="1800" dirty="0" err="1">
                <a:solidFill>
                  <a:srgbClr val="C61B1B"/>
                </a:solidFill>
                <a:latin typeface="Consolas"/>
                <a:cs typeface="Consolas"/>
              </a:rPr>
              <a:t>tweetsByUser</a:t>
            </a:r>
            <a:r>
              <a:rPr lang="en-US" sz="1800" dirty="0" err="1">
                <a:solidFill>
                  <a:srgbClr val="000000"/>
                </a:solidFill>
                <a:latin typeface="Consolas"/>
                <a:cs typeface="Consolas"/>
              </a:rPr>
              <a:t>.</a:t>
            </a:r>
            <a:r>
              <a:rPr lang="en-US" sz="1800" dirty="0" err="1">
                <a:solidFill>
                  <a:srgbClr val="0D8BE6"/>
                </a:solidFill>
                <a:latin typeface="Consolas"/>
                <a:cs typeface="Consolas"/>
              </a:rPr>
              <a:t>updateStateByKey</a:t>
            </a:r>
            <a:r>
              <a:rPr lang="en-US" sz="1800" dirty="0">
                <a:solidFill>
                  <a:srgbClr val="000000"/>
                </a:solidFill>
                <a:latin typeface="Consolas"/>
                <a:cs typeface="Consolas"/>
              </a:rPr>
              <a:t>(</a:t>
            </a:r>
            <a:r>
              <a:rPr lang="en-US" sz="1800" dirty="0" err="1">
                <a:solidFill>
                  <a:srgbClr val="008000"/>
                </a:solidFill>
                <a:latin typeface="Consolas"/>
                <a:cs typeface="Consolas"/>
              </a:rPr>
              <a:t>updateMood</a:t>
            </a:r>
            <a:r>
              <a:rPr lang="en-US" sz="1800" dirty="0">
                <a:solidFill>
                  <a:srgbClr val="008000"/>
                </a:solidFill>
                <a:latin typeface="Consolas"/>
                <a:cs typeface="Consolas"/>
              </a:rPr>
              <a:t> _</a:t>
            </a:r>
            <a:r>
              <a:rPr lang="en-US" sz="1800" dirty="0">
                <a:solidFill>
                  <a:srgbClr val="000000"/>
                </a:solidFill>
                <a:latin typeface="Consolas"/>
                <a:cs typeface="Consolas"/>
              </a:rPr>
              <a:t>)</a:t>
            </a:r>
          </a:p>
          <a:p>
            <a:pPr marL="320040" lvl="1" indent="0">
              <a:buNone/>
              <a:defRPr/>
            </a:pPr>
            <a:endParaRPr lang="en-US" sz="2400" dirty="0">
              <a:solidFill>
                <a:prstClr val="black"/>
              </a:solidFill>
            </a:endParaRPr>
          </a:p>
        </p:txBody>
      </p:sp>
      <p:sp>
        <p:nvSpPr>
          <p:cNvPr id="2" name="Title 1"/>
          <p:cNvSpPr>
            <a:spLocks noGrp="1"/>
          </p:cNvSpPr>
          <p:nvPr>
            <p:ph type="title"/>
          </p:nvPr>
        </p:nvSpPr>
        <p:spPr/>
        <p:txBody>
          <a:bodyPr/>
          <a:lstStyle/>
          <a:p>
            <a:pPr>
              <a:defRPr/>
            </a:pPr>
            <a:r>
              <a:rPr lang="en-US" b="1" dirty="0"/>
              <a:t>Arbitrary Stateful Computations</a:t>
            </a:r>
          </a:p>
        </p:txBody>
      </p:sp>
      <p:sp>
        <p:nvSpPr>
          <p:cNvPr id="4" name="CustomShape 4">
            <a:extLst>
              <a:ext uri="{FF2B5EF4-FFF2-40B4-BE49-F238E27FC236}">
                <a16:creationId xmlns:a16="http://schemas.microsoft.com/office/drawing/2014/main" xmlns="" id="{CAAE2623-ADAB-4DF4-9E19-7A2406DA83F7}"/>
              </a:ext>
            </a:extLst>
          </p:cNvPr>
          <p:cNvSpPr/>
          <p:nvPr/>
        </p:nvSpPr>
        <p:spPr>
          <a:xfrm>
            <a:off x="0" y="6524625"/>
            <a:ext cx="4572000" cy="293688"/>
          </a:xfrm>
          <a:prstGeom prst="rect">
            <a:avLst/>
          </a:prstGeom>
          <a:solidFill>
            <a:schemeClr val="tx1"/>
          </a:solidFill>
          <a:ln>
            <a:noFill/>
          </a:ln>
        </p:spPr>
        <p:style>
          <a:lnRef idx="0">
            <a:scrgbClr r="0" g="0" b="0"/>
          </a:lnRef>
          <a:fillRef idx="0">
            <a:scrgbClr r="0" g="0" b="0"/>
          </a:fillRef>
          <a:effectRef idx="0">
            <a:scrgbClr r="0" g="0" b="0"/>
          </a:effectRef>
          <a:fontRef idx="minor"/>
        </p:style>
        <p:txBody>
          <a:bodyPr lIns="90000" tIns="45000" rIns="90000" bIns="45000" anchor="ctr"/>
          <a:lstStyle/>
          <a:p>
            <a:pPr lvl="0" algn="ctr" defTabSz="914400">
              <a:defRPr/>
            </a:pPr>
            <a:r>
              <a:rPr lang="en-IN" sz="2400" b="1" spc="-1" dirty="0">
                <a:solidFill>
                  <a:srgbClr val="FFFFFF"/>
                </a:solidFill>
                <a:latin typeface="Calibri"/>
              </a:rPr>
              <a:t>Big Data Computing</a:t>
            </a:r>
            <a:endParaRPr kumimoji="0" lang="en-IN" sz="2400" b="0" i="0" u="none" strike="noStrike" kern="1200" cap="none" spc="-1" normalizeH="0" baseline="0" noProof="0" dirty="0">
              <a:ln>
                <a:noFill/>
              </a:ln>
              <a:solidFill>
                <a:prstClr val="black"/>
              </a:solidFill>
              <a:effectLst/>
              <a:uLnTx/>
              <a:uFillTx/>
              <a:latin typeface="Arial"/>
            </a:endParaRPr>
          </a:p>
        </p:txBody>
      </p:sp>
      <p:sp>
        <p:nvSpPr>
          <p:cNvPr id="5" name="Footer Placeholder 3">
            <a:extLst>
              <a:ext uri="{FF2B5EF4-FFF2-40B4-BE49-F238E27FC236}">
                <a16:creationId xmlns:a16="http://schemas.microsoft.com/office/drawing/2014/main" xmlns="" id="{DD1EB2FD-0467-444F-B1CD-C9DE13453E23}"/>
              </a:ext>
            </a:extLst>
          </p:cNvPr>
          <p:cNvSpPr txBox="1">
            <a:spLocks/>
          </p:cNvSpPr>
          <p:nvPr/>
        </p:nvSpPr>
        <p:spPr bwMode="auto">
          <a:xfrm>
            <a:off x="4572000" y="6453188"/>
            <a:ext cx="4572000" cy="3651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lvl="0" algn="ctr" defTabSz="914400" fontAlgn="base">
              <a:spcBef>
                <a:spcPct val="0"/>
              </a:spcBef>
              <a:spcAft>
                <a:spcPct val="0"/>
              </a:spcAft>
            </a:pPr>
            <a:r>
              <a:rPr lang="en-US" b="1" dirty="0">
                <a:solidFill>
                  <a:schemeClr val="bg1"/>
                </a:solidFill>
                <a:latin typeface="Calibri" panose="020F0502020204030204" pitchFamily="34" charset="0"/>
                <a:cs typeface="Calibri" panose="020F0502020204030204" pitchFamily="34" charset="0"/>
              </a:rPr>
              <a:t>Spark Streaming</a:t>
            </a:r>
            <a:endParaRPr kumimoji="0" lang="en-US" altLang="en-US" b="1" i="0" u="none" strike="noStrike" kern="1200" cap="none" spc="0" normalizeH="0" baseline="0" noProof="0" dirty="0">
              <a:ln>
                <a:noFill/>
              </a:ln>
              <a:solidFill>
                <a:prstClr val="white"/>
              </a:solidFill>
              <a:effectLst/>
              <a:uLnTx/>
              <a:uFillTx/>
              <a:latin typeface="Calibri" panose="020F0502020204030204" pitchFamily="34" charset="0"/>
              <a:ea typeface="MS PGothic" panose="020B0600070205080204" pitchFamily="34" charset="-128"/>
            </a:endParaRPr>
          </a:p>
        </p:txBody>
      </p:sp>
      <mc:AlternateContent xmlns:mc="http://schemas.openxmlformats.org/markup-compatibility/2006">
        <mc:Choice xmlns:p14="http://schemas.microsoft.com/office/powerpoint/2010/main" xmlns="" Requires="p14">
          <p:contentPart p14:bwMode="auto" r:id="rId2">
            <p14:nvContentPartPr>
              <p14:cNvPr id="6" name="Ink 5"/>
              <p14:cNvContentPartPr/>
              <p14:nvPr/>
            </p14:nvContentPartPr>
            <p14:xfrm>
              <a:off x="1706760" y="3088080"/>
              <a:ext cx="6081480" cy="1233360"/>
            </p14:xfrm>
          </p:contentPart>
        </mc:Choice>
        <mc:Fallback>
          <p:pic>
            <p:nvPicPr>
              <p:cNvPr id="6" name="Ink 5"/>
              <p:cNvPicPr/>
              <p:nvPr/>
            </p:nvPicPr>
            <p:blipFill>
              <a:blip r:embed="rId3"/>
              <a:stretch>
                <a:fillRect/>
              </a:stretch>
            </p:blipFill>
            <p:spPr>
              <a:xfrm>
                <a:off x="1697040" y="3082320"/>
                <a:ext cx="6099120" cy="1249560"/>
              </a:xfrm>
              <a:prstGeom prst="rect">
                <a:avLst/>
              </a:prstGeom>
            </p:spPr>
          </p:pic>
        </mc:Fallback>
      </mc:AlternateContent>
    </p:spTree>
    <p:extLst>
      <p:ext uri="{BB962C8B-B14F-4D97-AF65-F5344CB8AC3E}">
        <p14:creationId xmlns:p14="http://schemas.microsoft.com/office/powerpoint/2010/main" xmlns="" val="95028562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prstGeom prst="rect">
            <a:avLst/>
          </a:prstGeom>
        </p:spPr>
        <p:txBody>
          <a:bodyPr/>
          <a:lstStyle/>
          <a:p>
            <a:pPr marL="133350" indent="0">
              <a:buNone/>
              <a:defRPr/>
            </a:pPr>
            <a:endParaRPr lang="en-US" sz="1100" dirty="0"/>
          </a:p>
          <a:p>
            <a:pPr marL="133350" indent="0">
              <a:buNone/>
              <a:defRPr/>
            </a:pPr>
            <a:endParaRPr lang="en-US" sz="2800" dirty="0"/>
          </a:p>
          <a:p>
            <a:pPr marL="133350" indent="0">
              <a:buNone/>
              <a:defRPr/>
            </a:pPr>
            <a:r>
              <a:rPr lang="en-US" sz="2800" dirty="0"/>
              <a:t>Inter-mix RDD and DStream operations!</a:t>
            </a:r>
          </a:p>
          <a:p>
            <a:pPr lvl="1">
              <a:defRPr/>
            </a:pPr>
            <a:r>
              <a:rPr lang="en-US" sz="2400" dirty="0"/>
              <a:t>Example: Join incoming tweets with a spam HDFS file to filter out bad tweets</a:t>
            </a:r>
            <a:br>
              <a:rPr lang="en-US" sz="2400" dirty="0"/>
            </a:br>
            <a:endParaRPr lang="en-US" sz="1600" dirty="0">
              <a:solidFill>
                <a:srgbClr val="C61B1B"/>
              </a:solidFill>
              <a:latin typeface="Consolas"/>
              <a:cs typeface="Consolas"/>
            </a:endParaRPr>
          </a:p>
          <a:p>
            <a:pPr marL="320040" lvl="1" indent="0">
              <a:lnSpc>
                <a:spcPct val="130000"/>
              </a:lnSpc>
              <a:buNone/>
              <a:defRPr/>
            </a:pPr>
            <a:r>
              <a:rPr lang="en-US" sz="1800" dirty="0">
                <a:solidFill>
                  <a:srgbClr val="C61B1B"/>
                </a:solidFill>
                <a:latin typeface="Consolas"/>
                <a:cs typeface="Consolas"/>
              </a:rPr>
              <a:t> </a:t>
            </a:r>
            <a:r>
              <a:rPr lang="en-US" sz="1800" dirty="0" err="1">
                <a:solidFill>
                  <a:srgbClr val="C61B1B"/>
                </a:solidFill>
                <a:latin typeface="Consolas"/>
                <a:cs typeface="Consolas"/>
              </a:rPr>
              <a:t>tweets</a:t>
            </a:r>
            <a:r>
              <a:rPr lang="en-US" sz="1800" dirty="0" err="1">
                <a:solidFill>
                  <a:srgbClr val="000000"/>
                </a:solidFill>
                <a:latin typeface="Consolas"/>
                <a:cs typeface="Consolas"/>
              </a:rPr>
              <a:t>.</a:t>
            </a:r>
            <a:r>
              <a:rPr lang="en-US" sz="1800" dirty="0" err="1">
                <a:solidFill>
                  <a:srgbClr val="0D8BE6"/>
                </a:solidFill>
                <a:latin typeface="Consolas"/>
                <a:cs typeface="Consolas"/>
              </a:rPr>
              <a:t>transform</a:t>
            </a:r>
            <a:r>
              <a:rPr lang="en-US" sz="1800" dirty="0">
                <a:solidFill>
                  <a:srgbClr val="000000"/>
                </a:solidFill>
                <a:latin typeface="Consolas"/>
                <a:cs typeface="Consolas"/>
              </a:rPr>
              <a:t>(</a:t>
            </a:r>
            <a:r>
              <a:rPr lang="en-US" sz="1800" dirty="0" err="1">
                <a:solidFill>
                  <a:srgbClr val="000000"/>
                </a:solidFill>
                <a:latin typeface="Consolas"/>
                <a:cs typeface="Consolas"/>
              </a:rPr>
              <a:t>tweetsRDD</a:t>
            </a:r>
            <a:r>
              <a:rPr lang="en-US" sz="1800" dirty="0">
                <a:solidFill>
                  <a:srgbClr val="000000"/>
                </a:solidFill>
                <a:latin typeface="Consolas"/>
                <a:cs typeface="Consolas"/>
              </a:rPr>
              <a:t> =&gt; {		</a:t>
            </a:r>
            <a:r>
              <a:rPr lang="en-US" sz="1800" dirty="0" err="1">
                <a:solidFill>
                  <a:srgbClr val="000000"/>
                </a:solidFill>
                <a:latin typeface="Consolas"/>
                <a:cs typeface="Consolas"/>
              </a:rPr>
              <a:t>tweetsRDD.</a:t>
            </a:r>
            <a:r>
              <a:rPr lang="en-US" sz="1800" dirty="0" err="1">
                <a:solidFill>
                  <a:schemeClr val="accent1"/>
                </a:solidFill>
                <a:latin typeface="Consolas"/>
                <a:cs typeface="Consolas"/>
              </a:rPr>
              <a:t>join</a:t>
            </a:r>
            <a:r>
              <a:rPr lang="en-US" sz="1800" dirty="0">
                <a:solidFill>
                  <a:srgbClr val="000000"/>
                </a:solidFill>
                <a:latin typeface="Consolas"/>
                <a:cs typeface="Consolas"/>
              </a:rPr>
              <a:t>(</a:t>
            </a:r>
            <a:r>
              <a:rPr lang="en-US" sz="1800" dirty="0" err="1">
                <a:solidFill>
                  <a:srgbClr val="000000"/>
                </a:solidFill>
                <a:latin typeface="Consolas"/>
                <a:cs typeface="Consolas"/>
              </a:rPr>
              <a:t>spamHDFSFile</a:t>
            </a:r>
            <a:r>
              <a:rPr lang="en-US" sz="1800" dirty="0">
                <a:solidFill>
                  <a:srgbClr val="000000"/>
                </a:solidFill>
                <a:latin typeface="Consolas"/>
                <a:cs typeface="Consolas"/>
              </a:rPr>
              <a:t>).</a:t>
            </a:r>
            <a:r>
              <a:rPr lang="en-US" sz="1800" dirty="0">
                <a:solidFill>
                  <a:srgbClr val="1D86CD"/>
                </a:solidFill>
                <a:latin typeface="Consolas"/>
                <a:cs typeface="Consolas"/>
              </a:rPr>
              <a:t>filter</a:t>
            </a:r>
            <a:r>
              <a:rPr lang="en-US" sz="1800" dirty="0">
                <a:solidFill>
                  <a:srgbClr val="000000"/>
                </a:solidFill>
                <a:latin typeface="Consolas"/>
                <a:cs typeface="Consolas"/>
              </a:rPr>
              <a:t>(...)</a:t>
            </a:r>
          </a:p>
          <a:p>
            <a:pPr marL="320040" lvl="1" indent="0">
              <a:lnSpc>
                <a:spcPct val="130000"/>
              </a:lnSpc>
              <a:buNone/>
              <a:defRPr/>
            </a:pPr>
            <a:r>
              <a:rPr lang="en-US" sz="1800" dirty="0">
                <a:solidFill>
                  <a:srgbClr val="000000"/>
                </a:solidFill>
                <a:latin typeface="Consolas"/>
                <a:cs typeface="Consolas"/>
              </a:rPr>
              <a:t> })</a:t>
            </a:r>
          </a:p>
          <a:p>
            <a:pPr marL="320040" lvl="1" indent="0">
              <a:lnSpc>
                <a:spcPct val="130000"/>
              </a:lnSpc>
              <a:buNone/>
              <a:defRPr/>
            </a:pPr>
            <a:endParaRPr lang="en-US" sz="1800" dirty="0">
              <a:solidFill>
                <a:srgbClr val="000000"/>
              </a:solidFill>
              <a:latin typeface="Consolas"/>
              <a:cs typeface="Consolas"/>
            </a:endParaRPr>
          </a:p>
          <a:p>
            <a:pPr marL="320040" lvl="1" indent="0">
              <a:lnSpc>
                <a:spcPct val="130000"/>
              </a:lnSpc>
              <a:buNone/>
              <a:defRPr/>
            </a:pPr>
            <a:endParaRPr lang="en-US" sz="1800" dirty="0">
              <a:solidFill>
                <a:srgbClr val="000000"/>
              </a:solidFill>
              <a:latin typeface="Consolas"/>
              <a:cs typeface="Consolas"/>
            </a:endParaRPr>
          </a:p>
          <a:p>
            <a:pPr marL="320040" lvl="1" indent="0">
              <a:lnSpc>
                <a:spcPct val="130000"/>
              </a:lnSpc>
              <a:buNone/>
              <a:defRPr/>
            </a:pPr>
            <a:endParaRPr lang="en-US" sz="1800" dirty="0">
              <a:solidFill>
                <a:srgbClr val="000000"/>
              </a:solidFill>
              <a:latin typeface="Consolas"/>
              <a:cs typeface="Consolas"/>
            </a:endParaRPr>
          </a:p>
        </p:txBody>
      </p:sp>
      <p:sp>
        <p:nvSpPr>
          <p:cNvPr id="2" name="Title 1"/>
          <p:cNvSpPr>
            <a:spLocks noGrp="1"/>
          </p:cNvSpPr>
          <p:nvPr>
            <p:ph type="title"/>
          </p:nvPr>
        </p:nvSpPr>
        <p:spPr/>
        <p:txBody>
          <a:bodyPr/>
          <a:lstStyle/>
          <a:p>
            <a:pPr>
              <a:defRPr/>
            </a:pPr>
            <a:r>
              <a:rPr lang="en-US" sz="3200" b="1" dirty="0"/>
              <a:t>Arbitrary Combinations of Batch and Streaming Computations</a:t>
            </a:r>
          </a:p>
        </p:txBody>
      </p:sp>
      <p:sp>
        <p:nvSpPr>
          <p:cNvPr id="4" name="CustomShape 4">
            <a:extLst>
              <a:ext uri="{FF2B5EF4-FFF2-40B4-BE49-F238E27FC236}">
                <a16:creationId xmlns:a16="http://schemas.microsoft.com/office/drawing/2014/main" xmlns="" id="{C7823A7E-A31B-4D7A-8E56-96514DB95DEE}"/>
              </a:ext>
            </a:extLst>
          </p:cNvPr>
          <p:cNvSpPr/>
          <p:nvPr/>
        </p:nvSpPr>
        <p:spPr>
          <a:xfrm>
            <a:off x="0" y="6524625"/>
            <a:ext cx="4572000" cy="293688"/>
          </a:xfrm>
          <a:prstGeom prst="rect">
            <a:avLst/>
          </a:prstGeom>
          <a:solidFill>
            <a:schemeClr val="tx1"/>
          </a:solidFill>
          <a:ln>
            <a:noFill/>
          </a:ln>
        </p:spPr>
        <p:style>
          <a:lnRef idx="0">
            <a:scrgbClr r="0" g="0" b="0"/>
          </a:lnRef>
          <a:fillRef idx="0">
            <a:scrgbClr r="0" g="0" b="0"/>
          </a:fillRef>
          <a:effectRef idx="0">
            <a:scrgbClr r="0" g="0" b="0"/>
          </a:effectRef>
          <a:fontRef idx="minor"/>
        </p:style>
        <p:txBody>
          <a:bodyPr lIns="90000" tIns="45000" rIns="90000" bIns="45000" anchor="ctr"/>
          <a:lstStyle/>
          <a:p>
            <a:pPr lvl="0" algn="ctr" defTabSz="914400">
              <a:defRPr/>
            </a:pPr>
            <a:r>
              <a:rPr lang="en-IN" sz="2400" b="1" spc="-1" dirty="0">
                <a:solidFill>
                  <a:srgbClr val="FFFFFF"/>
                </a:solidFill>
                <a:latin typeface="Calibri"/>
              </a:rPr>
              <a:t>Big Data Computing</a:t>
            </a:r>
            <a:endParaRPr kumimoji="0" lang="en-IN" sz="2400" b="0" i="0" u="none" strike="noStrike" kern="1200" cap="none" spc="-1" normalizeH="0" baseline="0" noProof="0" dirty="0">
              <a:ln>
                <a:noFill/>
              </a:ln>
              <a:solidFill>
                <a:prstClr val="black"/>
              </a:solidFill>
              <a:effectLst/>
              <a:uLnTx/>
              <a:uFillTx/>
              <a:latin typeface="Arial"/>
            </a:endParaRPr>
          </a:p>
        </p:txBody>
      </p:sp>
      <p:sp>
        <p:nvSpPr>
          <p:cNvPr id="5" name="Footer Placeholder 3">
            <a:extLst>
              <a:ext uri="{FF2B5EF4-FFF2-40B4-BE49-F238E27FC236}">
                <a16:creationId xmlns:a16="http://schemas.microsoft.com/office/drawing/2014/main" xmlns="" id="{FA925EA3-CF0F-4C14-ACF8-4E91A955D423}"/>
              </a:ext>
            </a:extLst>
          </p:cNvPr>
          <p:cNvSpPr txBox="1">
            <a:spLocks/>
          </p:cNvSpPr>
          <p:nvPr/>
        </p:nvSpPr>
        <p:spPr bwMode="auto">
          <a:xfrm>
            <a:off x="4572000" y="6453188"/>
            <a:ext cx="4572000" cy="3651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lvl="0" algn="ctr" defTabSz="914400" fontAlgn="base">
              <a:spcBef>
                <a:spcPct val="0"/>
              </a:spcBef>
              <a:spcAft>
                <a:spcPct val="0"/>
              </a:spcAft>
            </a:pPr>
            <a:r>
              <a:rPr lang="en-US" b="1" dirty="0">
                <a:solidFill>
                  <a:schemeClr val="bg1"/>
                </a:solidFill>
                <a:latin typeface="Calibri" panose="020F0502020204030204" pitchFamily="34" charset="0"/>
                <a:cs typeface="Calibri" panose="020F0502020204030204" pitchFamily="34" charset="0"/>
              </a:rPr>
              <a:t>Spark Streaming</a:t>
            </a:r>
            <a:endParaRPr kumimoji="0" lang="en-US" altLang="en-US" b="1" i="0" u="none" strike="noStrike" kern="1200" cap="none" spc="0" normalizeH="0" baseline="0" noProof="0" dirty="0">
              <a:ln>
                <a:noFill/>
              </a:ln>
              <a:solidFill>
                <a:prstClr val="white"/>
              </a:solidFill>
              <a:effectLst/>
              <a:uLnTx/>
              <a:uFillTx/>
              <a:latin typeface="Calibri" panose="020F0502020204030204" pitchFamily="34" charset="0"/>
              <a:ea typeface="MS PGothic" panose="020B0600070205080204" pitchFamily="34" charset="-128"/>
            </a:endParaRPr>
          </a:p>
        </p:txBody>
      </p:sp>
      <mc:AlternateContent xmlns:mc="http://schemas.openxmlformats.org/markup-compatibility/2006">
        <mc:Choice xmlns:p14="http://schemas.microsoft.com/office/powerpoint/2010/main" xmlns="" Requires="p14">
          <p:contentPart p14:bwMode="auto" r:id="rId2">
            <p14:nvContentPartPr>
              <p14:cNvPr id="6" name="Ink 5"/>
              <p14:cNvContentPartPr/>
              <p14:nvPr/>
            </p14:nvContentPartPr>
            <p14:xfrm>
              <a:off x="1501200" y="3123720"/>
              <a:ext cx="5052600" cy="2828880"/>
            </p14:xfrm>
          </p:contentPart>
        </mc:Choice>
        <mc:Fallback>
          <p:pic>
            <p:nvPicPr>
              <p:cNvPr id="6" name="Ink 5"/>
              <p:cNvPicPr/>
              <p:nvPr/>
            </p:nvPicPr>
            <p:blipFill>
              <a:blip r:embed="rId3"/>
              <a:stretch>
                <a:fillRect/>
              </a:stretch>
            </p:blipFill>
            <p:spPr>
              <a:xfrm>
                <a:off x="1490760" y="3115800"/>
                <a:ext cx="5074200" cy="2846520"/>
              </a:xfrm>
              <a:prstGeom prst="rect">
                <a:avLst/>
              </a:prstGeom>
            </p:spPr>
          </p:pic>
        </mc:Fallback>
      </mc:AlternateContent>
    </p:spTree>
    <p:extLst>
      <p:ext uri="{BB962C8B-B14F-4D97-AF65-F5344CB8AC3E}">
        <p14:creationId xmlns:p14="http://schemas.microsoft.com/office/powerpoint/2010/main" xmlns="" val="271519155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F7D3438C-8C9D-4932-ADF1-C52FDDD624AA}"/>
              </a:ext>
            </a:extLst>
          </p:cNvPr>
          <p:cNvSpPr>
            <a:spLocks noGrp="1"/>
          </p:cNvSpPr>
          <p:nvPr>
            <p:ph type="title"/>
          </p:nvPr>
        </p:nvSpPr>
        <p:spPr/>
        <p:txBody>
          <a:bodyPr/>
          <a:lstStyle/>
          <a:p>
            <a:r>
              <a:rPr lang="en-IN" sz="3400" b="1" dirty="0"/>
              <a:t>Spark Streaming-</a:t>
            </a:r>
            <a:r>
              <a:rPr lang="en-IN" sz="3400" b="1" dirty="0" err="1"/>
              <a:t>Dstreams</a:t>
            </a:r>
            <a:r>
              <a:rPr lang="en-IN" sz="3400" b="1" dirty="0"/>
              <a:t>, Batches and RDDs</a:t>
            </a:r>
          </a:p>
        </p:txBody>
      </p:sp>
      <p:pic>
        <p:nvPicPr>
          <p:cNvPr id="4" name="Picture 3">
            <a:extLst>
              <a:ext uri="{FF2B5EF4-FFF2-40B4-BE49-F238E27FC236}">
                <a16:creationId xmlns:a16="http://schemas.microsoft.com/office/drawing/2014/main" xmlns="" id="{B531C859-F589-4BFE-AA57-97B8E84019E7}"/>
              </a:ext>
            </a:extLst>
          </p:cNvPr>
          <p:cNvPicPr>
            <a:picLocks noChangeAspect="1"/>
          </p:cNvPicPr>
          <p:nvPr/>
        </p:nvPicPr>
        <p:blipFill rotWithShape="1">
          <a:blip r:embed="rId2"/>
          <a:srcRect l="7174" t="17729" r="6631" b="47417"/>
          <a:stretch/>
        </p:blipFill>
        <p:spPr>
          <a:xfrm>
            <a:off x="0" y="762000"/>
            <a:ext cx="9074426" cy="3004930"/>
          </a:xfrm>
          <a:prstGeom prst="rect">
            <a:avLst/>
          </a:prstGeom>
        </p:spPr>
      </p:pic>
      <p:sp>
        <p:nvSpPr>
          <p:cNvPr id="5" name="Content Placeholder 2">
            <a:extLst>
              <a:ext uri="{FF2B5EF4-FFF2-40B4-BE49-F238E27FC236}">
                <a16:creationId xmlns:a16="http://schemas.microsoft.com/office/drawing/2014/main" xmlns="" id="{5A08F4DF-8DF4-4E49-9637-652028F90F8C}"/>
              </a:ext>
            </a:extLst>
          </p:cNvPr>
          <p:cNvSpPr>
            <a:spLocks noGrp="1"/>
          </p:cNvSpPr>
          <p:nvPr>
            <p:ph idx="1"/>
          </p:nvPr>
        </p:nvSpPr>
        <p:spPr>
          <a:xfrm>
            <a:off x="266700" y="3632574"/>
            <a:ext cx="8718274" cy="2463425"/>
          </a:xfrm>
          <a:prstGeom prst="rect">
            <a:avLst/>
          </a:prstGeom>
        </p:spPr>
        <p:txBody>
          <a:bodyPr/>
          <a:lstStyle/>
          <a:p>
            <a:pPr marL="605790" lvl="1">
              <a:lnSpc>
                <a:spcPct val="130000"/>
              </a:lnSpc>
              <a:buFont typeface="Arial" panose="020B0604020202020204" pitchFamily="34" charset="0"/>
              <a:buChar char="•"/>
              <a:defRPr/>
            </a:pPr>
            <a:r>
              <a:rPr lang="en-US" sz="2600" dirty="0">
                <a:solidFill>
                  <a:srgbClr val="000000"/>
                </a:solidFill>
                <a:latin typeface="+mj-lt"/>
                <a:cs typeface="Consolas"/>
              </a:rPr>
              <a:t>These steps repeat for each batch.. Continuously</a:t>
            </a:r>
          </a:p>
          <a:p>
            <a:pPr marL="605790" lvl="1">
              <a:lnSpc>
                <a:spcPct val="130000"/>
              </a:lnSpc>
              <a:buFont typeface="Arial" panose="020B0604020202020204" pitchFamily="34" charset="0"/>
              <a:buChar char="•"/>
              <a:defRPr/>
            </a:pPr>
            <a:r>
              <a:rPr lang="en-US" sz="2600" dirty="0">
                <a:solidFill>
                  <a:srgbClr val="000000"/>
                </a:solidFill>
                <a:latin typeface="+mj-lt"/>
                <a:cs typeface="Consolas"/>
              </a:rPr>
              <a:t>Because we are dealing with Streaming data. Spark Streaming has the ability to “remember” the previous RDDs…to some extent.</a:t>
            </a:r>
          </a:p>
        </p:txBody>
      </p:sp>
      <p:sp>
        <p:nvSpPr>
          <p:cNvPr id="6" name="CustomShape 4">
            <a:extLst>
              <a:ext uri="{FF2B5EF4-FFF2-40B4-BE49-F238E27FC236}">
                <a16:creationId xmlns:a16="http://schemas.microsoft.com/office/drawing/2014/main" xmlns="" id="{8FC37499-A37F-490B-B34A-849CACA660D6}"/>
              </a:ext>
            </a:extLst>
          </p:cNvPr>
          <p:cNvSpPr/>
          <p:nvPr/>
        </p:nvSpPr>
        <p:spPr>
          <a:xfrm>
            <a:off x="0" y="6524625"/>
            <a:ext cx="4572000" cy="293688"/>
          </a:xfrm>
          <a:prstGeom prst="rect">
            <a:avLst/>
          </a:prstGeom>
          <a:solidFill>
            <a:schemeClr val="tx1"/>
          </a:solidFill>
          <a:ln>
            <a:noFill/>
          </a:ln>
        </p:spPr>
        <p:style>
          <a:lnRef idx="0">
            <a:scrgbClr r="0" g="0" b="0"/>
          </a:lnRef>
          <a:fillRef idx="0">
            <a:scrgbClr r="0" g="0" b="0"/>
          </a:fillRef>
          <a:effectRef idx="0">
            <a:scrgbClr r="0" g="0" b="0"/>
          </a:effectRef>
          <a:fontRef idx="minor"/>
        </p:style>
        <p:txBody>
          <a:bodyPr lIns="90000" tIns="45000" rIns="90000" bIns="45000" anchor="ctr"/>
          <a:lstStyle/>
          <a:p>
            <a:pPr lvl="0" algn="ctr" defTabSz="914400">
              <a:defRPr/>
            </a:pPr>
            <a:r>
              <a:rPr lang="en-IN" sz="2400" b="1" spc="-1" dirty="0">
                <a:solidFill>
                  <a:srgbClr val="FFFFFF"/>
                </a:solidFill>
                <a:latin typeface="Calibri"/>
              </a:rPr>
              <a:t>Big Data Computing</a:t>
            </a:r>
            <a:endParaRPr kumimoji="0" lang="en-IN" sz="2400" b="0" i="0" u="none" strike="noStrike" kern="1200" cap="none" spc="-1" normalizeH="0" baseline="0" noProof="0" dirty="0">
              <a:ln>
                <a:noFill/>
              </a:ln>
              <a:solidFill>
                <a:prstClr val="black"/>
              </a:solidFill>
              <a:effectLst/>
              <a:uLnTx/>
              <a:uFillTx/>
              <a:latin typeface="Arial"/>
            </a:endParaRPr>
          </a:p>
        </p:txBody>
      </p:sp>
      <p:sp>
        <p:nvSpPr>
          <p:cNvPr id="7" name="Footer Placeholder 3">
            <a:extLst>
              <a:ext uri="{FF2B5EF4-FFF2-40B4-BE49-F238E27FC236}">
                <a16:creationId xmlns:a16="http://schemas.microsoft.com/office/drawing/2014/main" xmlns="" id="{BE82621A-828D-4087-9E59-E8615E583D52}"/>
              </a:ext>
            </a:extLst>
          </p:cNvPr>
          <p:cNvSpPr txBox="1">
            <a:spLocks/>
          </p:cNvSpPr>
          <p:nvPr/>
        </p:nvSpPr>
        <p:spPr bwMode="auto">
          <a:xfrm>
            <a:off x="4572000" y="6453188"/>
            <a:ext cx="4572000" cy="3651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lvl="0" algn="ctr" defTabSz="914400" fontAlgn="base">
              <a:spcBef>
                <a:spcPct val="0"/>
              </a:spcBef>
              <a:spcAft>
                <a:spcPct val="0"/>
              </a:spcAft>
            </a:pPr>
            <a:r>
              <a:rPr lang="en-US" b="1" dirty="0">
                <a:solidFill>
                  <a:schemeClr val="bg1"/>
                </a:solidFill>
                <a:latin typeface="Calibri" panose="020F0502020204030204" pitchFamily="34" charset="0"/>
                <a:cs typeface="Calibri" panose="020F0502020204030204" pitchFamily="34" charset="0"/>
              </a:rPr>
              <a:t>Spark Streaming</a:t>
            </a:r>
            <a:endParaRPr kumimoji="0" lang="en-US" altLang="en-US" b="1" i="0" u="none" strike="noStrike" kern="1200" cap="none" spc="0" normalizeH="0" baseline="0" noProof="0" dirty="0">
              <a:ln>
                <a:noFill/>
              </a:ln>
              <a:solidFill>
                <a:prstClr val="white"/>
              </a:solidFill>
              <a:effectLst/>
              <a:uLnTx/>
              <a:uFillTx/>
              <a:latin typeface="Calibri" panose="020F0502020204030204" pitchFamily="34" charset="0"/>
              <a:ea typeface="MS PGothic" panose="020B0600070205080204" pitchFamily="34" charset="-128"/>
            </a:endParaRPr>
          </a:p>
        </p:txBody>
      </p:sp>
      <mc:AlternateContent xmlns:mc="http://schemas.openxmlformats.org/markup-compatibility/2006">
        <mc:Choice xmlns:p14="http://schemas.microsoft.com/office/powerpoint/2010/main" xmlns="" Requires="p14">
          <p:contentPart p14:bwMode="auto" r:id="rId3">
            <p14:nvContentPartPr>
              <p14:cNvPr id="2" name="Ink 1"/>
              <p14:cNvContentPartPr/>
              <p14:nvPr/>
            </p14:nvContentPartPr>
            <p14:xfrm>
              <a:off x="502560" y="2062440"/>
              <a:ext cx="6765480" cy="821880"/>
            </p14:xfrm>
          </p:contentPart>
        </mc:Choice>
        <mc:Fallback>
          <p:pic>
            <p:nvPicPr>
              <p:cNvPr id="2" name="Ink 1"/>
              <p:cNvPicPr/>
              <p:nvPr/>
            </p:nvPicPr>
            <p:blipFill>
              <a:blip r:embed="rId4"/>
              <a:stretch>
                <a:fillRect/>
              </a:stretch>
            </p:blipFill>
            <p:spPr>
              <a:xfrm>
                <a:off x="495360" y="2055960"/>
                <a:ext cx="6782400" cy="837000"/>
              </a:xfrm>
              <a:prstGeom prst="rect">
                <a:avLst/>
              </a:prstGeom>
            </p:spPr>
          </p:pic>
        </mc:Fallback>
      </mc:AlternateContent>
    </p:spTree>
    <p:extLst>
      <p:ext uri="{BB962C8B-B14F-4D97-AF65-F5344CB8AC3E}">
        <p14:creationId xmlns:p14="http://schemas.microsoft.com/office/powerpoint/2010/main" xmlns="" val="196003316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idx="1"/>
          </p:nvPr>
        </p:nvSpPr>
        <p:spPr/>
        <p:txBody>
          <a:bodyPr/>
          <a:lstStyle/>
          <a:p>
            <a:r>
              <a:rPr lang="en-US" sz="2400" dirty="0"/>
              <a:t>Online machine learning</a:t>
            </a:r>
          </a:p>
          <a:p>
            <a:pPr lvl="1"/>
            <a:r>
              <a:rPr lang="en-US" sz="2400" dirty="0"/>
              <a:t>Continuously learn and update data models (</a:t>
            </a:r>
            <a:r>
              <a:rPr lang="en-US" sz="2400" i="1" dirty="0" err="1"/>
              <a:t>updateStateByKey</a:t>
            </a:r>
            <a:r>
              <a:rPr lang="en-US" sz="2400" dirty="0"/>
              <a:t> and </a:t>
            </a:r>
            <a:r>
              <a:rPr lang="en-US" sz="2400" i="1" dirty="0"/>
              <a:t>transform</a:t>
            </a:r>
            <a:r>
              <a:rPr lang="en-US" sz="2400" dirty="0"/>
              <a:t>)</a:t>
            </a:r>
          </a:p>
          <a:p>
            <a:pPr lvl="1"/>
            <a:endParaRPr lang="en-US" sz="2400" dirty="0"/>
          </a:p>
          <a:p>
            <a:r>
              <a:rPr lang="en-US" sz="2400" dirty="0"/>
              <a:t>Combine live data streams with historical data</a:t>
            </a:r>
          </a:p>
          <a:p>
            <a:pPr lvl="1"/>
            <a:r>
              <a:rPr lang="en-US" sz="2400" dirty="0"/>
              <a:t>Generate historical data models with Spark, etc.</a:t>
            </a:r>
          </a:p>
          <a:p>
            <a:pPr lvl="1"/>
            <a:r>
              <a:rPr lang="en-US" sz="2400" dirty="0"/>
              <a:t>Use data models to process live data stream (</a:t>
            </a:r>
            <a:r>
              <a:rPr lang="en-US" sz="2400" i="1" dirty="0"/>
              <a:t>transform</a:t>
            </a:r>
            <a:r>
              <a:rPr lang="en-US" sz="2400" dirty="0"/>
              <a:t>)</a:t>
            </a:r>
          </a:p>
          <a:p>
            <a:endParaRPr lang="en-US" sz="2400" dirty="0"/>
          </a:p>
          <a:p>
            <a:r>
              <a:rPr lang="en-US" sz="2400" dirty="0"/>
              <a:t>CEP-style processing</a:t>
            </a:r>
          </a:p>
          <a:p>
            <a:pPr lvl="1"/>
            <a:r>
              <a:rPr lang="en-US" sz="2400" dirty="0"/>
              <a:t>window-based operations (</a:t>
            </a:r>
            <a:r>
              <a:rPr lang="en-US" sz="2400" dirty="0" err="1"/>
              <a:t>reduceByWindow</a:t>
            </a:r>
            <a:r>
              <a:rPr lang="en-US" sz="2400" dirty="0"/>
              <a:t>, etc.)</a:t>
            </a:r>
          </a:p>
          <a:p>
            <a:pPr lvl="1"/>
            <a:endParaRPr lang="en-US" sz="2400" dirty="0"/>
          </a:p>
          <a:p>
            <a:pPr lvl="1"/>
            <a:endParaRPr lang="en-US" sz="2400" dirty="0"/>
          </a:p>
          <a:p>
            <a:pPr lvl="1"/>
            <a:endParaRPr lang="en-US" sz="2400" dirty="0"/>
          </a:p>
          <a:p>
            <a:endParaRPr lang="en-US" sz="2400" dirty="0"/>
          </a:p>
        </p:txBody>
      </p:sp>
      <p:sp>
        <p:nvSpPr>
          <p:cNvPr id="2" name="Title 1"/>
          <p:cNvSpPr>
            <a:spLocks noGrp="1"/>
          </p:cNvSpPr>
          <p:nvPr>
            <p:ph type="title"/>
          </p:nvPr>
        </p:nvSpPr>
        <p:spPr/>
        <p:txBody>
          <a:bodyPr/>
          <a:lstStyle/>
          <a:p>
            <a:r>
              <a:rPr lang="en-US" b="1" dirty="0"/>
              <a:t>DStreams + RDDs = Power</a:t>
            </a:r>
          </a:p>
        </p:txBody>
      </p:sp>
      <p:sp>
        <p:nvSpPr>
          <p:cNvPr id="4" name="CustomShape 4">
            <a:extLst>
              <a:ext uri="{FF2B5EF4-FFF2-40B4-BE49-F238E27FC236}">
                <a16:creationId xmlns:a16="http://schemas.microsoft.com/office/drawing/2014/main" xmlns="" id="{A94D9ED8-3DCB-4694-911E-39D89DEAF9D1}"/>
              </a:ext>
            </a:extLst>
          </p:cNvPr>
          <p:cNvSpPr/>
          <p:nvPr/>
        </p:nvSpPr>
        <p:spPr>
          <a:xfrm>
            <a:off x="0" y="6524625"/>
            <a:ext cx="4572000" cy="293688"/>
          </a:xfrm>
          <a:prstGeom prst="rect">
            <a:avLst/>
          </a:prstGeom>
          <a:solidFill>
            <a:schemeClr val="tx1"/>
          </a:solidFill>
          <a:ln>
            <a:noFill/>
          </a:ln>
        </p:spPr>
        <p:style>
          <a:lnRef idx="0">
            <a:scrgbClr r="0" g="0" b="0"/>
          </a:lnRef>
          <a:fillRef idx="0">
            <a:scrgbClr r="0" g="0" b="0"/>
          </a:fillRef>
          <a:effectRef idx="0">
            <a:scrgbClr r="0" g="0" b="0"/>
          </a:effectRef>
          <a:fontRef idx="minor"/>
        </p:style>
        <p:txBody>
          <a:bodyPr lIns="90000" tIns="45000" rIns="90000" bIns="45000" anchor="ctr"/>
          <a:lstStyle/>
          <a:p>
            <a:pPr lvl="0" algn="ctr" defTabSz="914400">
              <a:defRPr/>
            </a:pPr>
            <a:r>
              <a:rPr lang="en-IN" sz="2400" b="1" spc="-1" dirty="0">
                <a:solidFill>
                  <a:srgbClr val="FFFFFF"/>
                </a:solidFill>
                <a:latin typeface="Calibri"/>
              </a:rPr>
              <a:t>Big Data Computing</a:t>
            </a:r>
            <a:endParaRPr kumimoji="0" lang="en-IN" sz="2400" b="0" i="0" u="none" strike="noStrike" kern="1200" cap="none" spc="-1" normalizeH="0" baseline="0" noProof="0" dirty="0">
              <a:ln>
                <a:noFill/>
              </a:ln>
              <a:solidFill>
                <a:prstClr val="black"/>
              </a:solidFill>
              <a:effectLst/>
              <a:uLnTx/>
              <a:uFillTx/>
              <a:latin typeface="Arial"/>
            </a:endParaRPr>
          </a:p>
        </p:txBody>
      </p:sp>
      <p:sp>
        <p:nvSpPr>
          <p:cNvPr id="5" name="Footer Placeholder 3">
            <a:extLst>
              <a:ext uri="{FF2B5EF4-FFF2-40B4-BE49-F238E27FC236}">
                <a16:creationId xmlns:a16="http://schemas.microsoft.com/office/drawing/2014/main" xmlns="" id="{9C63AD1E-6093-4E2D-8EAD-3FDC54F078C7}"/>
              </a:ext>
            </a:extLst>
          </p:cNvPr>
          <p:cNvSpPr txBox="1">
            <a:spLocks/>
          </p:cNvSpPr>
          <p:nvPr/>
        </p:nvSpPr>
        <p:spPr bwMode="auto">
          <a:xfrm>
            <a:off x="4572000" y="6453188"/>
            <a:ext cx="4572000" cy="3651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lvl="0" algn="ctr" defTabSz="914400" fontAlgn="base">
              <a:spcBef>
                <a:spcPct val="0"/>
              </a:spcBef>
              <a:spcAft>
                <a:spcPct val="0"/>
              </a:spcAft>
            </a:pPr>
            <a:r>
              <a:rPr lang="en-US" b="1" dirty="0">
                <a:solidFill>
                  <a:schemeClr val="bg1"/>
                </a:solidFill>
                <a:latin typeface="Calibri" panose="020F0502020204030204" pitchFamily="34" charset="0"/>
                <a:cs typeface="Calibri" panose="020F0502020204030204" pitchFamily="34" charset="0"/>
              </a:rPr>
              <a:t>Spark Streaming</a:t>
            </a:r>
            <a:endParaRPr kumimoji="0" lang="en-US" altLang="en-US" b="1" i="0" u="none" strike="noStrike" kern="1200" cap="none" spc="0" normalizeH="0" baseline="0" noProof="0" dirty="0">
              <a:ln>
                <a:noFill/>
              </a:ln>
              <a:solidFill>
                <a:prstClr val="white"/>
              </a:solidFill>
              <a:effectLst/>
              <a:uLnTx/>
              <a:uFillTx/>
              <a:latin typeface="Calibri" panose="020F0502020204030204" pitchFamily="34" charset="0"/>
              <a:ea typeface="MS PGothic" panose="020B0600070205080204" pitchFamily="34" charset="-128"/>
            </a:endParaRPr>
          </a:p>
        </p:txBody>
      </p:sp>
    </p:spTree>
    <p:extLst>
      <p:ext uri="{BB962C8B-B14F-4D97-AF65-F5344CB8AC3E}">
        <p14:creationId xmlns:p14="http://schemas.microsoft.com/office/powerpoint/2010/main" xmlns="" val="3948549577"/>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xmlns="" id="{659D476F-0B10-4A87-AE25-6E5DE6F939A6}"/>
              </a:ext>
            </a:extLst>
          </p:cNvPr>
          <p:cNvSpPr>
            <a:spLocks noGrp="1"/>
          </p:cNvSpPr>
          <p:nvPr>
            <p:ph idx="1"/>
          </p:nvPr>
        </p:nvSpPr>
        <p:spPr/>
        <p:txBody>
          <a:bodyPr/>
          <a:lstStyle/>
          <a:p>
            <a:r>
              <a:rPr lang="en-IN" sz="2400" dirty="0"/>
              <a:t>Every interval, an RDD graph is computed from the </a:t>
            </a:r>
            <a:r>
              <a:rPr lang="en-IN" sz="2400" dirty="0" err="1"/>
              <a:t>DStream</a:t>
            </a:r>
            <a:r>
              <a:rPr lang="en-IN" sz="2400" dirty="0"/>
              <a:t> graph</a:t>
            </a:r>
          </a:p>
          <a:p>
            <a:r>
              <a:rPr lang="en-IN" sz="2400" dirty="0"/>
              <a:t>For each output operation, a Spark action is created</a:t>
            </a:r>
          </a:p>
          <a:p>
            <a:r>
              <a:rPr lang="en-IN" sz="2400" dirty="0"/>
              <a:t>For each action, a Spark job is created to compute it</a:t>
            </a:r>
          </a:p>
        </p:txBody>
      </p:sp>
      <p:sp>
        <p:nvSpPr>
          <p:cNvPr id="3" name="Title 2">
            <a:extLst>
              <a:ext uri="{FF2B5EF4-FFF2-40B4-BE49-F238E27FC236}">
                <a16:creationId xmlns:a16="http://schemas.microsoft.com/office/drawing/2014/main" xmlns="" id="{58029AC2-45F6-4FF8-9E6A-EA21BB6F0BD2}"/>
              </a:ext>
            </a:extLst>
          </p:cNvPr>
          <p:cNvSpPr>
            <a:spLocks noGrp="1"/>
          </p:cNvSpPr>
          <p:nvPr>
            <p:ph type="title"/>
          </p:nvPr>
        </p:nvSpPr>
        <p:spPr/>
        <p:txBody>
          <a:bodyPr/>
          <a:lstStyle/>
          <a:p>
            <a:r>
              <a:rPr lang="en-IN" b="1" dirty="0"/>
              <a:t>From </a:t>
            </a:r>
            <a:r>
              <a:rPr lang="en-IN" b="1" dirty="0" err="1"/>
              <a:t>DStreams</a:t>
            </a:r>
            <a:r>
              <a:rPr lang="en-IN" b="1" dirty="0"/>
              <a:t> to Spark Jobs</a:t>
            </a:r>
          </a:p>
        </p:txBody>
      </p:sp>
      <p:pic>
        <p:nvPicPr>
          <p:cNvPr id="4" name="Picture 3">
            <a:extLst>
              <a:ext uri="{FF2B5EF4-FFF2-40B4-BE49-F238E27FC236}">
                <a16:creationId xmlns:a16="http://schemas.microsoft.com/office/drawing/2014/main" xmlns="" id="{570D6B04-FEEB-4CD7-B3E0-8A586B7DF84D}"/>
              </a:ext>
            </a:extLst>
          </p:cNvPr>
          <p:cNvPicPr>
            <a:picLocks noChangeAspect="1"/>
          </p:cNvPicPr>
          <p:nvPr/>
        </p:nvPicPr>
        <p:blipFill rotWithShape="1">
          <a:blip r:embed="rId2">
            <a:extLst>
              <a:ext uri="{BEBA8EAE-BF5A-486C-A8C5-ECC9F3942E4B}">
                <a14:imgProps xmlns:a14="http://schemas.microsoft.com/office/drawing/2010/main" xmlns="">
                  <a14:imgLayer r:embed="rId3">
                    <a14:imgEffect>
                      <a14:brightnessContrast contrast="40000"/>
                    </a14:imgEffect>
                  </a14:imgLayer>
                </a14:imgProps>
              </a:ext>
            </a:extLst>
          </a:blip>
          <a:srcRect l="16413" t="34155" r="23913" b="13478"/>
          <a:stretch/>
        </p:blipFill>
        <p:spPr>
          <a:xfrm>
            <a:off x="457200" y="3108929"/>
            <a:ext cx="7727430" cy="3142784"/>
          </a:xfrm>
          <a:prstGeom prst="rect">
            <a:avLst/>
          </a:prstGeom>
        </p:spPr>
      </p:pic>
      <p:sp>
        <p:nvSpPr>
          <p:cNvPr id="5" name="CustomShape 4">
            <a:extLst>
              <a:ext uri="{FF2B5EF4-FFF2-40B4-BE49-F238E27FC236}">
                <a16:creationId xmlns:a16="http://schemas.microsoft.com/office/drawing/2014/main" xmlns="" id="{ED169413-F008-4B7B-95B3-2B07AD022F02}"/>
              </a:ext>
            </a:extLst>
          </p:cNvPr>
          <p:cNvSpPr/>
          <p:nvPr/>
        </p:nvSpPr>
        <p:spPr>
          <a:xfrm>
            <a:off x="0" y="6524625"/>
            <a:ext cx="4572000" cy="293688"/>
          </a:xfrm>
          <a:prstGeom prst="rect">
            <a:avLst/>
          </a:prstGeom>
          <a:solidFill>
            <a:schemeClr val="tx1"/>
          </a:solidFill>
          <a:ln>
            <a:noFill/>
          </a:ln>
        </p:spPr>
        <p:style>
          <a:lnRef idx="0">
            <a:scrgbClr r="0" g="0" b="0"/>
          </a:lnRef>
          <a:fillRef idx="0">
            <a:scrgbClr r="0" g="0" b="0"/>
          </a:fillRef>
          <a:effectRef idx="0">
            <a:scrgbClr r="0" g="0" b="0"/>
          </a:effectRef>
          <a:fontRef idx="minor"/>
        </p:style>
        <p:txBody>
          <a:bodyPr lIns="90000" tIns="45000" rIns="90000" bIns="45000" anchor="ctr"/>
          <a:lstStyle/>
          <a:p>
            <a:pPr lvl="0" algn="ctr" defTabSz="914400">
              <a:defRPr/>
            </a:pPr>
            <a:r>
              <a:rPr lang="en-IN" sz="2400" b="1" spc="-1" dirty="0">
                <a:solidFill>
                  <a:srgbClr val="FFFFFF"/>
                </a:solidFill>
                <a:latin typeface="Calibri"/>
              </a:rPr>
              <a:t>Big Data Computing</a:t>
            </a:r>
            <a:endParaRPr kumimoji="0" lang="en-IN" sz="2400" b="0" i="0" u="none" strike="noStrike" kern="1200" cap="none" spc="-1" normalizeH="0" baseline="0" noProof="0" dirty="0">
              <a:ln>
                <a:noFill/>
              </a:ln>
              <a:solidFill>
                <a:prstClr val="black"/>
              </a:solidFill>
              <a:effectLst/>
              <a:uLnTx/>
              <a:uFillTx/>
              <a:latin typeface="Arial"/>
            </a:endParaRPr>
          </a:p>
        </p:txBody>
      </p:sp>
      <p:sp>
        <p:nvSpPr>
          <p:cNvPr id="6" name="Footer Placeholder 3">
            <a:extLst>
              <a:ext uri="{FF2B5EF4-FFF2-40B4-BE49-F238E27FC236}">
                <a16:creationId xmlns:a16="http://schemas.microsoft.com/office/drawing/2014/main" xmlns="" id="{8DE12241-BDBF-4F8D-AF36-7FB26662AA02}"/>
              </a:ext>
            </a:extLst>
          </p:cNvPr>
          <p:cNvSpPr txBox="1">
            <a:spLocks/>
          </p:cNvSpPr>
          <p:nvPr/>
        </p:nvSpPr>
        <p:spPr bwMode="auto">
          <a:xfrm>
            <a:off x="4572000" y="6453188"/>
            <a:ext cx="4572000" cy="3651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lvl="0" algn="ctr" defTabSz="914400" fontAlgn="base">
              <a:spcBef>
                <a:spcPct val="0"/>
              </a:spcBef>
              <a:spcAft>
                <a:spcPct val="0"/>
              </a:spcAft>
            </a:pPr>
            <a:r>
              <a:rPr lang="en-US" b="1" dirty="0">
                <a:solidFill>
                  <a:schemeClr val="bg1"/>
                </a:solidFill>
                <a:latin typeface="Calibri" panose="020F0502020204030204" pitchFamily="34" charset="0"/>
                <a:cs typeface="Calibri" panose="020F0502020204030204" pitchFamily="34" charset="0"/>
              </a:rPr>
              <a:t>Spark Streaming</a:t>
            </a:r>
            <a:endParaRPr kumimoji="0" lang="en-US" altLang="en-US" b="1" i="0" u="none" strike="noStrike" kern="1200" cap="none" spc="0" normalizeH="0" baseline="0" noProof="0" dirty="0">
              <a:ln>
                <a:noFill/>
              </a:ln>
              <a:solidFill>
                <a:prstClr val="white"/>
              </a:solidFill>
              <a:effectLst/>
              <a:uLnTx/>
              <a:uFillTx/>
              <a:latin typeface="Calibri" panose="020F0502020204030204" pitchFamily="34" charset="0"/>
              <a:ea typeface="MS PGothic" panose="020B0600070205080204" pitchFamily="34" charset="-128"/>
            </a:endParaRPr>
          </a:p>
        </p:txBody>
      </p:sp>
      <mc:AlternateContent xmlns:mc="http://schemas.openxmlformats.org/markup-compatibility/2006">
        <mc:Choice xmlns:p14="http://schemas.microsoft.com/office/powerpoint/2010/main" xmlns="" Requires="p14">
          <p:contentPart p14:bwMode="auto" r:id="rId4">
            <p14:nvContentPartPr>
              <p14:cNvPr id="7" name="Ink 6"/>
              <p14:cNvContentPartPr/>
              <p14:nvPr/>
            </p14:nvContentPartPr>
            <p14:xfrm>
              <a:off x="1292400" y="2971800"/>
              <a:ext cx="5925600" cy="3283920"/>
            </p14:xfrm>
          </p:contentPart>
        </mc:Choice>
        <mc:Fallback>
          <p:pic>
            <p:nvPicPr>
              <p:cNvPr id="7" name="Ink 6"/>
              <p:cNvPicPr/>
              <p:nvPr/>
            </p:nvPicPr>
            <p:blipFill>
              <a:blip r:embed="rId5"/>
              <a:stretch>
                <a:fillRect/>
              </a:stretch>
            </p:blipFill>
            <p:spPr>
              <a:xfrm>
                <a:off x="1282320" y="2967840"/>
                <a:ext cx="5940720" cy="3296880"/>
              </a:xfrm>
              <a:prstGeom prst="rect">
                <a:avLst/>
              </a:prstGeom>
            </p:spPr>
          </p:pic>
        </mc:Fallback>
      </mc:AlternateContent>
    </p:spTree>
    <p:extLst>
      <p:ext uri="{BB962C8B-B14F-4D97-AF65-F5344CB8AC3E}">
        <p14:creationId xmlns:p14="http://schemas.microsoft.com/office/powerpoint/2010/main" xmlns="" val="384681546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66700" y="916682"/>
            <a:ext cx="8382000" cy="5059363"/>
          </a:xfrm>
        </p:spPr>
        <p:txBody>
          <a:bodyPr/>
          <a:lstStyle/>
          <a:p>
            <a:r>
              <a:rPr lang="en-US" sz="2600" dirty="0"/>
              <a:t>Build two stacks – one for batch, one for streaming</a:t>
            </a:r>
          </a:p>
          <a:p>
            <a:pPr lvl="1"/>
            <a:r>
              <a:rPr lang="en-US" sz="2600" dirty="0"/>
              <a:t>Often both process same data</a:t>
            </a:r>
          </a:p>
          <a:p>
            <a:pPr lvl="1"/>
            <a:endParaRPr lang="en-US" sz="2600" dirty="0"/>
          </a:p>
          <a:p>
            <a:pPr lvl="1"/>
            <a:endParaRPr lang="en-US" sz="2600" dirty="0"/>
          </a:p>
          <a:p>
            <a:r>
              <a:rPr lang="en-US" sz="2600" dirty="0"/>
              <a:t>Existing frameworks cannot do both</a:t>
            </a:r>
          </a:p>
          <a:p>
            <a:pPr lvl="1"/>
            <a:r>
              <a:rPr lang="en-US" sz="2600" dirty="0"/>
              <a:t>Either, stream processing of 100s of MB/s with low latency</a:t>
            </a:r>
          </a:p>
          <a:p>
            <a:pPr lvl="1"/>
            <a:r>
              <a:rPr lang="en-US" sz="2600" dirty="0"/>
              <a:t>Or, batch processing of TBs of data with high latency</a:t>
            </a:r>
          </a:p>
        </p:txBody>
      </p:sp>
      <p:sp>
        <p:nvSpPr>
          <p:cNvPr id="3" name="Title 2"/>
          <p:cNvSpPr>
            <a:spLocks noGrp="1"/>
          </p:cNvSpPr>
          <p:nvPr>
            <p:ph type="title"/>
          </p:nvPr>
        </p:nvSpPr>
        <p:spPr/>
        <p:txBody>
          <a:bodyPr/>
          <a:lstStyle/>
          <a:p>
            <a:r>
              <a:rPr lang="en-US" b="1" dirty="0"/>
              <a:t>What people have been doing?</a:t>
            </a:r>
          </a:p>
        </p:txBody>
      </p:sp>
      <p:sp>
        <p:nvSpPr>
          <p:cNvPr id="6" name="CustomShape 4">
            <a:extLst>
              <a:ext uri="{FF2B5EF4-FFF2-40B4-BE49-F238E27FC236}">
                <a16:creationId xmlns:a16="http://schemas.microsoft.com/office/drawing/2014/main" xmlns="" id="{9B5FF329-BC38-40AA-BAA8-D51206308028}"/>
              </a:ext>
            </a:extLst>
          </p:cNvPr>
          <p:cNvSpPr/>
          <p:nvPr/>
        </p:nvSpPr>
        <p:spPr>
          <a:xfrm>
            <a:off x="0" y="6524625"/>
            <a:ext cx="4572000" cy="293688"/>
          </a:xfrm>
          <a:prstGeom prst="rect">
            <a:avLst/>
          </a:prstGeom>
          <a:solidFill>
            <a:schemeClr val="tx1"/>
          </a:solidFill>
          <a:ln>
            <a:noFill/>
          </a:ln>
        </p:spPr>
        <p:style>
          <a:lnRef idx="0">
            <a:scrgbClr r="0" g="0" b="0"/>
          </a:lnRef>
          <a:fillRef idx="0">
            <a:scrgbClr r="0" g="0" b="0"/>
          </a:fillRef>
          <a:effectRef idx="0">
            <a:scrgbClr r="0" g="0" b="0"/>
          </a:effectRef>
          <a:fontRef idx="minor"/>
        </p:style>
        <p:txBody>
          <a:bodyPr lIns="90000" tIns="45000" rIns="90000" bIns="45000" anchor="ctr"/>
          <a:lstStyle/>
          <a:p>
            <a:pPr lvl="0" algn="ctr" defTabSz="914400">
              <a:defRPr/>
            </a:pPr>
            <a:r>
              <a:rPr lang="en-IN" sz="2400" b="1" spc="-1" dirty="0">
                <a:solidFill>
                  <a:srgbClr val="FFFFFF"/>
                </a:solidFill>
                <a:latin typeface="Calibri"/>
              </a:rPr>
              <a:t>Big Data Computing</a:t>
            </a:r>
            <a:endParaRPr kumimoji="0" lang="en-IN" sz="2400" b="0" i="0" u="none" strike="noStrike" kern="1200" cap="none" spc="-1" normalizeH="0" baseline="0" noProof="0" dirty="0">
              <a:ln>
                <a:noFill/>
              </a:ln>
              <a:solidFill>
                <a:prstClr val="black"/>
              </a:solidFill>
              <a:effectLst/>
              <a:uLnTx/>
              <a:uFillTx/>
              <a:latin typeface="Arial"/>
            </a:endParaRPr>
          </a:p>
        </p:txBody>
      </p:sp>
      <p:sp>
        <p:nvSpPr>
          <p:cNvPr id="7" name="Footer Placeholder 3">
            <a:extLst>
              <a:ext uri="{FF2B5EF4-FFF2-40B4-BE49-F238E27FC236}">
                <a16:creationId xmlns:a16="http://schemas.microsoft.com/office/drawing/2014/main" xmlns="" id="{BE9B6B92-4DF7-4505-B168-9D22C80C7C5B}"/>
              </a:ext>
            </a:extLst>
          </p:cNvPr>
          <p:cNvSpPr txBox="1">
            <a:spLocks/>
          </p:cNvSpPr>
          <p:nvPr/>
        </p:nvSpPr>
        <p:spPr bwMode="auto">
          <a:xfrm>
            <a:off x="4572000" y="6453188"/>
            <a:ext cx="4572000" cy="3651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lvl="0" algn="ctr" defTabSz="914400" fontAlgn="base">
              <a:spcBef>
                <a:spcPct val="0"/>
              </a:spcBef>
              <a:spcAft>
                <a:spcPct val="0"/>
              </a:spcAft>
            </a:pPr>
            <a:r>
              <a:rPr lang="en-US" b="1" dirty="0">
                <a:solidFill>
                  <a:schemeClr val="bg1"/>
                </a:solidFill>
                <a:latin typeface="Calibri" panose="020F0502020204030204" pitchFamily="34" charset="0"/>
                <a:cs typeface="Calibri" panose="020F0502020204030204" pitchFamily="34" charset="0"/>
              </a:rPr>
              <a:t>Spark Streaming</a:t>
            </a:r>
            <a:endParaRPr kumimoji="0" lang="en-US" altLang="en-US" b="1" i="0" u="none" strike="noStrike" kern="1200" cap="none" spc="0" normalizeH="0" baseline="0" noProof="0" dirty="0">
              <a:ln>
                <a:noFill/>
              </a:ln>
              <a:solidFill>
                <a:prstClr val="white"/>
              </a:solidFill>
              <a:effectLst/>
              <a:uLnTx/>
              <a:uFillTx/>
              <a:latin typeface="Calibri" panose="020F0502020204030204" pitchFamily="34" charset="0"/>
              <a:ea typeface="MS PGothic" panose="020B0600070205080204" pitchFamily="34" charset="-128"/>
            </a:endParaRPr>
          </a:p>
        </p:txBody>
      </p:sp>
      <mc:AlternateContent xmlns:mc="http://schemas.openxmlformats.org/markup-compatibility/2006">
        <mc:Choice xmlns:p14="http://schemas.microsoft.com/office/powerpoint/2010/main" xmlns="" Requires="p14">
          <p:contentPart p14:bwMode="auto" r:id="rId2">
            <p14:nvContentPartPr>
              <p14:cNvPr id="4" name="Ink 3"/>
              <p14:cNvContentPartPr/>
              <p14:nvPr/>
            </p14:nvContentPartPr>
            <p14:xfrm>
              <a:off x="2876760" y="697320"/>
              <a:ext cx="6190560" cy="5745600"/>
            </p14:xfrm>
          </p:contentPart>
        </mc:Choice>
        <mc:Fallback>
          <p:pic>
            <p:nvPicPr>
              <p:cNvPr id="4" name="Ink 3"/>
              <p:cNvPicPr/>
              <p:nvPr/>
            </p:nvPicPr>
            <p:blipFill>
              <a:blip r:embed="rId3"/>
              <a:stretch>
                <a:fillRect/>
              </a:stretch>
            </p:blipFill>
            <p:spPr>
              <a:xfrm>
                <a:off x="2866320" y="687600"/>
                <a:ext cx="6210000" cy="5767920"/>
              </a:xfrm>
              <a:prstGeom prst="rect">
                <a:avLst/>
              </a:prstGeom>
            </p:spPr>
          </p:pic>
        </mc:Fallback>
      </mc:AlternateContent>
    </p:spTree>
    <p:extLst>
      <p:ext uri="{BB962C8B-B14F-4D97-AF65-F5344CB8AC3E}">
        <p14:creationId xmlns:p14="http://schemas.microsoft.com/office/powerpoint/2010/main" xmlns="" val="693972034"/>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idx="1"/>
          </p:nvPr>
        </p:nvSpPr>
        <p:spPr/>
        <p:txBody>
          <a:bodyPr/>
          <a:lstStyle/>
          <a:p>
            <a:r>
              <a:rPr lang="en-US" sz="2800" dirty="0"/>
              <a:t>Out of the box, we provide</a:t>
            </a:r>
          </a:p>
          <a:p>
            <a:pPr lvl="1"/>
            <a:r>
              <a:rPr lang="en-US" dirty="0"/>
              <a:t>Kafka, HDFS, Flume, </a:t>
            </a:r>
            <a:r>
              <a:rPr lang="en-US" dirty="0" err="1"/>
              <a:t>Akka</a:t>
            </a:r>
            <a:r>
              <a:rPr lang="en-US" dirty="0"/>
              <a:t> Actors, Raw TCP sockets, etc.</a:t>
            </a:r>
          </a:p>
          <a:p>
            <a:pPr lvl="1"/>
            <a:endParaRPr lang="en-US" dirty="0"/>
          </a:p>
          <a:p>
            <a:r>
              <a:rPr lang="en-US" sz="2800" dirty="0"/>
              <a:t>Very easy to write a </a:t>
            </a:r>
            <a:r>
              <a:rPr lang="en-US" sz="2800" i="1" dirty="0"/>
              <a:t>receiver</a:t>
            </a:r>
            <a:r>
              <a:rPr lang="en-US" sz="2800" dirty="0"/>
              <a:t> for your own data source</a:t>
            </a:r>
          </a:p>
          <a:p>
            <a:endParaRPr lang="en-US" sz="2800" dirty="0"/>
          </a:p>
          <a:p>
            <a:r>
              <a:rPr lang="en-US" sz="2800" dirty="0"/>
              <a:t>Also, generate your own RDDs from Spark, etc. and push them in as a “stream”</a:t>
            </a:r>
          </a:p>
          <a:p>
            <a:pPr lvl="1"/>
            <a:endParaRPr lang="en-US" dirty="0"/>
          </a:p>
          <a:p>
            <a:pPr marL="320040" lvl="1" indent="0">
              <a:buNone/>
            </a:pPr>
            <a:endParaRPr lang="en-US" dirty="0"/>
          </a:p>
        </p:txBody>
      </p:sp>
      <p:sp>
        <p:nvSpPr>
          <p:cNvPr id="2" name="Title 1"/>
          <p:cNvSpPr>
            <a:spLocks noGrp="1"/>
          </p:cNvSpPr>
          <p:nvPr>
            <p:ph type="title"/>
          </p:nvPr>
        </p:nvSpPr>
        <p:spPr/>
        <p:txBody>
          <a:bodyPr/>
          <a:lstStyle/>
          <a:p>
            <a:r>
              <a:rPr lang="en-US" b="1" dirty="0"/>
              <a:t>Input Sources</a:t>
            </a:r>
          </a:p>
        </p:txBody>
      </p:sp>
      <p:sp>
        <p:nvSpPr>
          <p:cNvPr id="4" name="CustomShape 4">
            <a:extLst>
              <a:ext uri="{FF2B5EF4-FFF2-40B4-BE49-F238E27FC236}">
                <a16:creationId xmlns:a16="http://schemas.microsoft.com/office/drawing/2014/main" xmlns="" id="{D4DD243E-6182-4F56-AAEF-1D1C4502E477}"/>
              </a:ext>
            </a:extLst>
          </p:cNvPr>
          <p:cNvSpPr/>
          <p:nvPr/>
        </p:nvSpPr>
        <p:spPr>
          <a:xfrm>
            <a:off x="0" y="6524625"/>
            <a:ext cx="4572000" cy="293688"/>
          </a:xfrm>
          <a:prstGeom prst="rect">
            <a:avLst/>
          </a:prstGeom>
          <a:solidFill>
            <a:schemeClr val="tx1"/>
          </a:solidFill>
          <a:ln>
            <a:noFill/>
          </a:ln>
        </p:spPr>
        <p:style>
          <a:lnRef idx="0">
            <a:scrgbClr r="0" g="0" b="0"/>
          </a:lnRef>
          <a:fillRef idx="0">
            <a:scrgbClr r="0" g="0" b="0"/>
          </a:fillRef>
          <a:effectRef idx="0">
            <a:scrgbClr r="0" g="0" b="0"/>
          </a:effectRef>
          <a:fontRef idx="minor"/>
        </p:style>
        <p:txBody>
          <a:bodyPr lIns="90000" tIns="45000" rIns="90000" bIns="45000" anchor="ctr"/>
          <a:lstStyle/>
          <a:p>
            <a:pPr lvl="0" algn="ctr" defTabSz="914400">
              <a:defRPr/>
            </a:pPr>
            <a:r>
              <a:rPr lang="en-IN" sz="2400" b="1" spc="-1" dirty="0">
                <a:solidFill>
                  <a:srgbClr val="FFFFFF"/>
                </a:solidFill>
                <a:latin typeface="Calibri"/>
              </a:rPr>
              <a:t>Big Data Computing</a:t>
            </a:r>
            <a:endParaRPr kumimoji="0" lang="en-IN" sz="2400" b="0" i="0" u="none" strike="noStrike" kern="1200" cap="none" spc="-1" normalizeH="0" baseline="0" noProof="0" dirty="0">
              <a:ln>
                <a:noFill/>
              </a:ln>
              <a:solidFill>
                <a:prstClr val="black"/>
              </a:solidFill>
              <a:effectLst/>
              <a:uLnTx/>
              <a:uFillTx/>
              <a:latin typeface="Arial"/>
            </a:endParaRPr>
          </a:p>
        </p:txBody>
      </p:sp>
      <p:sp>
        <p:nvSpPr>
          <p:cNvPr id="5" name="Footer Placeholder 3">
            <a:extLst>
              <a:ext uri="{FF2B5EF4-FFF2-40B4-BE49-F238E27FC236}">
                <a16:creationId xmlns:a16="http://schemas.microsoft.com/office/drawing/2014/main" xmlns="" id="{4568E1BB-31BB-48F3-981B-AB354377C626}"/>
              </a:ext>
            </a:extLst>
          </p:cNvPr>
          <p:cNvSpPr txBox="1">
            <a:spLocks/>
          </p:cNvSpPr>
          <p:nvPr/>
        </p:nvSpPr>
        <p:spPr bwMode="auto">
          <a:xfrm>
            <a:off x="4572000" y="6453188"/>
            <a:ext cx="4572000" cy="3651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lvl="0" algn="ctr" defTabSz="914400" fontAlgn="base">
              <a:spcBef>
                <a:spcPct val="0"/>
              </a:spcBef>
              <a:spcAft>
                <a:spcPct val="0"/>
              </a:spcAft>
            </a:pPr>
            <a:r>
              <a:rPr lang="en-US" b="1" dirty="0">
                <a:solidFill>
                  <a:schemeClr val="bg1"/>
                </a:solidFill>
                <a:latin typeface="Calibri" panose="020F0502020204030204" pitchFamily="34" charset="0"/>
                <a:cs typeface="Calibri" panose="020F0502020204030204" pitchFamily="34" charset="0"/>
              </a:rPr>
              <a:t>Spark Streaming</a:t>
            </a:r>
            <a:endParaRPr kumimoji="0" lang="en-US" altLang="en-US" b="1" i="0" u="none" strike="noStrike" kern="1200" cap="none" spc="0" normalizeH="0" baseline="0" noProof="0" dirty="0">
              <a:ln>
                <a:noFill/>
              </a:ln>
              <a:solidFill>
                <a:prstClr val="white"/>
              </a:solidFill>
              <a:effectLst/>
              <a:uLnTx/>
              <a:uFillTx/>
              <a:latin typeface="Calibri" panose="020F0502020204030204" pitchFamily="34" charset="0"/>
              <a:ea typeface="MS PGothic" panose="020B0600070205080204" pitchFamily="34" charset="-128"/>
            </a:endParaRPr>
          </a:p>
        </p:txBody>
      </p:sp>
      <mc:AlternateContent xmlns:mc="http://schemas.openxmlformats.org/markup-compatibility/2006">
        <mc:Choice xmlns:p14="http://schemas.microsoft.com/office/powerpoint/2010/main" xmlns="" Requires="p14">
          <p:contentPart p14:bwMode="auto" r:id="rId2">
            <p14:nvContentPartPr>
              <p14:cNvPr id="6" name="Ink 5"/>
              <p14:cNvContentPartPr/>
              <p14:nvPr/>
            </p14:nvContentPartPr>
            <p14:xfrm>
              <a:off x="4563720" y="2138760"/>
              <a:ext cx="3707640" cy="1525320"/>
            </p14:xfrm>
          </p:contentPart>
        </mc:Choice>
        <mc:Fallback>
          <p:pic>
            <p:nvPicPr>
              <p:cNvPr id="6" name="Ink 5"/>
              <p:cNvPicPr/>
              <p:nvPr/>
            </p:nvPicPr>
            <p:blipFill>
              <a:blip r:embed="rId3"/>
              <a:stretch>
                <a:fillRect/>
              </a:stretch>
            </p:blipFill>
            <p:spPr>
              <a:xfrm>
                <a:off x="4557600" y="2124000"/>
                <a:ext cx="3725640" cy="1550160"/>
              </a:xfrm>
              <a:prstGeom prst="rect">
                <a:avLst/>
              </a:prstGeom>
            </p:spPr>
          </p:pic>
        </mc:Fallback>
      </mc:AlternateContent>
    </p:spTree>
    <p:extLst>
      <p:ext uri="{BB962C8B-B14F-4D97-AF65-F5344CB8AC3E}">
        <p14:creationId xmlns:p14="http://schemas.microsoft.com/office/powerpoint/2010/main" xmlns="" val="2137809280"/>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DD45A8D3-AF8F-444B-A2D1-86AF83E7E402}"/>
              </a:ext>
            </a:extLst>
          </p:cNvPr>
          <p:cNvSpPr>
            <a:spLocks noGrp="1"/>
          </p:cNvSpPr>
          <p:nvPr>
            <p:ph type="title"/>
          </p:nvPr>
        </p:nvSpPr>
        <p:spPr/>
        <p:txBody>
          <a:bodyPr/>
          <a:lstStyle/>
          <a:p>
            <a:r>
              <a:rPr lang="en-US" b="1" dirty="0"/>
              <a:t>Current Spark Streaming I/O</a:t>
            </a:r>
            <a:endParaRPr lang="en-IN" dirty="0"/>
          </a:p>
        </p:txBody>
      </p:sp>
      <p:pic>
        <p:nvPicPr>
          <p:cNvPr id="4" name="Picture 3">
            <a:extLst>
              <a:ext uri="{FF2B5EF4-FFF2-40B4-BE49-F238E27FC236}">
                <a16:creationId xmlns:a16="http://schemas.microsoft.com/office/drawing/2014/main" xmlns="" id="{98EC767A-DB1F-4F79-A55D-1313521F4F9F}"/>
              </a:ext>
            </a:extLst>
          </p:cNvPr>
          <p:cNvPicPr>
            <a:picLocks noChangeAspect="1"/>
          </p:cNvPicPr>
          <p:nvPr/>
        </p:nvPicPr>
        <p:blipFill rotWithShape="1">
          <a:blip r:embed="rId2">
            <a:extLst>
              <a:ext uri="{BEBA8EAE-BF5A-486C-A8C5-ECC9F3942E4B}">
                <a14:imgProps xmlns:a14="http://schemas.microsoft.com/office/drawing/2010/main" xmlns="">
                  <a14:imgLayer r:embed="rId3">
                    <a14:imgEffect>
                      <a14:sharpenSoften amount="25000"/>
                    </a14:imgEffect>
                    <a14:imgEffect>
                      <a14:brightnessContrast contrast="40000"/>
                    </a14:imgEffect>
                  </a14:imgLayer>
                </a14:imgProps>
              </a:ext>
            </a:extLst>
          </a:blip>
          <a:srcRect l="7065" t="14831" r="11956" b="9614"/>
          <a:stretch/>
        </p:blipFill>
        <p:spPr>
          <a:xfrm>
            <a:off x="139146" y="1113182"/>
            <a:ext cx="8666923" cy="4939748"/>
          </a:xfrm>
          <a:prstGeom prst="rect">
            <a:avLst/>
          </a:prstGeom>
        </p:spPr>
      </p:pic>
      <p:sp>
        <p:nvSpPr>
          <p:cNvPr id="5" name="CustomShape 4">
            <a:extLst>
              <a:ext uri="{FF2B5EF4-FFF2-40B4-BE49-F238E27FC236}">
                <a16:creationId xmlns:a16="http://schemas.microsoft.com/office/drawing/2014/main" xmlns="" id="{DB43BAF0-B46E-4424-9D3D-12CAD30FA191}"/>
              </a:ext>
            </a:extLst>
          </p:cNvPr>
          <p:cNvSpPr/>
          <p:nvPr/>
        </p:nvSpPr>
        <p:spPr>
          <a:xfrm>
            <a:off x="0" y="6524625"/>
            <a:ext cx="4572000" cy="293688"/>
          </a:xfrm>
          <a:prstGeom prst="rect">
            <a:avLst/>
          </a:prstGeom>
          <a:solidFill>
            <a:schemeClr val="tx1"/>
          </a:solidFill>
          <a:ln>
            <a:noFill/>
          </a:ln>
        </p:spPr>
        <p:style>
          <a:lnRef idx="0">
            <a:scrgbClr r="0" g="0" b="0"/>
          </a:lnRef>
          <a:fillRef idx="0">
            <a:scrgbClr r="0" g="0" b="0"/>
          </a:fillRef>
          <a:effectRef idx="0">
            <a:scrgbClr r="0" g="0" b="0"/>
          </a:effectRef>
          <a:fontRef idx="minor"/>
        </p:style>
        <p:txBody>
          <a:bodyPr lIns="90000" tIns="45000" rIns="90000" bIns="45000" anchor="ctr"/>
          <a:lstStyle/>
          <a:p>
            <a:pPr lvl="0" algn="ctr" defTabSz="914400">
              <a:defRPr/>
            </a:pPr>
            <a:r>
              <a:rPr lang="en-IN" sz="2400" b="1" spc="-1" dirty="0">
                <a:solidFill>
                  <a:srgbClr val="FFFFFF"/>
                </a:solidFill>
                <a:latin typeface="Calibri"/>
              </a:rPr>
              <a:t>Big Data Computing</a:t>
            </a:r>
            <a:endParaRPr kumimoji="0" lang="en-IN" sz="2400" b="0" i="0" u="none" strike="noStrike" kern="1200" cap="none" spc="-1" normalizeH="0" baseline="0" noProof="0" dirty="0">
              <a:ln>
                <a:noFill/>
              </a:ln>
              <a:solidFill>
                <a:prstClr val="black"/>
              </a:solidFill>
              <a:effectLst/>
              <a:uLnTx/>
              <a:uFillTx/>
              <a:latin typeface="Arial"/>
            </a:endParaRPr>
          </a:p>
        </p:txBody>
      </p:sp>
      <p:sp>
        <p:nvSpPr>
          <p:cNvPr id="6" name="Footer Placeholder 3">
            <a:extLst>
              <a:ext uri="{FF2B5EF4-FFF2-40B4-BE49-F238E27FC236}">
                <a16:creationId xmlns:a16="http://schemas.microsoft.com/office/drawing/2014/main" xmlns="" id="{15865043-645D-4484-9103-3FA0351542C2}"/>
              </a:ext>
            </a:extLst>
          </p:cNvPr>
          <p:cNvSpPr txBox="1">
            <a:spLocks/>
          </p:cNvSpPr>
          <p:nvPr/>
        </p:nvSpPr>
        <p:spPr bwMode="auto">
          <a:xfrm>
            <a:off x="4572000" y="6453188"/>
            <a:ext cx="4572000" cy="3651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lvl="0" algn="ctr" defTabSz="914400" fontAlgn="base">
              <a:spcBef>
                <a:spcPct val="0"/>
              </a:spcBef>
              <a:spcAft>
                <a:spcPct val="0"/>
              </a:spcAft>
            </a:pPr>
            <a:r>
              <a:rPr lang="en-US" b="1" dirty="0">
                <a:solidFill>
                  <a:schemeClr val="bg1"/>
                </a:solidFill>
                <a:latin typeface="Calibri" panose="020F0502020204030204" pitchFamily="34" charset="0"/>
                <a:cs typeface="Calibri" panose="020F0502020204030204" pitchFamily="34" charset="0"/>
              </a:rPr>
              <a:t>Spark Streaming</a:t>
            </a:r>
            <a:endParaRPr kumimoji="0" lang="en-US" altLang="en-US" b="1" i="0" u="none" strike="noStrike" kern="1200" cap="none" spc="0" normalizeH="0" baseline="0" noProof="0" dirty="0">
              <a:ln>
                <a:noFill/>
              </a:ln>
              <a:solidFill>
                <a:prstClr val="white"/>
              </a:solidFill>
              <a:effectLst/>
              <a:uLnTx/>
              <a:uFillTx/>
              <a:latin typeface="Calibri" panose="020F0502020204030204" pitchFamily="34" charset="0"/>
              <a:ea typeface="MS PGothic" panose="020B0600070205080204" pitchFamily="34" charset="-128"/>
            </a:endParaRPr>
          </a:p>
        </p:txBody>
      </p:sp>
    </p:spTree>
    <p:extLst>
      <p:ext uri="{BB962C8B-B14F-4D97-AF65-F5344CB8AC3E}">
        <p14:creationId xmlns:p14="http://schemas.microsoft.com/office/powerpoint/2010/main" xmlns="" val="2909813376"/>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xmlns="" id="{B928A86C-F3B8-4C0A-BA51-F4F0DEA84630}"/>
              </a:ext>
            </a:extLst>
          </p:cNvPr>
          <p:cNvSpPr>
            <a:spLocks noGrp="1"/>
          </p:cNvSpPr>
          <p:nvPr>
            <p:ph idx="1"/>
          </p:nvPr>
        </p:nvSpPr>
        <p:spPr>
          <a:xfrm>
            <a:off x="304800" y="1066808"/>
            <a:ext cx="4267200" cy="5059363"/>
          </a:xfrm>
        </p:spPr>
        <p:txBody>
          <a:bodyPr/>
          <a:lstStyle/>
          <a:p>
            <a:r>
              <a:rPr lang="en-IN" sz="2800" dirty="0"/>
              <a:t>Different classes for different languages (Scala, Java)</a:t>
            </a:r>
          </a:p>
          <a:p>
            <a:r>
              <a:rPr lang="en-IN" sz="2800" dirty="0" err="1"/>
              <a:t>Dstream</a:t>
            </a:r>
            <a:r>
              <a:rPr lang="en-IN" sz="2800" dirty="0"/>
              <a:t> has 36 value members</a:t>
            </a:r>
          </a:p>
          <a:p>
            <a:r>
              <a:rPr lang="en-IN" sz="2800" dirty="0"/>
              <a:t>Multiple types of </a:t>
            </a:r>
            <a:r>
              <a:rPr lang="en-IN" sz="2800" dirty="0" err="1"/>
              <a:t>Dstreams</a:t>
            </a:r>
            <a:endParaRPr lang="en-IN" sz="2800" dirty="0"/>
          </a:p>
          <a:p>
            <a:r>
              <a:rPr lang="en-IN" sz="2800" dirty="0"/>
              <a:t>Separate Python API</a:t>
            </a:r>
          </a:p>
        </p:txBody>
      </p:sp>
      <p:sp>
        <p:nvSpPr>
          <p:cNvPr id="3" name="Title 2">
            <a:extLst>
              <a:ext uri="{FF2B5EF4-FFF2-40B4-BE49-F238E27FC236}">
                <a16:creationId xmlns:a16="http://schemas.microsoft.com/office/drawing/2014/main" xmlns="" id="{57A90EAC-5CD1-4862-AA34-A3A6D5AD6DF1}"/>
              </a:ext>
            </a:extLst>
          </p:cNvPr>
          <p:cNvSpPr>
            <a:spLocks noGrp="1"/>
          </p:cNvSpPr>
          <p:nvPr>
            <p:ph type="title"/>
          </p:nvPr>
        </p:nvSpPr>
        <p:spPr/>
        <p:txBody>
          <a:bodyPr/>
          <a:lstStyle/>
          <a:p>
            <a:r>
              <a:rPr lang="en-IN" b="1" dirty="0" err="1"/>
              <a:t>Dstream</a:t>
            </a:r>
            <a:r>
              <a:rPr lang="en-IN" b="1" dirty="0"/>
              <a:t> Classes</a:t>
            </a:r>
          </a:p>
        </p:txBody>
      </p:sp>
      <p:pic>
        <p:nvPicPr>
          <p:cNvPr id="4" name="Picture 3">
            <a:extLst>
              <a:ext uri="{FF2B5EF4-FFF2-40B4-BE49-F238E27FC236}">
                <a16:creationId xmlns:a16="http://schemas.microsoft.com/office/drawing/2014/main" xmlns="" id="{98C5A326-A258-4514-A539-09BD9B804C56}"/>
              </a:ext>
            </a:extLst>
          </p:cNvPr>
          <p:cNvPicPr>
            <a:picLocks noChangeAspect="1"/>
          </p:cNvPicPr>
          <p:nvPr/>
        </p:nvPicPr>
        <p:blipFill rotWithShape="1">
          <a:blip r:embed="rId2">
            <a:extLst>
              <a:ext uri="{BEBA8EAE-BF5A-486C-A8C5-ECC9F3942E4B}">
                <a14:imgProps xmlns:a14="http://schemas.microsoft.com/office/drawing/2010/main" xmlns="">
                  <a14:imgLayer r:embed="rId3">
                    <a14:imgEffect>
                      <a14:sharpenSoften amount="25000"/>
                    </a14:imgEffect>
                    <a14:imgEffect>
                      <a14:brightnessContrast contrast="40000"/>
                    </a14:imgEffect>
                  </a14:imgLayer>
                </a14:imgProps>
              </a:ext>
            </a:extLst>
          </a:blip>
          <a:srcRect l="64660" t="16183" r="9596" b="14883"/>
          <a:stretch/>
        </p:blipFill>
        <p:spPr>
          <a:xfrm>
            <a:off x="5095982" y="1461407"/>
            <a:ext cx="3743218" cy="4425686"/>
          </a:xfrm>
          <a:prstGeom prst="rect">
            <a:avLst/>
          </a:prstGeom>
        </p:spPr>
      </p:pic>
      <p:sp>
        <p:nvSpPr>
          <p:cNvPr id="5" name="CustomShape 4">
            <a:extLst>
              <a:ext uri="{FF2B5EF4-FFF2-40B4-BE49-F238E27FC236}">
                <a16:creationId xmlns:a16="http://schemas.microsoft.com/office/drawing/2014/main" xmlns="" id="{305C1165-CB05-432F-AA96-F8599AA80415}"/>
              </a:ext>
            </a:extLst>
          </p:cNvPr>
          <p:cNvSpPr/>
          <p:nvPr/>
        </p:nvSpPr>
        <p:spPr>
          <a:xfrm>
            <a:off x="0" y="6524625"/>
            <a:ext cx="4572000" cy="293688"/>
          </a:xfrm>
          <a:prstGeom prst="rect">
            <a:avLst/>
          </a:prstGeom>
          <a:solidFill>
            <a:schemeClr val="tx1"/>
          </a:solidFill>
          <a:ln>
            <a:noFill/>
          </a:ln>
        </p:spPr>
        <p:style>
          <a:lnRef idx="0">
            <a:scrgbClr r="0" g="0" b="0"/>
          </a:lnRef>
          <a:fillRef idx="0">
            <a:scrgbClr r="0" g="0" b="0"/>
          </a:fillRef>
          <a:effectRef idx="0">
            <a:scrgbClr r="0" g="0" b="0"/>
          </a:effectRef>
          <a:fontRef idx="minor"/>
        </p:style>
        <p:txBody>
          <a:bodyPr lIns="90000" tIns="45000" rIns="90000" bIns="45000" anchor="ctr"/>
          <a:lstStyle/>
          <a:p>
            <a:pPr lvl="0" algn="ctr" defTabSz="914400">
              <a:defRPr/>
            </a:pPr>
            <a:r>
              <a:rPr lang="en-IN" sz="2400" b="1" spc="-1" dirty="0">
                <a:solidFill>
                  <a:srgbClr val="FFFFFF"/>
                </a:solidFill>
                <a:latin typeface="Calibri"/>
              </a:rPr>
              <a:t>Big Data Computing</a:t>
            </a:r>
            <a:endParaRPr kumimoji="0" lang="en-IN" sz="2400" b="0" i="0" u="none" strike="noStrike" kern="1200" cap="none" spc="-1" normalizeH="0" baseline="0" noProof="0" dirty="0">
              <a:ln>
                <a:noFill/>
              </a:ln>
              <a:solidFill>
                <a:prstClr val="black"/>
              </a:solidFill>
              <a:effectLst/>
              <a:uLnTx/>
              <a:uFillTx/>
              <a:latin typeface="Arial"/>
            </a:endParaRPr>
          </a:p>
        </p:txBody>
      </p:sp>
      <p:sp>
        <p:nvSpPr>
          <p:cNvPr id="6" name="Footer Placeholder 3">
            <a:extLst>
              <a:ext uri="{FF2B5EF4-FFF2-40B4-BE49-F238E27FC236}">
                <a16:creationId xmlns:a16="http://schemas.microsoft.com/office/drawing/2014/main" xmlns="" id="{E2794259-994E-4273-A835-AC4E19B85052}"/>
              </a:ext>
            </a:extLst>
          </p:cNvPr>
          <p:cNvSpPr txBox="1">
            <a:spLocks/>
          </p:cNvSpPr>
          <p:nvPr/>
        </p:nvSpPr>
        <p:spPr bwMode="auto">
          <a:xfrm>
            <a:off x="4572000" y="6453188"/>
            <a:ext cx="4572000" cy="3651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lvl="0" algn="ctr" defTabSz="914400" fontAlgn="base">
              <a:spcBef>
                <a:spcPct val="0"/>
              </a:spcBef>
              <a:spcAft>
                <a:spcPct val="0"/>
              </a:spcAft>
            </a:pPr>
            <a:r>
              <a:rPr lang="en-US" b="1" dirty="0">
                <a:solidFill>
                  <a:schemeClr val="bg1"/>
                </a:solidFill>
                <a:latin typeface="Calibri" panose="020F0502020204030204" pitchFamily="34" charset="0"/>
                <a:cs typeface="Calibri" panose="020F0502020204030204" pitchFamily="34" charset="0"/>
              </a:rPr>
              <a:t>Spark Streaming</a:t>
            </a:r>
            <a:endParaRPr kumimoji="0" lang="en-US" altLang="en-US" b="1" i="0" u="none" strike="noStrike" kern="1200" cap="none" spc="0" normalizeH="0" baseline="0" noProof="0" dirty="0">
              <a:ln>
                <a:noFill/>
              </a:ln>
              <a:solidFill>
                <a:prstClr val="white"/>
              </a:solidFill>
              <a:effectLst/>
              <a:uLnTx/>
              <a:uFillTx/>
              <a:latin typeface="Calibri" panose="020F0502020204030204" pitchFamily="34" charset="0"/>
              <a:ea typeface="MS PGothic" panose="020B0600070205080204" pitchFamily="34" charset="-128"/>
            </a:endParaRPr>
          </a:p>
        </p:txBody>
      </p:sp>
    </p:spTree>
    <p:extLst>
      <p:ext uri="{BB962C8B-B14F-4D97-AF65-F5344CB8AC3E}">
        <p14:creationId xmlns:p14="http://schemas.microsoft.com/office/powerpoint/2010/main" xmlns="" val="3031116852"/>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F9E32F43-2786-48D2-BDB0-232F6C54CE7F}"/>
              </a:ext>
            </a:extLst>
          </p:cNvPr>
          <p:cNvSpPr>
            <a:spLocks noGrp="1"/>
          </p:cNvSpPr>
          <p:nvPr>
            <p:ph type="title"/>
          </p:nvPr>
        </p:nvSpPr>
        <p:spPr/>
        <p:txBody>
          <a:bodyPr/>
          <a:lstStyle/>
          <a:p>
            <a:r>
              <a:rPr lang="en-US" b="1" dirty="0"/>
              <a:t>Spark Streaming Operations</a:t>
            </a:r>
            <a:endParaRPr lang="en-IN" dirty="0"/>
          </a:p>
        </p:txBody>
      </p:sp>
      <p:pic>
        <p:nvPicPr>
          <p:cNvPr id="4" name="Picture 3">
            <a:extLst>
              <a:ext uri="{FF2B5EF4-FFF2-40B4-BE49-F238E27FC236}">
                <a16:creationId xmlns:a16="http://schemas.microsoft.com/office/drawing/2014/main" xmlns="" id="{9D39A68D-16B1-4A3B-BF2E-4FED41ACFA18}"/>
              </a:ext>
            </a:extLst>
          </p:cNvPr>
          <p:cNvPicPr>
            <a:picLocks noChangeAspect="1"/>
          </p:cNvPicPr>
          <p:nvPr/>
        </p:nvPicPr>
        <p:blipFill rotWithShape="1">
          <a:blip r:embed="rId2">
            <a:extLst>
              <a:ext uri="{BEBA8EAE-BF5A-486C-A8C5-ECC9F3942E4B}">
                <a14:imgProps xmlns:a14="http://schemas.microsoft.com/office/drawing/2010/main" xmlns="">
                  <a14:imgLayer r:embed="rId3">
                    <a14:imgEffect>
                      <a14:brightnessContrast bright="20000" contrast="40000"/>
                    </a14:imgEffect>
                  </a14:imgLayer>
                </a14:imgProps>
              </a:ext>
            </a:extLst>
          </a:blip>
          <a:srcRect l="6521" t="13092" r="18805" b="8840"/>
          <a:stretch/>
        </p:blipFill>
        <p:spPr>
          <a:xfrm>
            <a:off x="268355" y="944217"/>
            <a:ext cx="8497957" cy="5218044"/>
          </a:xfrm>
          <a:prstGeom prst="rect">
            <a:avLst/>
          </a:prstGeom>
        </p:spPr>
      </p:pic>
      <p:sp>
        <p:nvSpPr>
          <p:cNvPr id="5" name="CustomShape 4">
            <a:extLst>
              <a:ext uri="{FF2B5EF4-FFF2-40B4-BE49-F238E27FC236}">
                <a16:creationId xmlns:a16="http://schemas.microsoft.com/office/drawing/2014/main" xmlns="" id="{EAC585D2-7DAA-4B96-A44E-40B297B03FBD}"/>
              </a:ext>
            </a:extLst>
          </p:cNvPr>
          <p:cNvSpPr/>
          <p:nvPr/>
        </p:nvSpPr>
        <p:spPr>
          <a:xfrm>
            <a:off x="0" y="6524625"/>
            <a:ext cx="4572000" cy="293688"/>
          </a:xfrm>
          <a:prstGeom prst="rect">
            <a:avLst/>
          </a:prstGeom>
          <a:solidFill>
            <a:schemeClr val="tx1"/>
          </a:solidFill>
          <a:ln>
            <a:noFill/>
          </a:ln>
        </p:spPr>
        <p:style>
          <a:lnRef idx="0">
            <a:scrgbClr r="0" g="0" b="0"/>
          </a:lnRef>
          <a:fillRef idx="0">
            <a:scrgbClr r="0" g="0" b="0"/>
          </a:fillRef>
          <a:effectRef idx="0">
            <a:scrgbClr r="0" g="0" b="0"/>
          </a:effectRef>
          <a:fontRef idx="minor"/>
        </p:style>
        <p:txBody>
          <a:bodyPr lIns="90000" tIns="45000" rIns="90000" bIns="45000" anchor="ctr"/>
          <a:lstStyle/>
          <a:p>
            <a:pPr lvl="0" algn="ctr" defTabSz="914400">
              <a:defRPr/>
            </a:pPr>
            <a:r>
              <a:rPr lang="en-IN" sz="2400" b="1" spc="-1" dirty="0">
                <a:solidFill>
                  <a:srgbClr val="FFFFFF"/>
                </a:solidFill>
                <a:latin typeface="Calibri"/>
              </a:rPr>
              <a:t>Big Data Computing</a:t>
            </a:r>
            <a:endParaRPr kumimoji="0" lang="en-IN" sz="2400" b="0" i="0" u="none" strike="noStrike" kern="1200" cap="none" spc="-1" normalizeH="0" baseline="0" noProof="0" dirty="0">
              <a:ln>
                <a:noFill/>
              </a:ln>
              <a:solidFill>
                <a:prstClr val="black"/>
              </a:solidFill>
              <a:effectLst/>
              <a:uLnTx/>
              <a:uFillTx/>
              <a:latin typeface="Arial"/>
            </a:endParaRPr>
          </a:p>
        </p:txBody>
      </p:sp>
      <p:sp>
        <p:nvSpPr>
          <p:cNvPr id="6" name="Footer Placeholder 3">
            <a:extLst>
              <a:ext uri="{FF2B5EF4-FFF2-40B4-BE49-F238E27FC236}">
                <a16:creationId xmlns:a16="http://schemas.microsoft.com/office/drawing/2014/main" xmlns="" id="{2EB1A592-1DDC-4523-A050-4210AF3B73DD}"/>
              </a:ext>
            </a:extLst>
          </p:cNvPr>
          <p:cNvSpPr txBox="1">
            <a:spLocks/>
          </p:cNvSpPr>
          <p:nvPr/>
        </p:nvSpPr>
        <p:spPr bwMode="auto">
          <a:xfrm>
            <a:off x="4572000" y="6453188"/>
            <a:ext cx="4572000" cy="3651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lvl="0" algn="ctr" defTabSz="914400" fontAlgn="base">
              <a:spcBef>
                <a:spcPct val="0"/>
              </a:spcBef>
              <a:spcAft>
                <a:spcPct val="0"/>
              </a:spcAft>
            </a:pPr>
            <a:r>
              <a:rPr lang="en-US" b="1" dirty="0">
                <a:solidFill>
                  <a:schemeClr val="bg1"/>
                </a:solidFill>
                <a:latin typeface="Calibri" panose="020F0502020204030204" pitchFamily="34" charset="0"/>
                <a:cs typeface="Calibri" panose="020F0502020204030204" pitchFamily="34" charset="0"/>
              </a:rPr>
              <a:t>Spark Streaming</a:t>
            </a:r>
            <a:endParaRPr kumimoji="0" lang="en-US" altLang="en-US" b="1" i="0" u="none" strike="noStrike" kern="1200" cap="none" spc="0" normalizeH="0" baseline="0" noProof="0" dirty="0">
              <a:ln>
                <a:noFill/>
              </a:ln>
              <a:solidFill>
                <a:prstClr val="white"/>
              </a:solidFill>
              <a:effectLst/>
              <a:uLnTx/>
              <a:uFillTx/>
              <a:latin typeface="Calibri" panose="020F0502020204030204" pitchFamily="34" charset="0"/>
              <a:ea typeface="MS PGothic" panose="020B0600070205080204" pitchFamily="34" charset="-128"/>
            </a:endParaRPr>
          </a:p>
        </p:txBody>
      </p:sp>
      <mc:AlternateContent xmlns:mc="http://schemas.openxmlformats.org/markup-compatibility/2006">
        <mc:Choice xmlns:p14="http://schemas.microsoft.com/office/powerpoint/2010/main" xmlns="" Requires="p14">
          <p:contentPart p14:bwMode="auto" r:id="rId4">
            <p14:nvContentPartPr>
              <p14:cNvPr id="2" name="Ink 1"/>
              <p14:cNvContentPartPr/>
              <p14:nvPr/>
            </p14:nvContentPartPr>
            <p14:xfrm>
              <a:off x="2291760" y="1574640"/>
              <a:ext cx="5669280" cy="4361040"/>
            </p14:xfrm>
          </p:contentPart>
        </mc:Choice>
        <mc:Fallback>
          <p:pic>
            <p:nvPicPr>
              <p:cNvPr id="2" name="Ink 1"/>
              <p:cNvPicPr/>
              <p:nvPr/>
            </p:nvPicPr>
            <p:blipFill>
              <a:blip r:embed="rId5"/>
              <a:stretch>
                <a:fillRect/>
              </a:stretch>
            </p:blipFill>
            <p:spPr>
              <a:xfrm>
                <a:off x="2284200" y="1571040"/>
                <a:ext cx="5684400" cy="4373280"/>
              </a:xfrm>
              <a:prstGeom prst="rect">
                <a:avLst/>
              </a:prstGeom>
            </p:spPr>
          </p:pic>
        </mc:Fallback>
      </mc:AlternateContent>
    </p:spTree>
    <p:extLst>
      <p:ext uri="{BB962C8B-B14F-4D97-AF65-F5344CB8AC3E}">
        <p14:creationId xmlns:p14="http://schemas.microsoft.com/office/powerpoint/2010/main" xmlns="" val="1090918694"/>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31292" y="946864"/>
            <a:ext cx="8382000" cy="5059363"/>
          </a:xfrm>
        </p:spPr>
        <p:txBody>
          <a:bodyPr/>
          <a:lstStyle/>
          <a:p>
            <a:pPr>
              <a:defRPr/>
            </a:pPr>
            <a:r>
              <a:rPr lang="en-US" sz="2400" dirty="0"/>
              <a:t>Batches of input data are replicated in memory for fault-tolerance</a:t>
            </a:r>
          </a:p>
          <a:p>
            <a:pPr>
              <a:defRPr/>
            </a:pPr>
            <a:endParaRPr lang="en-US" sz="2400" dirty="0"/>
          </a:p>
          <a:p>
            <a:pPr>
              <a:defRPr/>
            </a:pPr>
            <a:r>
              <a:rPr lang="en-US" sz="2400" dirty="0"/>
              <a:t>Data lost due to worker failure, can be recomputed from replicated input data</a:t>
            </a:r>
          </a:p>
        </p:txBody>
      </p:sp>
      <p:sp>
        <p:nvSpPr>
          <p:cNvPr id="4" name="Title 3"/>
          <p:cNvSpPr>
            <a:spLocks noGrp="1"/>
          </p:cNvSpPr>
          <p:nvPr>
            <p:ph type="title"/>
          </p:nvPr>
        </p:nvSpPr>
        <p:spPr/>
        <p:txBody>
          <a:bodyPr/>
          <a:lstStyle/>
          <a:p>
            <a:pPr>
              <a:defRPr/>
            </a:pPr>
            <a:r>
              <a:rPr lang="en-US" b="1" dirty="0"/>
              <a:t>Fault-tolerance</a:t>
            </a:r>
          </a:p>
        </p:txBody>
      </p:sp>
      <p:sp>
        <p:nvSpPr>
          <p:cNvPr id="111" name="Rounded Rectangular Callout 110"/>
          <p:cNvSpPr/>
          <p:nvPr/>
        </p:nvSpPr>
        <p:spPr>
          <a:xfrm>
            <a:off x="7514903" y="2773379"/>
            <a:ext cx="1400175" cy="952500"/>
          </a:xfrm>
          <a:prstGeom prst="wedgeRoundRectCallout">
            <a:avLst>
              <a:gd name="adj1" fmla="val -64777"/>
              <a:gd name="adj2" fmla="val -18645"/>
              <a:gd name="adj3" fmla="val 16667"/>
            </a:avLst>
          </a:prstGeom>
          <a:ln w="28575" cmpd="sng"/>
        </p:spPr>
        <p:style>
          <a:lnRef idx="2">
            <a:schemeClr val="accent4"/>
          </a:lnRef>
          <a:fillRef idx="1">
            <a:schemeClr val="lt1"/>
          </a:fillRef>
          <a:effectRef idx="0">
            <a:schemeClr val="accent4"/>
          </a:effectRef>
          <a:fontRef idx="minor">
            <a:schemeClr val="dk1"/>
          </a:fontRef>
        </p:style>
        <p:txBody>
          <a:bodyPr lIns="0" tIns="19202" rIns="0" bIns="19202" anchor="ctr"/>
          <a:lstStyle/>
          <a:p>
            <a:pPr algn="ctr">
              <a:defRPr/>
            </a:pPr>
            <a:r>
              <a:rPr lang="en-US" sz="1700" dirty="0">
                <a:solidFill>
                  <a:srgbClr val="000000"/>
                </a:solidFill>
                <a:latin typeface="Calibri"/>
                <a:ea typeface="ヒラギノ角ゴ ProN W3"/>
                <a:cs typeface="Calibri"/>
              </a:rPr>
              <a:t>input data replicated</a:t>
            </a:r>
          </a:p>
          <a:p>
            <a:pPr algn="ctr">
              <a:defRPr/>
            </a:pPr>
            <a:r>
              <a:rPr lang="en-US" sz="1700" dirty="0">
                <a:solidFill>
                  <a:srgbClr val="000000"/>
                </a:solidFill>
                <a:latin typeface="Calibri"/>
                <a:ea typeface="ヒラギノ角ゴ ProN W3"/>
                <a:cs typeface="Calibri"/>
              </a:rPr>
              <a:t>in memory</a:t>
            </a:r>
          </a:p>
        </p:txBody>
      </p:sp>
      <p:grpSp>
        <p:nvGrpSpPr>
          <p:cNvPr id="23556" name="Group 116"/>
          <p:cNvGrpSpPr>
            <a:grpSpLocks/>
          </p:cNvGrpSpPr>
          <p:nvPr/>
        </p:nvGrpSpPr>
        <p:grpSpPr bwMode="auto">
          <a:xfrm>
            <a:off x="5564659" y="3284554"/>
            <a:ext cx="1743075" cy="593725"/>
            <a:chOff x="7762239" y="5609988"/>
            <a:chExt cx="2889827" cy="840669"/>
          </a:xfrm>
        </p:grpSpPr>
        <p:pic>
          <p:nvPicPr>
            <p:cNvPr id="23598" name="Picture 117"/>
            <p:cNvPicPr>
              <a:picLocks/>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7762239" y="5609988"/>
              <a:ext cx="921005" cy="84066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3599" name="Picture 118"/>
            <p:cNvPicPr>
              <a:picLocks/>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8413497" y="5609988"/>
              <a:ext cx="921005" cy="84066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3600" name="Picture 119"/>
            <p:cNvPicPr>
              <a:picLocks/>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9072287" y="5609988"/>
              <a:ext cx="921005" cy="84066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3601" name="Picture 120"/>
            <p:cNvPicPr>
              <a:picLocks/>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9731061" y="5609988"/>
              <a:ext cx="921005" cy="84066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pic>
        <p:nvPicPr>
          <p:cNvPr id="23557" name="Picture 122"/>
          <p:cNvPicPr>
            <a:picLocks/>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5568231" y="5678505"/>
            <a:ext cx="555427" cy="59442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3558" name="Picture 123"/>
          <p:cNvPicPr>
            <a:picLocks/>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5961137" y="5678505"/>
            <a:ext cx="555427" cy="59442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3559" name="Picture 124"/>
          <p:cNvPicPr>
            <a:picLocks/>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6358211" y="5678505"/>
            <a:ext cx="555426" cy="59442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6197" name="Picture 125"/>
          <p:cNvPicPr>
            <a:picLocks/>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6755880" y="5678505"/>
            <a:ext cx="555426" cy="59442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3561" name="TextBox 131"/>
          <p:cNvSpPr txBox="1">
            <a:spLocks noChangeArrowheads="1"/>
          </p:cNvSpPr>
          <p:nvPr/>
        </p:nvSpPr>
        <p:spPr bwMode="auto">
          <a:xfrm>
            <a:off x="6086153" y="4148154"/>
            <a:ext cx="1360884" cy="2616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38405" tIns="0" rIns="38405" bIns="0">
            <a:spAutoFit/>
          </a:bodyPr>
          <a:lstStyle>
            <a:lvl1pPr eaLnBrk="0" hangingPunct="0">
              <a:defRPr sz="1200">
                <a:solidFill>
                  <a:srgbClr val="000000"/>
                </a:solidFill>
                <a:latin typeface="Gill Sans" charset="0"/>
                <a:ea typeface="ヒラギノ角ゴ ProN W3" charset="0"/>
                <a:cs typeface="ヒラギノ角ゴ ProN W3" charset="0"/>
                <a:sym typeface="Gill Sans" charset="0"/>
              </a:defRPr>
            </a:lvl1pPr>
            <a:lvl2pPr marL="742950" indent="-285750" eaLnBrk="0" hangingPunct="0">
              <a:defRPr sz="1200">
                <a:solidFill>
                  <a:srgbClr val="000000"/>
                </a:solidFill>
                <a:latin typeface="Gill Sans" charset="0"/>
                <a:ea typeface="ヒラギノ角ゴ ProN W3" charset="0"/>
                <a:cs typeface="ヒラギノ角ゴ ProN W3" charset="0"/>
                <a:sym typeface="Gill Sans" charset="0"/>
              </a:defRPr>
            </a:lvl2pPr>
            <a:lvl3pPr marL="1143000" indent="-228600" eaLnBrk="0" hangingPunct="0">
              <a:defRPr sz="1200">
                <a:solidFill>
                  <a:srgbClr val="000000"/>
                </a:solidFill>
                <a:latin typeface="Gill Sans" charset="0"/>
                <a:ea typeface="ヒラギノ角ゴ ProN W3" charset="0"/>
                <a:cs typeface="ヒラギノ角ゴ ProN W3" charset="0"/>
                <a:sym typeface="Gill Sans" charset="0"/>
              </a:defRPr>
            </a:lvl3pPr>
            <a:lvl4pPr marL="1600200" indent="-228600" eaLnBrk="0" hangingPunct="0">
              <a:defRPr sz="1200">
                <a:solidFill>
                  <a:srgbClr val="000000"/>
                </a:solidFill>
                <a:latin typeface="Gill Sans" charset="0"/>
                <a:ea typeface="ヒラギノ角ゴ ProN W3" charset="0"/>
                <a:cs typeface="ヒラギノ角ゴ ProN W3" charset="0"/>
                <a:sym typeface="Gill Sans" charset="0"/>
              </a:defRPr>
            </a:lvl4pPr>
            <a:lvl5pPr marL="2057400" indent="-228600" eaLnBrk="0" hangingPunct="0">
              <a:defRPr sz="1200">
                <a:solidFill>
                  <a:srgbClr val="000000"/>
                </a:solidFill>
                <a:latin typeface="Gill Sans" charset="0"/>
                <a:ea typeface="ヒラギノ角ゴ ProN W3" charset="0"/>
                <a:cs typeface="ヒラギノ角ゴ ProN W3" charset="0"/>
                <a:sym typeface="Gill Sans" charset="0"/>
              </a:defRPr>
            </a:lvl5pPr>
            <a:lvl6pPr marL="2514600" indent="-228600" eaLnBrk="0" fontAlgn="base" hangingPunct="0">
              <a:spcBef>
                <a:spcPct val="0"/>
              </a:spcBef>
              <a:spcAft>
                <a:spcPct val="0"/>
              </a:spcAft>
              <a:defRPr sz="1200">
                <a:solidFill>
                  <a:srgbClr val="000000"/>
                </a:solidFill>
                <a:latin typeface="Gill Sans" charset="0"/>
                <a:ea typeface="ヒラギノ角ゴ ProN W3" charset="0"/>
                <a:cs typeface="ヒラギノ角ゴ ProN W3" charset="0"/>
                <a:sym typeface="Gill Sans" charset="0"/>
              </a:defRPr>
            </a:lvl6pPr>
            <a:lvl7pPr marL="2971800" indent="-228600" eaLnBrk="0" fontAlgn="base" hangingPunct="0">
              <a:spcBef>
                <a:spcPct val="0"/>
              </a:spcBef>
              <a:spcAft>
                <a:spcPct val="0"/>
              </a:spcAft>
              <a:defRPr sz="1200">
                <a:solidFill>
                  <a:srgbClr val="000000"/>
                </a:solidFill>
                <a:latin typeface="Gill Sans" charset="0"/>
                <a:ea typeface="ヒラギノ角ゴ ProN W3" charset="0"/>
                <a:cs typeface="ヒラギノ角ゴ ProN W3" charset="0"/>
                <a:sym typeface="Gill Sans" charset="0"/>
              </a:defRPr>
            </a:lvl7pPr>
            <a:lvl8pPr marL="3429000" indent="-228600" eaLnBrk="0" fontAlgn="base" hangingPunct="0">
              <a:spcBef>
                <a:spcPct val="0"/>
              </a:spcBef>
              <a:spcAft>
                <a:spcPct val="0"/>
              </a:spcAft>
              <a:defRPr sz="1200">
                <a:solidFill>
                  <a:srgbClr val="000000"/>
                </a:solidFill>
                <a:latin typeface="Gill Sans" charset="0"/>
                <a:ea typeface="ヒラギノ角ゴ ProN W3" charset="0"/>
                <a:cs typeface="ヒラギノ角ゴ ProN W3" charset="0"/>
                <a:sym typeface="Gill Sans" charset="0"/>
              </a:defRPr>
            </a:lvl8pPr>
            <a:lvl9pPr marL="3886200" indent="-228600" eaLnBrk="0" fontAlgn="base" hangingPunct="0">
              <a:spcBef>
                <a:spcPct val="0"/>
              </a:spcBef>
              <a:spcAft>
                <a:spcPct val="0"/>
              </a:spcAft>
              <a:defRPr sz="1200">
                <a:solidFill>
                  <a:srgbClr val="000000"/>
                </a:solidFill>
                <a:latin typeface="Gill Sans" charset="0"/>
                <a:ea typeface="ヒラギノ角ゴ ProN W3" charset="0"/>
                <a:cs typeface="ヒラギノ角ゴ ProN W3" charset="0"/>
                <a:sym typeface="Gill Sans" charset="0"/>
              </a:defRPr>
            </a:lvl9pPr>
          </a:lstStyle>
          <a:p>
            <a:pPr algn="ctr" eaLnBrk="1" hangingPunct="1"/>
            <a:r>
              <a:rPr lang="en-US" sz="1700">
                <a:latin typeface="Calibri" charset="0"/>
                <a:cs typeface="Calibri" charset="0"/>
              </a:rPr>
              <a:t>flatMap</a:t>
            </a:r>
          </a:p>
        </p:txBody>
      </p:sp>
      <p:cxnSp>
        <p:nvCxnSpPr>
          <p:cNvPr id="133" name="Straight Arrow Connector 132"/>
          <p:cNvCxnSpPr/>
          <p:nvPr/>
        </p:nvCxnSpPr>
        <p:spPr bwMode="auto">
          <a:xfrm flipH="1">
            <a:off x="6376681" y="3176604"/>
            <a:ext cx="24393" cy="2147077"/>
          </a:xfrm>
          <a:prstGeom prst="straightConnector1">
            <a:avLst/>
          </a:prstGeom>
          <a:solidFill>
            <a:srgbClr val="000000"/>
          </a:solidFill>
          <a:ln w="28575" cap="flat" cmpd="sng" algn="ctr">
            <a:solidFill>
              <a:srgbClr val="000000"/>
            </a:solidFill>
            <a:prstDash val="solid"/>
            <a:round/>
            <a:headEnd type="none" w="med" len="med"/>
            <a:tailEnd type="arrow"/>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grpSp>
        <p:nvGrpSpPr>
          <p:cNvPr id="23563" name="Group 14"/>
          <p:cNvGrpSpPr>
            <a:grpSpLocks/>
          </p:cNvGrpSpPr>
          <p:nvPr/>
        </p:nvGrpSpPr>
        <p:grpSpPr bwMode="auto">
          <a:xfrm>
            <a:off x="5657528" y="2811479"/>
            <a:ext cx="1485900" cy="266700"/>
            <a:chOff x="14325600" y="2971800"/>
            <a:chExt cx="3657600" cy="990600"/>
          </a:xfrm>
        </p:grpSpPr>
        <p:sp>
          <p:nvSpPr>
            <p:cNvPr id="124" name="Rectangle 123"/>
            <p:cNvSpPr/>
            <p:nvPr/>
          </p:nvSpPr>
          <p:spPr bwMode="auto">
            <a:xfrm>
              <a:off x="14325600" y="2971800"/>
              <a:ext cx="457200" cy="990600"/>
            </a:xfrm>
            <a:prstGeom prst="rect">
              <a:avLst/>
            </a:prstGeom>
            <a:ln>
              <a:headEnd type="none" w="med" len="med"/>
              <a:tailEnd type="none" w="med" len="med"/>
            </a:ln>
            <a:extLst/>
          </p:spPr>
          <p:style>
            <a:lnRef idx="1">
              <a:schemeClr val="accent6"/>
            </a:lnRef>
            <a:fillRef idx="3">
              <a:schemeClr val="accent6"/>
            </a:fillRef>
            <a:effectRef idx="2">
              <a:schemeClr val="accent6"/>
            </a:effectRef>
            <a:fontRef idx="minor">
              <a:schemeClr val="lt1"/>
            </a:fontRef>
          </p:style>
          <p:txBody>
            <a:bodyPr/>
            <a:lstStyle/>
            <a:p>
              <a:pPr>
                <a:defRPr/>
              </a:pPr>
              <a:endParaRPr lang="en-US">
                <a:solidFill>
                  <a:srgbClr val="000000"/>
                </a:solidFill>
                <a:latin typeface="Gill Sans" charset="0"/>
                <a:ea typeface="ヒラギノ角ゴ ProN W3" charset="0"/>
                <a:cs typeface="ヒラギノ角ゴ ProN W3" charset="0"/>
              </a:endParaRPr>
            </a:p>
          </p:txBody>
        </p:sp>
        <p:sp>
          <p:nvSpPr>
            <p:cNvPr id="125" name="Rectangle 124"/>
            <p:cNvSpPr/>
            <p:nvPr/>
          </p:nvSpPr>
          <p:spPr bwMode="auto">
            <a:xfrm>
              <a:off x="14782800" y="2971800"/>
              <a:ext cx="457200" cy="990600"/>
            </a:xfrm>
            <a:prstGeom prst="rect">
              <a:avLst/>
            </a:prstGeom>
            <a:ln>
              <a:headEnd type="none" w="med" len="med"/>
              <a:tailEnd type="none" w="med" len="med"/>
            </a:ln>
            <a:extLst/>
          </p:spPr>
          <p:style>
            <a:lnRef idx="1">
              <a:schemeClr val="accent6"/>
            </a:lnRef>
            <a:fillRef idx="3">
              <a:schemeClr val="accent6"/>
            </a:fillRef>
            <a:effectRef idx="2">
              <a:schemeClr val="accent6"/>
            </a:effectRef>
            <a:fontRef idx="minor">
              <a:schemeClr val="lt1"/>
            </a:fontRef>
          </p:style>
          <p:txBody>
            <a:bodyPr/>
            <a:lstStyle/>
            <a:p>
              <a:pPr>
                <a:defRPr/>
              </a:pPr>
              <a:endParaRPr lang="en-US">
                <a:solidFill>
                  <a:srgbClr val="000000"/>
                </a:solidFill>
                <a:latin typeface="Gill Sans" charset="0"/>
                <a:ea typeface="ヒラギノ角ゴ ProN W3" charset="0"/>
                <a:cs typeface="ヒラギノ角ゴ ProN W3" charset="0"/>
              </a:endParaRPr>
            </a:p>
          </p:txBody>
        </p:sp>
        <p:sp>
          <p:nvSpPr>
            <p:cNvPr id="126" name="Rectangle 125"/>
            <p:cNvSpPr/>
            <p:nvPr/>
          </p:nvSpPr>
          <p:spPr bwMode="auto">
            <a:xfrm>
              <a:off x="15240000" y="2971800"/>
              <a:ext cx="457200" cy="990600"/>
            </a:xfrm>
            <a:prstGeom prst="rect">
              <a:avLst/>
            </a:prstGeom>
            <a:ln>
              <a:headEnd type="none" w="med" len="med"/>
              <a:tailEnd type="none" w="med" len="med"/>
            </a:ln>
            <a:extLst/>
          </p:spPr>
          <p:style>
            <a:lnRef idx="1">
              <a:schemeClr val="accent6"/>
            </a:lnRef>
            <a:fillRef idx="3">
              <a:schemeClr val="accent6"/>
            </a:fillRef>
            <a:effectRef idx="2">
              <a:schemeClr val="accent6"/>
            </a:effectRef>
            <a:fontRef idx="minor">
              <a:schemeClr val="lt1"/>
            </a:fontRef>
          </p:style>
          <p:txBody>
            <a:bodyPr/>
            <a:lstStyle/>
            <a:p>
              <a:pPr>
                <a:defRPr/>
              </a:pPr>
              <a:endParaRPr lang="en-US">
                <a:solidFill>
                  <a:srgbClr val="000000"/>
                </a:solidFill>
                <a:latin typeface="Gill Sans" charset="0"/>
                <a:ea typeface="ヒラギノ角ゴ ProN W3" charset="0"/>
                <a:cs typeface="ヒラギノ角ゴ ProN W3" charset="0"/>
              </a:endParaRPr>
            </a:p>
          </p:txBody>
        </p:sp>
        <p:sp>
          <p:nvSpPr>
            <p:cNvPr id="127" name="Rectangle 126"/>
            <p:cNvSpPr/>
            <p:nvPr/>
          </p:nvSpPr>
          <p:spPr bwMode="auto">
            <a:xfrm>
              <a:off x="15697200" y="2971800"/>
              <a:ext cx="457200" cy="990600"/>
            </a:xfrm>
            <a:prstGeom prst="rect">
              <a:avLst/>
            </a:prstGeom>
            <a:ln>
              <a:headEnd type="none" w="med" len="med"/>
              <a:tailEnd type="none" w="med" len="med"/>
            </a:ln>
            <a:extLst/>
          </p:spPr>
          <p:style>
            <a:lnRef idx="1">
              <a:schemeClr val="accent6"/>
            </a:lnRef>
            <a:fillRef idx="3">
              <a:schemeClr val="accent6"/>
            </a:fillRef>
            <a:effectRef idx="2">
              <a:schemeClr val="accent6"/>
            </a:effectRef>
            <a:fontRef idx="minor">
              <a:schemeClr val="lt1"/>
            </a:fontRef>
          </p:style>
          <p:txBody>
            <a:bodyPr/>
            <a:lstStyle/>
            <a:p>
              <a:pPr>
                <a:defRPr/>
              </a:pPr>
              <a:endParaRPr lang="en-US">
                <a:solidFill>
                  <a:srgbClr val="000000"/>
                </a:solidFill>
                <a:latin typeface="Gill Sans" charset="0"/>
                <a:ea typeface="ヒラギノ角ゴ ProN W3" charset="0"/>
                <a:cs typeface="ヒラギノ角ゴ ProN W3" charset="0"/>
              </a:endParaRPr>
            </a:p>
          </p:txBody>
        </p:sp>
        <p:sp>
          <p:nvSpPr>
            <p:cNvPr id="132" name="Rectangle 131"/>
            <p:cNvSpPr/>
            <p:nvPr/>
          </p:nvSpPr>
          <p:spPr bwMode="auto">
            <a:xfrm>
              <a:off x="16154400" y="2971800"/>
              <a:ext cx="457200" cy="990600"/>
            </a:xfrm>
            <a:prstGeom prst="rect">
              <a:avLst/>
            </a:prstGeom>
            <a:ln>
              <a:headEnd type="none" w="med" len="med"/>
              <a:tailEnd type="none" w="med" len="med"/>
            </a:ln>
            <a:extLst/>
          </p:spPr>
          <p:style>
            <a:lnRef idx="1">
              <a:schemeClr val="accent6"/>
            </a:lnRef>
            <a:fillRef idx="3">
              <a:schemeClr val="accent6"/>
            </a:fillRef>
            <a:effectRef idx="2">
              <a:schemeClr val="accent6"/>
            </a:effectRef>
            <a:fontRef idx="minor">
              <a:schemeClr val="lt1"/>
            </a:fontRef>
          </p:style>
          <p:txBody>
            <a:bodyPr/>
            <a:lstStyle/>
            <a:p>
              <a:pPr>
                <a:defRPr/>
              </a:pPr>
              <a:endParaRPr lang="en-US">
                <a:solidFill>
                  <a:srgbClr val="000000"/>
                </a:solidFill>
                <a:latin typeface="Gill Sans" charset="0"/>
                <a:ea typeface="ヒラギノ角ゴ ProN W3" charset="0"/>
                <a:cs typeface="ヒラギノ角ゴ ProN W3" charset="0"/>
              </a:endParaRPr>
            </a:p>
          </p:txBody>
        </p:sp>
        <p:sp>
          <p:nvSpPr>
            <p:cNvPr id="134" name="Rectangle 133"/>
            <p:cNvSpPr/>
            <p:nvPr/>
          </p:nvSpPr>
          <p:spPr bwMode="auto">
            <a:xfrm>
              <a:off x="16611600" y="2971800"/>
              <a:ext cx="457200" cy="990600"/>
            </a:xfrm>
            <a:prstGeom prst="rect">
              <a:avLst/>
            </a:prstGeom>
            <a:ln>
              <a:headEnd type="none" w="med" len="med"/>
              <a:tailEnd type="none" w="med" len="med"/>
            </a:ln>
            <a:extLst/>
          </p:spPr>
          <p:style>
            <a:lnRef idx="1">
              <a:schemeClr val="accent6"/>
            </a:lnRef>
            <a:fillRef idx="3">
              <a:schemeClr val="accent6"/>
            </a:fillRef>
            <a:effectRef idx="2">
              <a:schemeClr val="accent6"/>
            </a:effectRef>
            <a:fontRef idx="minor">
              <a:schemeClr val="lt1"/>
            </a:fontRef>
          </p:style>
          <p:txBody>
            <a:bodyPr/>
            <a:lstStyle/>
            <a:p>
              <a:pPr>
                <a:defRPr/>
              </a:pPr>
              <a:endParaRPr lang="en-US">
                <a:solidFill>
                  <a:srgbClr val="000000"/>
                </a:solidFill>
                <a:latin typeface="Gill Sans" charset="0"/>
                <a:ea typeface="ヒラギノ角ゴ ProN W3" charset="0"/>
                <a:cs typeface="ヒラギノ角ゴ ProN W3" charset="0"/>
              </a:endParaRPr>
            </a:p>
          </p:txBody>
        </p:sp>
        <p:sp>
          <p:nvSpPr>
            <p:cNvPr id="139" name="Rectangle 138"/>
            <p:cNvSpPr/>
            <p:nvPr/>
          </p:nvSpPr>
          <p:spPr bwMode="auto">
            <a:xfrm>
              <a:off x="17068800" y="2971800"/>
              <a:ext cx="457200" cy="990600"/>
            </a:xfrm>
            <a:prstGeom prst="rect">
              <a:avLst/>
            </a:prstGeom>
            <a:ln>
              <a:headEnd type="none" w="med" len="med"/>
              <a:tailEnd type="none" w="med" len="med"/>
            </a:ln>
            <a:extLst/>
          </p:spPr>
          <p:style>
            <a:lnRef idx="1">
              <a:schemeClr val="accent6"/>
            </a:lnRef>
            <a:fillRef idx="3">
              <a:schemeClr val="accent6"/>
            </a:fillRef>
            <a:effectRef idx="2">
              <a:schemeClr val="accent6"/>
            </a:effectRef>
            <a:fontRef idx="minor">
              <a:schemeClr val="lt1"/>
            </a:fontRef>
          </p:style>
          <p:txBody>
            <a:bodyPr/>
            <a:lstStyle/>
            <a:p>
              <a:pPr>
                <a:defRPr/>
              </a:pPr>
              <a:endParaRPr lang="en-US">
                <a:solidFill>
                  <a:srgbClr val="000000"/>
                </a:solidFill>
                <a:latin typeface="Gill Sans" charset="0"/>
                <a:ea typeface="ヒラギノ角ゴ ProN W3" charset="0"/>
                <a:cs typeface="ヒラギノ角ゴ ProN W3" charset="0"/>
              </a:endParaRPr>
            </a:p>
          </p:txBody>
        </p:sp>
        <p:sp>
          <p:nvSpPr>
            <p:cNvPr id="140" name="Rectangle 139"/>
            <p:cNvSpPr/>
            <p:nvPr/>
          </p:nvSpPr>
          <p:spPr bwMode="auto">
            <a:xfrm>
              <a:off x="17526000" y="2971800"/>
              <a:ext cx="457200" cy="990600"/>
            </a:xfrm>
            <a:prstGeom prst="rect">
              <a:avLst/>
            </a:prstGeom>
            <a:ln>
              <a:headEnd type="none" w="med" len="med"/>
              <a:tailEnd type="none" w="med" len="med"/>
            </a:ln>
            <a:extLst/>
          </p:spPr>
          <p:style>
            <a:lnRef idx="1">
              <a:schemeClr val="accent6"/>
            </a:lnRef>
            <a:fillRef idx="3">
              <a:schemeClr val="accent6"/>
            </a:fillRef>
            <a:effectRef idx="2">
              <a:schemeClr val="accent6"/>
            </a:effectRef>
            <a:fontRef idx="minor">
              <a:schemeClr val="lt1"/>
            </a:fontRef>
          </p:style>
          <p:txBody>
            <a:bodyPr/>
            <a:lstStyle/>
            <a:p>
              <a:pPr>
                <a:defRPr/>
              </a:pPr>
              <a:endParaRPr lang="en-US">
                <a:solidFill>
                  <a:srgbClr val="000000"/>
                </a:solidFill>
                <a:latin typeface="Gill Sans" charset="0"/>
                <a:ea typeface="ヒラギノ角ゴ ProN W3" charset="0"/>
                <a:cs typeface="ヒラギノ角ゴ ProN W3" charset="0"/>
              </a:endParaRPr>
            </a:p>
          </p:txBody>
        </p:sp>
      </p:grpSp>
      <p:grpSp>
        <p:nvGrpSpPr>
          <p:cNvPr id="24" name="Group 23"/>
          <p:cNvGrpSpPr>
            <a:grpSpLocks/>
          </p:cNvGrpSpPr>
          <p:nvPr/>
        </p:nvGrpSpPr>
        <p:grpSpPr bwMode="auto">
          <a:xfrm>
            <a:off x="6229028" y="6164279"/>
            <a:ext cx="571500" cy="266700"/>
            <a:chOff x="15697200" y="10210800"/>
            <a:chExt cx="1524000" cy="990600"/>
          </a:xfrm>
        </p:grpSpPr>
        <p:sp>
          <p:nvSpPr>
            <p:cNvPr id="141" name="Rectangle 140"/>
            <p:cNvSpPr/>
            <p:nvPr/>
          </p:nvSpPr>
          <p:spPr bwMode="auto">
            <a:xfrm>
              <a:off x="15697200" y="10210800"/>
              <a:ext cx="457200" cy="990600"/>
            </a:xfrm>
            <a:prstGeom prst="rect">
              <a:avLst/>
            </a:prstGeom>
            <a:ln>
              <a:headEnd type="none" w="med" len="med"/>
              <a:tailEnd type="none" w="med" len="med"/>
            </a:ln>
            <a:extLst/>
          </p:spPr>
          <p:style>
            <a:lnRef idx="1">
              <a:schemeClr val="accent1"/>
            </a:lnRef>
            <a:fillRef idx="3">
              <a:schemeClr val="accent1"/>
            </a:fillRef>
            <a:effectRef idx="2">
              <a:schemeClr val="accent1"/>
            </a:effectRef>
            <a:fontRef idx="minor">
              <a:schemeClr val="lt1"/>
            </a:fontRef>
          </p:style>
          <p:txBody>
            <a:bodyPr/>
            <a:lstStyle/>
            <a:p>
              <a:pPr>
                <a:defRPr/>
              </a:pPr>
              <a:endParaRPr lang="en-US">
                <a:solidFill>
                  <a:srgbClr val="000000"/>
                </a:solidFill>
                <a:latin typeface="Gill Sans" charset="0"/>
                <a:ea typeface="ヒラギノ角ゴ ProN W3" charset="0"/>
                <a:cs typeface="ヒラギノ角ゴ ProN W3" charset="0"/>
              </a:endParaRPr>
            </a:p>
          </p:txBody>
        </p:sp>
        <p:sp>
          <p:nvSpPr>
            <p:cNvPr id="142" name="Rectangle 141"/>
            <p:cNvSpPr/>
            <p:nvPr/>
          </p:nvSpPr>
          <p:spPr bwMode="auto">
            <a:xfrm>
              <a:off x="16764000" y="10210800"/>
              <a:ext cx="457200" cy="990600"/>
            </a:xfrm>
            <a:prstGeom prst="rect">
              <a:avLst/>
            </a:prstGeom>
            <a:ln>
              <a:headEnd type="none" w="med" len="med"/>
              <a:tailEnd type="none" w="med" len="med"/>
            </a:ln>
            <a:extLst/>
          </p:spPr>
          <p:style>
            <a:lnRef idx="1">
              <a:schemeClr val="accent1"/>
            </a:lnRef>
            <a:fillRef idx="3">
              <a:schemeClr val="accent1"/>
            </a:fillRef>
            <a:effectRef idx="2">
              <a:schemeClr val="accent1"/>
            </a:effectRef>
            <a:fontRef idx="minor">
              <a:schemeClr val="lt1"/>
            </a:fontRef>
          </p:style>
          <p:txBody>
            <a:bodyPr/>
            <a:lstStyle/>
            <a:p>
              <a:pPr>
                <a:defRPr/>
              </a:pPr>
              <a:endParaRPr lang="en-US">
                <a:solidFill>
                  <a:srgbClr val="000000"/>
                </a:solidFill>
                <a:latin typeface="Gill Sans" charset="0"/>
                <a:ea typeface="ヒラギノ角ゴ ProN W3" charset="0"/>
                <a:cs typeface="ヒラギノ角ゴ ProN W3" charset="0"/>
              </a:endParaRPr>
            </a:p>
          </p:txBody>
        </p:sp>
      </p:grpSp>
      <p:grpSp>
        <p:nvGrpSpPr>
          <p:cNvPr id="143" name="Group 142"/>
          <p:cNvGrpSpPr>
            <a:grpSpLocks/>
          </p:cNvGrpSpPr>
          <p:nvPr/>
        </p:nvGrpSpPr>
        <p:grpSpPr bwMode="auto">
          <a:xfrm>
            <a:off x="5800403" y="3040079"/>
            <a:ext cx="1485900" cy="266700"/>
            <a:chOff x="14325600" y="2971800"/>
            <a:chExt cx="3657600" cy="990600"/>
          </a:xfrm>
        </p:grpSpPr>
        <p:sp>
          <p:nvSpPr>
            <p:cNvPr id="144" name="Rectangle 143"/>
            <p:cNvSpPr/>
            <p:nvPr/>
          </p:nvSpPr>
          <p:spPr bwMode="auto">
            <a:xfrm>
              <a:off x="14325600" y="2971800"/>
              <a:ext cx="457200" cy="990600"/>
            </a:xfrm>
            <a:prstGeom prst="rect">
              <a:avLst/>
            </a:prstGeom>
            <a:ln>
              <a:headEnd type="none" w="med" len="med"/>
              <a:tailEnd type="none" w="med" len="med"/>
            </a:ln>
            <a:extLst/>
          </p:spPr>
          <p:style>
            <a:lnRef idx="1">
              <a:schemeClr val="accent6"/>
            </a:lnRef>
            <a:fillRef idx="3">
              <a:schemeClr val="accent6"/>
            </a:fillRef>
            <a:effectRef idx="2">
              <a:schemeClr val="accent6"/>
            </a:effectRef>
            <a:fontRef idx="minor">
              <a:schemeClr val="lt1"/>
            </a:fontRef>
          </p:style>
          <p:txBody>
            <a:bodyPr/>
            <a:lstStyle/>
            <a:p>
              <a:pPr>
                <a:defRPr/>
              </a:pPr>
              <a:endParaRPr lang="en-US">
                <a:solidFill>
                  <a:srgbClr val="000000"/>
                </a:solidFill>
                <a:latin typeface="Gill Sans" charset="0"/>
                <a:ea typeface="ヒラギノ角ゴ ProN W3" charset="0"/>
                <a:cs typeface="ヒラギノ角ゴ ProN W3" charset="0"/>
              </a:endParaRPr>
            </a:p>
          </p:txBody>
        </p:sp>
        <p:sp>
          <p:nvSpPr>
            <p:cNvPr id="145" name="Rectangle 144"/>
            <p:cNvSpPr/>
            <p:nvPr/>
          </p:nvSpPr>
          <p:spPr bwMode="auto">
            <a:xfrm>
              <a:off x="14782800" y="2971800"/>
              <a:ext cx="457200" cy="990600"/>
            </a:xfrm>
            <a:prstGeom prst="rect">
              <a:avLst/>
            </a:prstGeom>
            <a:ln>
              <a:headEnd type="none" w="med" len="med"/>
              <a:tailEnd type="none" w="med" len="med"/>
            </a:ln>
            <a:extLst/>
          </p:spPr>
          <p:style>
            <a:lnRef idx="1">
              <a:schemeClr val="accent6"/>
            </a:lnRef>
            <a:fillRef idx="3">
              <a:schemeClr val="accent6"/>
            </a:fillRef>
            <a:effectRef idx="2">
              <a:schemeClr val="accent6"/>
            </a:effectRef>
            <a:fontRef idx="minor">
              <a:schemeClr val="lt1"/>
            </a:fontRef>
          </p:style>
          <p:txBody>
            <a:bodyPr/>
            <a:lstStyle/>
            <a:p>
              <a:pPr>
                <a:defRPr/>
              </a:pPr>
              <a:endParaRPr lang="en-US">
                <a:solidFill>
                  <a:srgbClr val="000000"/>
                </a:solidFill>
                <a:latin typeface="Gill Sans" charset="0"/>
                <a:ea typeface="ヒラギノ角ゴ ProN W3" charset="0"/>
                <a:cs typeface="ヒラギノ角ゴ ProN W3" charset="0"/>
              </a:endParaRPr>
            </a:p>
          </p:txBody>
        </p:sp>
        <p:sp>
          <p:nvSpPr>
            <p:cNvPr id="146" name="Rectangle 145"/>
            <p:cNvSpPr/>
            <p:nvPr/>
          </p:nvSpPr>
          <p:spPr bwMode="auto">
            <a:xfrm>
              <a:off x="15240000" y="2971800"/>
              <a:ext cx="457200" cy="990600"/>
            </a:xfrm>
            <a:prstGeom prst="rect">
              <a:avLst/>
            </a:prstGeom>
            <a:ln>
              <a:headEnd type="none" w="med" len="med"/>
              <a:tailEnd type="none" w="med" len="med"/>
            </a:ln>
            <a:extLst/>
          </p:spPr>
          <p:style>
            <a:lnRef idx="1">
              <a:schemeClr val="accent6"/>
            </a:lnRef>
            <a:fillRef idx="3">
              <a:schemeClr val="accent6"/>
            </a:fillRef>
            <a:effectRef idx="2">
              <a:schemeClr val="accent6"/>
            </a:effectRef>
            <a:fontRef idx="minor">
              <a:schemeClr val="lt1"/>
            </a:fontRef>
          </p:style>
          <p:txBody>
            <a:bodyPr/>
            <a:lstStyle/>
            <a:p>
              <a:pPr>
                <a:defRPr/>
              </a:pPr>
              <a:endParaRPr lang="en-US">
                <a:solidFill>
                  <a:srgbClr val="000000"/>
                </a:solidFill>
                <a:latin typeface="Gill Sans" charset="0"/>
                <a:ea typeface="ヒラギノ角ゴ ProN W3" charset="0"/>
                <a:cs typeface="ヒラギノ角ゴ ProN W3" charset="0"/>
              </a:endParaRPr>
            </a:p>
          </p:txBody>
        </p:sp>
        <p:sp>
          <p:nvSpPr>
            <p:cNvPr id="147" name="Rectangle 146"/>
            <p:cNvSpPr/>
            <p:nvPr/>
          </p:nvSpPr>
          <p:spPr bwMode="auto">
            <a:xfrm>
              <a:off x="15697200" y="2971800"/>
              <a:ext cx="457200" cy="990600"/>
            </a:xfrm>
            <a:prstGeom prst="rect">
              <a:avLst/>
            </a:prstGeom>
            <a:ln>
              <a:headEnd type="none" w="med" len="med"/>
              <a:tailEnd type="none" w="med" len="med"/>
            </a:ln>
            <a:extLst/>
          </p:spPr>
          <p:style>
            <a:lnRef idx="1">
              <a:schemeClr val="accent6"/>
            </a:lnRef>
            <a:fillRef idx="3">
              <a:schemeClr val="accent6"/>
            </a:fillRef>
            <a:effectRef idx="2">
              <a:schemeClr val="accent6"/>
            </a:effectRef>
            <a:fontRef idx="minor">
              <a:schemeClr val="lt1"/>
            </a:fontRef>
          </p:style>
          <p:txBody>
            <a:bodyPr/>
            <a:lstStyle/>
            <a:p>
              <a:pPr>
                <a:defRPr/>
              </a:pPr>
              <a:endParaRPr lang="en-US">
                <a:solidFill>
                  <a:srgbClr val="000000"/>
                </a:solidFill>
                <a:latin typeface="Gill Sans" charset="0"/>
                <a:ea typeface="ヒラギノ角ゴ ProN W3" charset="0"/>
                <a:cs typeface="ヒラギノ角ゴ ProN W3" charset="0"/>
              </a:endParaRPr>
            </a:p>
          </p:txBody>
        </p:sp>
        <p:sp>
          <p:nvSpPr>
            <p:cNvPr id="148" name="Rectangle 147"/>
            <p:cNvSpPr/>
            <p:nvPr/>
          </p:nvSpPr>
          <p:spPr bwMode="auto">
            <a:xfrm>
              <a:off x="16154400" y="2971800"/>
              <a:ext cx="457200" cy="990600"/>
            </a:xfrm>
            <a:prstGeom prst="rect">
              <a:avLst/>
            </a:prstGeom>
            <a:ln>
              <a:headEnd type="none" w="med" len="med"/>
              <a:tailEnd type="none" w="med" len="med"/>
            </a:ln>
            <a:extLst/>
          </p:spPr>
          <p:style>
            <a:lnRef idx="1">
              <a:schemeClr val="accent6"/>
            </a:lnRef>
            <a:fillRef idx="3">
              <a:schemeClr val="accent6"/>
            </a:fillRef>
            <a:effectRef idx="2">
              <a:schemeClr val="accent6"/>
            </a:effectRef>
            <a:fontRef idx="minor">
              <a:schemeClr val="lt1"/>
            </a:fontRef>
          </p:style>
          <p:txBody>
            <a:bodyPr/>
            <a:lstStyle/>
            <a:p>
              <a:pPr>
                <a:defRPr/>
              </a:pPr>
              <a:endParaRPr lang="en-US">
                <a:solidFill>
                  <a:srgbClr val="000000"/>
                </a:solidFill>
                <a:latin typeface="Gill Sans" charset="0"/>
                <a:ea typeface="ヒラギノ角ゴ ProN W3" charset="0"/>
                <a:cs typeface="ヒラギノ角ゴ ProN W3" charset="0"/>
              </a:endParaRPr>
            </a:p>
          </p:txBody>
        </p:sp>
        <p:sp>
          <p:nvSpPr>
            <p:cNvPr id="149" name="Rectangle 148"/>
            <p:cNvSpPr/>
            <p:nvPr/>
          </p:nvSpPr>
          <p:spPr bwMode="auto">
            <a:xfrm>
              <a:off x="16611600" y="2971800"/>
              <a:ext cx="457200" cy="990600"/>
            </a:xfrm>
            <a:prstGeom prst="rect">
              <a:avLst/>
            </a:prstGeom>
            <a:ln>
              <a:headEnd type="none" w="med" len="med"/>
              <a:tailEnd type="none" w="med" len="med"/>
            </a:ln>
            <a:extLst/>
          </p:spPr>
          <p:style>
            <a:lnRef idx="1">
              <a:schemeClr val="accent6"/>
            </a:lnRef>
            <a:fillRef idx="3">
              <a:schemeClr val="accent6"/>
            </a:fillRef>
            <a:effectRef idx="2">
              <a:schemeClr val="accent6"/>
            </a:effectRef>
            <a:fontRef idx="minor">
              <a:schemeClr val="lt1"/>
            </a:fontRef>
          </p:style>
          <p:txBody>
            <a:bodyPr/>
            <a:lstStyle/>
            <a:p>
              <a:pPr>
                <a:defRPr/>
              </a:pPr>
              <a:endParaRPr lang="en-US">
                <a:solidFill>
                  <a:srgbClr val="000000"/>
                </a:solidFill>
                <a:latin typeface="Gill Sans" charset="0"/>
                <a:ea typeface="ヒラギノ角ゴ ProN W3" charset="0"/>
                <a:cs typeface="ヒラギノ角ゴ ProN W3" charset="0"/>
              </a:endParaRPr>
            </a:p>
          </p:txBody>
        </p:sp>
        <p:sp>
          <p:nvSpPr>
            <p:cNvPr id="154" name="Rectangle 153"/>
            <p:cNvSpPr/>
            <p:nvPr/>
          </p:nvSpPr>
          <p:spPr bwMode="auto">
            <a:xfrm>
              <a:off x="17068800" y="2971800"/>
              <a:ext cx="457200" cy="990600"/>
            </a:xfrm>
            <a:prstGeom prst="rect">
              <a:avLst/>
            </a:prstGeom>
            <a:ln>
              <a:headEnd type="none" w="med" len="med"/>
              <a:tailEnd type="none" w="med" len="med"/>
            </a:ln>
            <a:extLst/>
          </p:spPr>
          <p:style>
            <a:lnRef idx="1">
              <a:schemeClr val="accent6"/>
            </a:lnRef>
            <a:fillRef idx="3">
              <a:schemeClr val="accent6"/>
            </a:fillRef>
            <a:effectRef idx="2">
              <a:schemeClr val="accent6"/>
            </a:effectRef>
            <a:fontRef idx="minor">
              <a:schemeClr val="lt1"/>
            </a:fontRef>
          </p:style>
          <p:txBody>
            <a:bodyPr/>
            <a:lstStyle/>
            <a:p>
              <a:pPr>
                <a:defRPr/>
              </a:pPr>
              <a:endParaRPr lang="en-US">
                <a:solidFill>
                  <a:srgbClr val="000000"/>
                </a:solidFill>
                <a:latin typeface="Gill Sans" charset="0"/>
                <a:ea typeface="ヒラギノ角ゴ ProN W3" charset="0"/>
                <a:cs typeface="ヒラギノ角ゴ ProN W3" charset="0"/>
              </a:endParaRPr>
            </a:p>
          </p:txBody>
        </p:sp>
        <p:sp>
          <p:nvSpPr>
            <p:cNvPr id="156" name="Rectangle 155"/>
            <p:cNvSpPr/>
            <p:nvPr/>
          </p:nvSpPr>
          <p:spPr bwMode="auto">
            <a:xfrm>
              <a:off x="17526000" y="2971800"/>
              <a:ext cx="457200" cy="990600"/>
            </a:xfrm>
            <a:prstGeom prst="rect">
              <a:avLst/>
            </a:prstGeom>
            <a:ln>
              <a:headEnd type="none" w="med" len="med"/>
              <a:tailEnd type="none" w="med" len="med"/>
            </a:ln>
            <a:extLst/>
          </p:spPr>
          <p:style>
            <a:lnRef idx="1">
              <a:schemeClr val="accent6"/>
            </a:lnRef>
            <a:fillRef idx="3">
              <a:schemeClr val="accent6"/>
            </a:fillRef>
            <a:effectRef idx="2">
              <a:schemeClr val="accent6"/>
            </a:effectRef>
            <a:fontRef idx="minor">
              <a:schemeClr val="lt1"/>
            </a:fontRef>
          </p:style>
          <p:txBody>
            <a:bodyPr/>
            <a:lstStyle/>
            <a:p>
              <a:pPr>
                <a:defRPr/>
              </a:pPr>
              <a:endParaRPr lang="en-US">
                <a:solidFill>
                  <a:srgbClr val="000000"/>
                </a:solidFill>
                <a:latin typeface="Gill Sans" charset="0"/>
                <a:ea typeface="ヒラギノ角ゴ ProN W3" charset="0"/>
                <a:cs typeface="ヒラギノ角ゴ ProN W3" charset="0"/>
              </a:endParaRPr>
            </a:p>
          </p:txBody>
        </p:sp>
      </p:grpSp>
      <p:sp>
        <p:nvSpPr>
          <p:cNvPr id="158" name="Rectangle 157"/>
          <p:cNvSpPr/>
          <p:nvPr/>
        </p:nvSpPr>
        <p:spPr bwMode="auto">
          <a:xfrm>
            <a:off x="5657528" y="5326079"/>
            <a:ext cx="185738" cy="266700"/>
          </a:xfrm>
          <a:prstGeom prst="rect">
            <a:avLst/>
          </a:prstGeom>
          <a:ln>
            <a:headEnd type="none" w="med" len="med"/>
            <a:tailEnd type="none" w="med" len="med"/>
          </a:ln>
          <a:extLst/>
        </p:spPr>
        <p:style>
          <a:lnRef idx="1">
            <a:schemeClr val="accent1"/>
          </a:lnRef>
          <a:fillRef idx="3">
            <a:schemeClr val="accent1"/>
          </a:fillRef>
          <a:effectRef idx="2">
            <a:schemeClr val="accent1"/>
          </a:effectRef>
          <a:fontRef idx="minor">
            <a:schemeClr val="lt1"/>
          </a:fontRef>
        </p:style>
        <p:txBody>
          <a:bodyPr lIns="38405" tIns="19202" rIns="38405" bIns="19202"/>
          <a:lstStyle/>
          <a:p>
            <a:pPr>
              <a:defRPr/>
            </a:pPr>
            <a:endParaRPr lang="en-US">
              <a:solidFill>
                <a:srgbClr val="000000"/>
              </a:solidFill>
              <a:latin typeface="Gill Sans" charset="0"/>
              <a:ea typeface="ヒラギノ角ゴ ProN W3" charset="0"/>
              <a:cs typeface="ヒラギノ角ゴ ProN W3" charset="0"/>
            </a:endParaRPr>
          </a:p>
        </p:txBody>
      </p:sp>
      <p:sp>
        <p:nvSpPr>
          <p:cNvPr id="159" name="Rectangle 158"/>
          <p:cNvSpPr/>
          <p:nvPr/>
        </p:nvSpPr>
        <p:spPr bwMode="auto">
          <a:xfrm>
            <a:off x="5843265" y="5326079"/>
            <a:ext cx="185738" cy="266700"/>
          </a:xfrm>
          <a:prstGeom prst="rect">
            <a:avLst/>
          </a:prstGeom>
          <a:ln>
            <a:headEnd type="none" w="med" len="med"/>
            <a:tailEnd type="none" w="med" len="med"/>
          </a:ln>
          <a:extLst/>
        </p:spPr>
        <p:style>
          <a:lnRef idx="1">
            <a:schemeClr val="accent1"/>
          </a:lnRef>
          <a:fillRef idx="3">
            <a:schemeClr val="accent1"/>
          </a:fillRef>
          <a:effectRef idx="2">
            <a:schemeClr val="accent1"/>
          </a:effectRef>
          <a:fontRef idx="minor">
            <a:schemeClr val="lt1"/>
          </a:fontRef>
        </p:style>
        <p:txBody>
          <a:bodyPr lIns="38405" tIns="19202" rIns="38405" bIns="19202"/>
          <a:lstStyle/>
          <a:p>
            <a:pPr>
              <a:defRPr/>
            </a:pPr>
            <a:endParaRPr lang="en-US">
              <a:solidFill>
                <a:srgbClr val="000000"/>
              </a:solidFill>
              <a:latin typeface="Gill Sans" charset="0"/>
              <a:ea typeface="ヒラギノ角ゴ ProN W3" charset="0"/>
              <a:cs typeface="ヒラギノ角ゴ ProN W3" charset="0"/>
            </a:endParaRPr>
          </a:p>
        </p:txBody>
      </p:sp>
      <p:sp>
        <p:nvSpPr>
          <p:cNvPr id="161" name="Rectangle 160"/>
          <p:cNvSpPr/>
          <p:nvPr/>
        </p:nvSpPr>
        <p:spPr bwMode="auto">
          <a:xfrm>
            <a:off x="6029003" y="5326079"/>
            <a:ext cx="185738" cy="266700"/>
          </a:xfrm>
          <a:prstGeom prst="rect">
            <a:avLst/>
          </a:prstGeom>
          <a:ln>
            <a:headEnd type="none" w="med" len="med"/>
            <a:tailEnd type="none" w="med" len="med"/>
          </a:ln>
          <a:extLst/>
        </p:spPr>
        <p:style>
          <a:lnRef idx="1">
            <a:schemeClr val="accent1"/>
          </a:lnRef>
          <a:fillRef idx="3">
            <a:schemeClr val="accent1"/>
          </a:fillRef>
          <a:effectRef idx="2">
            <a:schemeClr val="accent1"/>
          </a:effectRef>
          <a:fontRef idx="minor">
            <a:schemeClr val="lt1"/>
          </a:fontRef>
        </p:style>
        <p:txBody>
          <a:bodyPr lIns="38405" tIns="19202" rIns="38405" bIns="19202"/>
          <a:lstStyle/>
          <a:p>
            <a:pPr>
              <a:defRPr/>
            </a:pPr>
            <a:endParaRPr lang="en-US">
              <a:solidFill>
                <a:srgbClr val="000000"/>
              </a:solidFill>
              <a:latin typeface="Gill Sans" charset="0"/>
              <a:ea typeface="ヒラギノ角ゴ ProN W3" charset="0"/>
              <a:cs typeface="ヒラギノ角ゴ ProN W3" charset="0"/>
            </a:endParaRPr>
          </a:p>
        </p:txBody>
      </p:sp>
      <p:sp>
        <p:nvSpPr>
          <p:cNvPr id="162" name="Rectangle 161"/>
          <p:cNvSpPr/>
          <p:nvPr/>
        </p:nvSpPr>
        <p:spPr bwMode="auto">
          <a:xfrm>
            <a:off x="6214740" y="5326079"/>
            <a:ext cx="185738" cy="266700"/>
          </a:xfrm>
          <a:prstGeom prst="rect">
            <a:avLst/>
          </a:prstGeom>
          <a:ln>
            <a:headEnd type="none" w="med" len="med"/>
            <a:tailEnd type="none" w="med" len="med"/>
          </a:ln>
          <a:extLst/>
        </p:spPr>
        <p:style>
          <a:lnRef idx="1">
            <a:schemeClr val="accent1"/>
          </a:lnRef>
          <a:fillRef idx="3">
            <a:schemeClr val="accent1"/>
          </a:fillRef>
          <a:effectRef idx="2">
            <a:schemeClr val="accent1"/>
          </a:effectRef>
          <a:fontRef idx="minor">
            <a:schemeClr val="lt1"/>
          </a:fontRef>
        </p:style>
        <p:txBody>
          <a:bodyPr lIns="38405" tIns="19202" rIns="38405" bIns="19202"/>
          <a:lstStyle/>
          <a:p>
            <a:pPr>
              <a:defRPr/>
            </a:pPr>
            <a:endParaRPr lang="en-US">
              <a:solidFill>
                <a:srgbClr val="000000"/>
              </a:solidFill>
              <a:latin typeface="Gill Sans" charset="0"/>
              <a:ea typeface="ヒラギノ角ゴ ProN W3" charset="0"/>
              <a:cs typeface="ヒラギノ角ゴ ProN W3" charset="0"/>
            </a:endParaRPr>
          </a:p>
        </p:txBody>
      </p:sp>
      <p:sp>
        <p:nvSpPr>
          <p:cNvPr id="164" name="Rectangle 163"/>
          <p:cNvSpPr/>
          <p:nvPr/>
        </p:nvSpPr>
        <p:spPr bwMode="auto">
          <a:xfrm>
            <a:off x="6400478" y="5326079"/>
            <a:ext cx="185738" cy="266700"/>
          </a:xfrm>
          <a:prstGeom prst="rect">
            <a:avLst/>
          </a:prstGeom>
          <a:ln>
            <a:headEnd type="none" w="med" len="med"/>
            <a:tailEnd type="none" w="med" len="med"/>
          </a:ln>
          <a:extLst/>
        </p:spPr>
        <p:style>
          <a:lnRef idx="1">
            <a:schemeClr val="accent1"/>
          </a:lnRef>
          <a:fillRef idx="3">
            <a:schemeClr val="accent1"/>
          </a:fillRef>
          <a:effectRef idx="2">
            <a:schemeClr val="accent1"/>
          </a:effectRef>
          <a:fontRef idx="minor">
            <a:schemeClr val="lt1"/>
          </a:fontRef>
        </p:style>
        <p:txBody>
          <a:bodyPr lIns="38405" tIns="19202" rIns="38405" bIns="19202"/>
          <a:lstStyle/>
          <a:p>
            <a:pPr>
              <a:defRPr/>
            </a:pPr>
            <a:endParaRPr lang="en-US">
              <a:solidFill>
                <a:srgbClr val="000000"/>
              </a:solidFill>
              <a:latin typeface="Gill Sans" charset="0"/>
              <a:ea typeface="ヒラギノ角ゴ ProN W3" charset="0"/>
              <a:cs typeface="ヒラギノ角ゴ ProN W3" charset="0"/>
            </a:endParaRPr>
          </a:p>
        </p:txBody>
      </p:sp>
      <p:sp>
        <p:nvSpPr>
          <p:cNvPr id="166" name="Rectangle 165"/>
          <p:cNvSpPr/>
          <p:nvPr/>
        </p:nvSpPr>
        <p:spPr bwMode="auto">
          <a:xfrm>
            <a:off x="6586215" y="5326079"/>
            <a:ext cx="185738" cy="266700"/>
          </a:xfrm>
          <a:prstGeom prst="rect">
            <a:avLst/>
          </a:prstGeom>
          <a:ln>
            <a:headEnd type="none" w="med" len="med"/>
            <a:tailEnd type="none" w="med" len="med"/>
          </a:ln>
          <a:extLst/>
        </p:spPr>
        <p:style>
          <a:lnRef idx="1">
            <a:schemeClr val="accent1"/>
          </a:lnRef>
          <a:fillRef idx="3">
            <a:schemeClr val="accent1"/>
          </a:fillRef>
          <a:effectRef idx="2">
            <a:schemeClr val="accent1"/>
          </a:effectRef>
          <a:fontRef idx="minor">
            <a:schemeClr val="lt1"/>
          </a:fontRef>
        </p:style>
        <p:txBody>
          <a:bodyPr lIns="38405" tIns="19202" rIns="38405" bIns="19202"/>
          <a:lstStyle/>
          <a:p>
            <a:pPr>
              <a:defRPr/>
            </a:pPr>
            <a:endParaRPr lang="en-US">
              <a:solidFill>
                <a:srgbClr val="000000"/>
              </a:solidFill>
              <a:latin typeface="Gill Sans" charset="0"/>
              <a:ea typeface="ヒラギノ角ゴ ProN W3" charset="0"/>
              <a:cs typeface="ヒラギノ角ゴ ProN W3" charset="0"/>
            </a:endParaRPr>
          </a:p>
        </p:txBody>
      </p:sp>
      <p:sp>
        <p:nvSpPr>
          <p:cNvPr id="168" name="Rectangle 167"/>
          <p:cNvSpPr/>
          <p:nvPr/>
        </p:nvSpPr>
        <p:spPr bwMode="auto">
          <a:xfrm>
            <a:off x="6771953" y="5326079"/>
            <a:ext cx="185738" cy="266700"/>
          </a:xfrm>
          <a:prstGeom prst="rect">
            <a:avLst/>
          </a:prstGeom>
          <a:ln>
            <a:headEnd type="none" w="med" len="med"/>
            <a:tailEnd type="none" w="med" len="med"/>
          </a:ln>
          <a:extLst/>
        </p:spPr>
        <p:style>
          <a:lnRef idx="1">
            <a:schemeClr val="accent1"/>
          </a:lnRef>
          <a:fillRef idx="3">
            <a:schemeClr val="accent1"/>
          </a:fillRef>
          <a:effectRef idx="2">
            <a:schemeClr val="accent1"/>
          </a:effectRef>
          <a:fontRef idx="minor">
            <a:schemeClr val="lt1"/>
          </a:fontRef>
        </p:style>
        <p:txBody>
          <a:bodyPr lIns="38405" tIns="19202" rIns="38405" bIns="19202"/>
          <a:lstStyle/>
          <a:p>
            <a:pPr>
              <a:defRPr/>
            </a:pPr>
            <a:endParaRPr lang="en-US">
              <a:solidFill>
                <a:srgbClr val="000000"/>
              </a:solidFill>
              <a:latin typeface="Gill Sans" charset="0"/>
              <a:ea typeface="ヒラギノ角ゴ ProN W3" charset="0"/>
              <a:cs typeface="ヒラギノ角ゴ ProN W3" charset="0"/>
            </a:endParaRPr>
          </a:p>
        </p:txBody>
      </p:sp>
      <p:sp>
        <p:nvSpPr>
          <p:cNvPr id="169" name="Rectangle 168"/>
          <p:cNvSpPr/>
          <p:nvPr/>
        </p:nvSpPr>
        <p:spPr bwMode="auto">
          <a:xfrm>
            <a:off x="6957690" y="5326079"/>
            <a:ext cx="185738" cy="266700"/>
          </a:xfrm>
          <a:prstGeom prst="rect">
            <a:avLst/>
          </a:prstGeom>
          <a:ln>
            <a:headEnd type="none" w="med" len="med"/>
            <a:tailEnd type="none" w="med" len="med"/>
          </a:ln>
          <a:extLst/>
        </p:spPr>
        <p:style>
          <a:lnRef idx="1">
            <a:schemeClr val="accent1"/>
          </a:lnRef>
          <a:fillRef idx="3">
            <a:schemeClr val="accent1"/>
          </a:fillRef>
          <a:effectRef idx="2">
            <a:schemeClr val="accent1"/>
          </a:effectRef>
          <a:fontRef idx="minor">
            <a:schemeClr val="lt1"/>
          </a:fontRef>
        </p:style>
        <p:txBody>
          <a:bodyPr lIns="38405" tIns="19202" rIns="38405" bIns="19202"/>
          <a:lstStyle/>
          <a:p>
            <a:pPr>
              <a:defRPr/>
            </a:pPr>
            <a:endParaRPr lang="en-US">
              <a:solidFill>
                <a:srgbClr val="000000"/>
              </a:solidFill>
              <a:latin typeface="Gill Sans" charset="0"/>
              <a:ea typeface="ヒラギノ角ゴ ProN W3" charset="0"/>
              <a:cs typeface="ヒラギノ角ゴ ProN W3" charset="0"/>
            </a:endParaRPr>
          </a:p>
        </p:txBody>
      </p:sp>
      <p:grpSp>
        <p:nvGrpSpPr>
          <p:cNvPr id="23" name="Group 22"/>
          <p:cNvGrpSpPr>
            <a:grpSpLocks/>
          </p:cNvGrpSpPr>
          <p:nvPr/>
        </p:nvGrpSpPr>
        <p:grpSpPr bwMode="auto">
          <a:xfrm>
            <a:off x="6238852" y="3306779"/>
            <a:ext cx="954584" cy="2371726"/>
            <a:chOff x="16180100" y="6613896"/>
            <a:chExt cx="2545116" cy="4744158"/>
          </a:xfrm>
        </p:grpSpPr>
        <p:cxnSp>
          <p:nvCxnSpPr>
            <p:cNvPr id="170" name="Straight Arrow Connector 169"/>
            <p:cNvCxnSpPr>
              <a:stCxn id="154" idx="2"/>
              <a:endCxn id="23558" idx="0"/>
            </p:cNvCxnSpPr>
            <p:nvPr/>
          </p:nvCxnSpPr>
          <p:spPr bwMode="auto">
            <a:xfrm flipH="1">
              <a:off x="16180100" y="6613896"/>
              <a:ext cx="2049900" cy="4744158"/>
            </a:xfrm>
            <a:prstGeom prst="straightConnector1">
              <a:avLst/>
            </a:prstGeom>
            <a:solidFill>
              <a:srgbClr val="000000"/>
            </a:solidFill>
            <a:ln w="28575" cap="flat" cmpd="sng" algn="ctr">
              <a:solidFill>
                <a:schemeClr val="accent3"/>
              </a:solidFill>
              <a:prstDash val="solid"/>
              <a:round/>
              <a:headEnd type="none" w="med" len="med"/>
              <a:tailEnd type="arrow"/>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71" name="Straight Arrow Connector 170"/>
            <p:cNvCxnSpPr>
              <a:stCxn id="156" idx="2"/>
              <a:endCxn id="23559" idx="0"/>
            </p:cNvCxnSpPr>
            <p:nvPr/>
          </p:nvCxnSpPr>
          <p:spPr bwMode="auto">
            <a:xfrm flipH="1">
              <a:off x="17238778" y="6613896"/>
              <a:ext cx="1486438" cy="4744158"/>
            </a:xfrm>
            <a:prstGeom prst="straightConnector1">
              <a:avLst/>
            </a:prstGeom>
            <a:solidFill>
              <a:srgbClr val="000000"/>
            </a:solidFill>
            <a:ln w="28575" cap="flat" cmpd="sng" algn="ctr">
              <a:solidFill>
                <a:schemeClr val="accent3"/>
              </a:solidFill>
              <a:prstDash val="solid"/>
              <a:round/>
              <a:headEnd type="none" w="med" len="med"/>
              <a:tailEnd type="arrow"/>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grpSp>
      <p:sp>
        <p:nvSpPr>
          <p:cNvPr id="172" name="Rounded Rectangular Callout 171"/>
          <p:cNvSpPr/>
          <p:nvPr/>
        </p:nvSpPr>
        <p:spPr>
          <a:xfrm>
            <a:off x="7400603" y="5402279"/>
            <a:ext cx="1514475" cy="952500"/>
          </a:xfrm>
          <a:prstGeom prst="wedgeRoundRectCallout">
            <a:avLst>
              <a:gd name="adj1" fmla="val -64777"/>
              <a:gd name="adj2" fmla="val -18645"/>
              <a:gd name="adj3" fmla="val 16667"/>
            </a:avLst>
          </a:prstGeom>
          <a:ln w="28575" cmpd="sng"/>
        </p:spPr>
        <p:style>
          <a:lnRef idx="2">
            <a:schemeClr val="accent4"/>
          </a:lnRef>
          <a:fillRef idx="1">
            <a:schemeClr val="lt1"/>
          </a:fillRef>
          <a:effectRef idx="0">
            <a:schemeClr val="accent4"/>
          </a:effectRef>
          <a:fontRef idx="minor">
            <a:schemeClr val="dk1"/>
          </a:fontRef>
        </p:style>
        <p:txBody>
          <a:bodyPr lIns="0" tIns="19202" rIns="0" bIns="19202" anchor="ctr"/>
          <a:lstStyle/>
          <a:p>
            <a:pPr algn="ctr">
              <a:defRPr/>
            </a:pPr>
            <a:r>
              <a:rPr lang="en-US" sz="1700" dirty="0">
                <a:solidFill>
                  <a:srgbClr val="000000"/>
                </a:solidFill>
                <a:latin typeface="Calibri"/>
                <a:ea typeface="ヒラギノ角ゴ ProN W3"/>
                <a:cs typeface="Calibri"/>
              </a:rPr>
              <a:t>lost partitions recomputed on other workers</a:t>
            </a:r>
          </a:p>
        </p:txBody>
      </p:sp>
      <p:sp>
        <p:nvSpPr>
          <p:cNvPr id="23576" name="Rectangle 155"/>
          <p:cNvSpPr>
            <a:spLocks noChangeArrowheads="1"/>
          </p:cNvSpPr>
          <p:nvPr/>
        </p:nvSpPr>
        <p:spPr bwMode="auto">
          <a:xfrm>
            <a:off x="4600253" y="2620979"/>
            <a:ext cx="1028700" cy="5927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38405" tIns="19202" rIns="38405" bIns="19202">
            <a:spAutoFit/>
          </a:bodyPr>
          <a:lstStyle/>
          <a:p>
            <a:pPr algn="ctr"/>
            <a:r>
              <a:rPr lang="en-US">
                <a:solidFill>
                  <a:prstClr val="black"/>
                </a:solidFill>
                <a:latin typeface="Calibri" charset="0"/>
                <a:ea typeface="ヒラギノ角ゴ ProN W3"/>
                <a:cs typeface="Calibri" charset="0"/>
              </a:rPr>
              <a:t>tweets</a:t>
            </a:r>
          </a:p>
          <a:p>
            <a:pPr algn="ctr"/>
            <a:r>
              <a:rPr lang="en-US">
                <a:solidFill>
                  <a:prstClr val="black"/>
                </a:solidFill>
                <a:latin typeface="Calibri" charset="0"/>
                <a:ea typeface="ヒラギノ角ゴ ProN W3"/>
                <a:cs typeface="Calibri" charset="0"/>
              </a:rPr>
              <a:t>RDD</a:t>
            </a:r>
          </a:p>
        </p:txBody>
      </p:sp>
      <p:sp>
        <p:nvSpPr>
          <p:cNvPr id="23577" name="Rectangle 155"/>
          <p:cNvSpPr>
            <a:spLocks noChangeArrowheads="1"/>
          </p:cNvSpPr>
          <p:nvPr/>
        </p:nvSpPr>
        <p:spPr bwMode="auto">
          <a:xfrm>
            <a:off x="4628828" y="5021279"/>
            <a:ext cx="1028700" cy="5927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38405" tIns="19202" rIns="38405" bIns="19202">
            <a:spAutoFit/>
          </a:bodyPr>
          <a:lstStyle/>
          <a:p>
            <a:pPr algn="ctr"/>
            <a:r>
              <a:rPr lang="en-US">
                <a:solidFill>
                  <a:prstClr val="black"/>
                </a:solidFill>
                <a:latin typeface="Calibri" charset="0"/>
                <a:ea typeface="ヒラギノ角ゴ ProN W3"/>
                <a:cs typeface="Calibri" charset="0"/>
              </a:rPr>
              <a:t>hashTags</a:t>
            </a:r>
          </a:p>
          <a:p>
            <a:pPr algn="ctr"/>
            <a:r>
              <a:rPr lang="en-US">
                <a:solidFill>
                  <a:prstClr val="black"/>
                </a:solidFill>
                <a:latin typeface="Calibri" charset="0"/>
                <a:ea typeface="ヒラギノ角ゴ ProN W3"/>
                <a:cs typeface="Calibri" charset="0"/>
              </a:rPr>
              <a:t>RDD</a:t>
            </a:r>
          </a:p>
        </p:txBody>
      </p:sp>
      <p:sp>
        <p:nvSpPr>
          <p:cNvPr id="51" name="Content Placeholder 1"/>
          <p:cNvSpPr txBox="1">
            <a:spLocks/>
          </p:cNvSpPr>
          <p:nvPr/>
        </p:nvSpPr>
        <p:spPr bwMode="auto">
          <a:xfrm>
            <a:off x="533078" y="4833596"/>
            <a:ext cx="4633268" cy="1311154"/>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lvl1pPr marL="325374" indent="-192024" algn="l" rtl="0" eaLnBrk="0" fontAlgn="base" hangingPunct="0">
              <a:spcBef>
                <a:spcPts val="756"/>
              </a:spcBef>
              <a:spcAft>
                <a:spcPct val="0"/>
              </a:spcAft>
              <a:buClr>
                <a:srgbClr val="D11349"/>
              </a:buClr>
              <a:buSzPct val="100000"/>
              <a:buFont typeface="Wingdings" charset="0"/>
              <a:buChar char="§"/>
              <a:defRPr sz="2400">
                <a:solidFill>
                  <a:srgbClr val="0C0F20"/>
                </a:solidFill>
                <a:latin typeface="Calibri"/>
                <a:ea typeface="+mn-ea"/>
                <a:cs typeface="Calibri"/>
                <a:sym typeface="Arial" charset="0"/>
              </a:defRPr>
            </a:lvl1pPr>
            <a:lvl2pPr marL="512064" indent="-192024" algn="l" rtl="0" eaLnBrk="0" fontAlgn="base" hangingPunct="0">
              <a:spcBef>
                <a:spcPts val="756"/>
              </a:spcBef>
              <a:spcAft>
                <a:spcPct val="0"/>
              </a:spcAft>
              <a:buClr>
                <a:srgbClr val="D11349"/>
              </a:buClr>
              <a:buSzPct val="100000"/>
              <a:buFont typeface="Arial" charset="0"/>
              <a:buChar char="-"/>
              <a:defRPr sz="2000">
                <a:solidFill>
                  <a:srgbClr val="0C0F20"/>
                </a:solidFill>
                <a:latin typeface="Calibri"/>
                <a:ea typeface="+mn-ea"/>
                <a:cs typeface="Calibri"/>
                <a:sym typeface="Arial" charset="0"/>
              </a:defRPr>
            </a:lvl2pPr>
            <a:lvl3pPr marL="698754" indent="-192024" algn="l" rtl="0" eaLnBrk="0" fontAlgn="base" hangingPunct="0">
              <a:spcBef>
                <a:spcPts val="756"/>
              </a:spcBef>
              <a:spcAft>
                <a:spcPct val="0"/>
              </a:spcAft>
              <a:buClr>
                <a:srgbClr val="D11349"/>
              </a:buClr>
              <a:buSzPct val="100000"/>
              <a:buFont typeface="Arial" charset="0"/>
              <a:buChar char="-"/>
              <a:defRPr sz="1800">
                <a:solidFill>
                  <a:srgbClr val="0C0F20"/>
                </a:solidFill>
                <a:latin typeface="Calibri"/>
                <a:ea typeface="+mn-ea"/>
                <a:cs typeface="Calibri"/>
                <a:sym typeface="Arial" charset="0"/>
              </a:defRPr>
            </a:lvl3pPr>
            <a:lvl4pPr marL="885444" indent="-192024" algn="l" rtl="0" eaLnBrk="0" fontAlgn="base" hangingPunct="0">
              <a:spcBef>
                <a:spcPts val="756"/>
              </a:spcBef>
              <a:spcAft>
                <a:spcPct val="0"/>
              </a:spcAft>
              <a:buClr>
                <a:srgbClr val="D11349"/>
              </a:buClr>
              <a:buSzPct val="100000"/>
              <a:buFont typeface="Arial" charset="0"/>
              <a:buChar char="-"/>
              <a:defRPr sz="1600">
                <a:solidFill>
                  <a:srgbClr val="0C0F20"/>
                </a:solidFill>
                <a:latin typeface="Calibri"/>
                <a:ea typeface="+mn-ea"/>
                <a:cs typeface="Calibri"/>
                <a:sym typeface="Arial" charset="0"/>
              </a:defRPr>
            </a:lvl4pPr>
            <a:lvl5pPr marL="1072134" indent="-192024" algn="l" rtl="0" eaLnBrk="0" fontAlgn="base" hangingPunct="0">
              <a:spcBef>
                <a:spcPts val="756"/>
              </a:spcBef>
              <a:spcAft>
                <a:spcPct val="0"/>
              </a:spcAft>
              <a:buClr>
                <a:srgbClr val="D11349"/>
              </a:buClr>
              <a:buSzPct val="100000"/>
              <a:buFont typeface="Arial" charset="0"/>
              <a:buChar char="-"/>
              <a:defRPr sz="1800">
                <a:solidFill>
                  <a:srgbClr val="0C0F20"/>
                </a:solidFill>
                <a:latin typeface="+mn-lt"/>
                <a:ea typeface="+mn-ea"/>
                <a:cs typeface="+mn-cs"/>
                <a:sym typeface="Arial" charset="0"/>
              </a:defRPr>
            </a:lvl5pPr>
            <a:lvl6pPr marL="1264158" indent="-192024" algn="l" rtl="0" fontAlgn="base">
              <a:spcBef>
                <a:spcPts val="756"/>
              </a:spcBef>
              <a:spcAft>
                <a:spcPct val="0"/>
              </a:spcAft>
              <a:buClr>
                <a:srgbClr val="D11349"/>
              </a:buClr>
              <a:buSzPct val="100000"/>
              <a:buFont typeface="Arial" charset="0"/>
              <a:buChar char="-"/>
              <a:defRPr sz="1800">
                <a:solidFill>
                  <a:srgbClr val="0C0F20"/>
                </a:solidFill>
                <a:latin typeface="+mn-lt"/>
                <a:ea typeface="+mn-ea"/>
                <a:cs typeface="+mn-cs"/>
                <a:sym typeface="Arial" charset="0"/>
              </a:defRPr>
            </a:lvl6pPr>
            <a:lvl7pPr marL="1456182" indent="-192024" algn="l" rtl="0" fontAlgn="base">
              <a:spcBef>
                <a:spcPts val="756"/>
              </a:spcBef>
              <a:spcAft>
                <a:spcPct val="0"/>
              </a:spcAft>
              <a:buClr>
                <a:srgbClr val="D11349"/>
              </a:buClr>
              <a:buSzPct val="100000"/>
              <a:buFont typeface="Arial" charset="0"/>
              <a:buChar char="-"/>
              <a:defRPr sz="1800">
                <a:solidFill>
                  <a:srgbClr val="0C0F20"/>
                </a:solidFill>
                <a:latin typeface="+mn-lt"/>
                <a:ea typeface="+mn-ea"/>
                <a:cs typeface="+mn-cs"/>
                <a:sym typeface="Arial" charset="0"/>
              </a:defRPr>
            </a:lvl7pPr>
            <a:lvl8pPr marL="1648206" indent="-192024" algn="l" rtl="0" fontAlgn="base">
              <a:spcBef>
                <a:spcPts val="756"/>
              </a:spcBef>
              <a:spcAft>
                <a:spcPct val="0"/>
              </a:spcAft>
              <a:buClr>
                <a:srgbClr val="D11349"/>
              </a:buClr>
              <a:buSzPct val="100000"/>
              <a:buFont typeface="Arial" charset="0"/>
              <a:buChar char="-"/>
              <a:defRPr sz="1800">
                <a:solidFill>
                  <a:srgbClr val="0C0F20"/>
                </a:solidFill>
                <a:latin typeface="+mn-lt"/>
                <a:ea typeface="+mn-ea"/>
                <a:cs typeface="+mn-cs"/>
                <a:sym typeface="Arial" charset="0"/>
              </a:defRPr>
            </a:lvl8pPr>
            <a:lvl9pPr marL="1840230" indent="-192024" algn="l" rtl="0" fontAlgn="base">
              <a:spcBef>
                <a:spcPts val="756"/>
              </a:spcBef>
              <a:spcAft>
                <a:spcPct val="0"/>
              </a:spcAft>
              <a:buClr>
                <a:srgbClr val="D11349"/>
              </a:buClr>
              <a:buSzPct val="100000"/>
              <a:buFont typeface="Arial" charset="0"/>
              <a:buChar char="-"/>
              <a:defRPr sz="1800">
                <a:solidFill>
                  <a:srgbClr val="0C0F20"/>
                </a:solidFill>
                <a:latin typeface="+mn-lt"/>
                <a:ea typeface="+mn-ea"/>
                <a:cs typeface="+mn-cs"/>
                <a:sym typeface="Arial" charset="0"/>
              </a:defRPr>
            </a:lvl9pPr>
          </a:lstStyle>
          <a:p>
            <a:pPr marL="400050" indent="-266700">
              <a:defRPr/>
            </a:pPr>
            <a:r>
              <a:rPr lang="en-US" dirty="0">
                <a:latin typeface="+mj-lt"/>
                <a:cs typeface="Helvetica Neue Light"/>
              </a:rPr>
              <a:t>All transformations are fault-tolerant, and </a:t>
            </a:r>
            <a:r>
              <a:rPr lang="en-US" i="1" dirty="0">
                <a:latin typeface="+mj-lt"/>
                <a:cs typeface="Helvetica Neue Light"/>
              </a:rPr>
              <a:t>exactly-once </a:t>
            </a:r>
            <a:r>
              <a:rPr lang="en-US" dirty="0">
                <a:latin typeface="+mj-lt"/>
                <a:cs typeface="Helvetica Neue Light"/>
              </a:rPr>
              <a:t>transformations</a:t>
            </a:r>
          </a:p>
        </p:txBody>
      </p:sp>
      <p:sp>
        <p:nvSpPr>
          <p:cNvPr id="54" name="CustomShape 4">
            <a:extLst>
              <a:ext uri="{FF2B5EF4-FFF2-40B4-BE49-F238E27FC236}">
                <a16:creationId xmlns:a16="http://schemas.microsoft.com/office/drawing/2014/main" xmlns="" id="{4FB21FF8-B032-45A0-BBC3-88430FC1B6C4}"/>
              </a:ext>
            </a:extLst>
          </p:cNvPr>
          <p:cNvSpPr/>
          <p:nvPr/>
        </p:nvSpPr>
        <p:spPr>
          <a:xfrm>
            <a:off x="0" y="6524625"/>
            <a:ext cx="4572000" cy="293688"/>
          </a:xfrm>
          <a:prstGeom prst="rect">
            <a:avLst/>
          </a:prstGeom>
          <a:solidFill>
            <a:schemeClr val="tx1"/>
          </a:solidFill>
          <a:ln>
            <a:noFill/>
          </a:ln>
        </p:spPr>
        <p:style>
          <a:lnRef idx="0">
            <a:scrgbClr r="0" g="0" b="0"/>
          </a:lnRef>
          <a:fillRef idx="0">
            <a:scrgbClr r="0" g="0" b="0"/>
          </a:fillRef>
          <a:effectRef idx="0">
            <a:scrgbClr r="0" g="0" b="0"/>
          </a:effectRef>
          <a:fontRef idx="minor"/>
        </p:style>
        <p:txBody>
          <a:bodyPr lIns="90000" tIns="45000" rIns="90000" bIns="45000" anchor="ctr"/>
          <a:lstStyle/>
          <a:p>
            <a:pPr lvl="0" algn="ctr" defTabSz="914400">
              <a:defRPr/>
            </a:pPr>
            <a:r>
              <a:rPr lang="en-IN" sz="2400" b="1" spc="-1" dirty="0">
                <a:solidFill>
                  <a:srgbClr val="FFFFFF"/>
                </a:solidFill>
                <a:latin typeface="Calibri"/>
              </a:rPr>
              <a:t>Big Data Computing</a:t>
            </a:r>
            <a:endParaRPr kumimoji="0" lang="en-IN" sz="2400" b="0" i="0" u="none" strike="noStrike" kern="1200" cap="none" spc="-1" normalizeH="0" baseline="0" noProof="0" dirty="0">
              <a:ln>
                <a:noFill/>
              </a:ln>
              <a:solidFill>
                <a:prstClr val="black"/>
              </a:solidFill>
              <a:effectLst/>
              <a:uLnTx/>
              <a:uFillTx/>
              <a:latin typeface="Arial"/>
            </a:endParaRPr>
          </a:p>
        </p:txBody>
      </p:sp>
      <p:sp>
        <p:nvSpPr>
          <p:cNvPr id="55" name="Footer Placeholder 3">
            <a:extLst>
              <a:ext uri="{FF2B5EF4-FFF2-40B4-BE49-F238E27FC236}">
                <a16:creationId xmlns:a16="http://schemas.microsoft.com/office/drawing/2014/main" xmlns="" id="{95DBD38A-AFD7-4D35-9F95-D09C19E98F62}"/>
              </a:ext>
            </a:extLst>
          </p:cNvPr>
          <p:cNvSpPr txBox="1">
            <a:spLocks/>
          </p:cNvSpPr>
          <p:nvPr/>
        </p:nvSpPr>
        <p:spPr bwMode="auto">
          <a:xfrm>
            <a:off x="4572000" y="6453188"/>
            <a:ext cx="4572000" cy="3651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lvl="0" algn="ctr" defTabSz="914400" fontAlgn="base">
              <a:spcBef>
                <a:spcPct val="0"/>
              </a:spcBef>
              <a:spcAft>
                <a:spcPct val="0"/>
              </a:spcAft>
            </a:pPr>
            <a:r>
              <a:rPr lang="en-US" b="1" dirty="0">
                <a:solidFill>
                  <a:schemeClr val="bg1"/>
                </a:solidFill>
                <a:latin typeface="Calibri" panose="020F0502020204030204" pitchFamily="34" charset="0"/>
                <a:cs typeface="Calibri" panose="020F0502020204030204" pitchFamily="34" charset="0"/>
              </a:rPr>
              <a:t>Spark Streaming</a:t>
            </a:r>
            <a:endParaRPr kumimoji="0" lang="en-US" altLang="en-US" b="1" i="0" u="none" strike="noStrike" kern="1200" cap="none" spc="0" normalizeH="0" baseline="0" noProof="0" dirty="0">
              <a:ln>
                <a:noFill/>
              </a:ln>
              <a:solidFill>
                <a:prstClr val="white"/>
              </a:solidFill>
              <a:effectLst/>
              <a:uLnTx/>
              <a:uFillTx/>
              <a:latin typeface="Calibri" panose="020F0502020204030204" pitchFamily="34" charset="0"/>
              <a:ea typeface="MS PGothic" panose="020B0600070205080204" pitchFamily="34" charset="-128"/>
            </a:endParaRPr>
          </a:p>
        </p:txBody>
      </p:sp>
    </p:spTree>
    <p:extLst>
      <p:ext uri="{BB962C8B-B14F-4D97-AF65-F5344CB8AC3E}">
        <p14:creationId xmlns:p14="http://schemas.microsoft.com/office/powerpoint/2010/main" xmlns="" val="115897546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par>
                          <p:cTn id="7" fill="hold" nodeType="afterGroup">
                            <p:stCondLst>
                              <p:cond delay="0"/>
                            </p:stCondLst>
                            <p:childTnLst>
                              <p:par>
                                <p:cTn id="8" presetID="9" presetClass="entr" presetSubtype="0" fill="hold" nodeType="afterEffect">
                                  <p:stCondLst>
                                    <p:cond delay="0"/>
                                  </p:stCondLst>
                                  <p:childTnLst>
                                    <p:set>
                                      <p:cBhvr>
                                        <p:cTn id="9" dur="1" fill="hold">
                                          <p:stCondLst>
                                            <p:cond delay="0"/>
                                          </p:stCondLst>
                                        </p:cTn>
                                        <p:tgtEl>
                                          <p:spTgt spid="143"/>
                                        </p:tgtEl>
                                        <p:attrNameLst>
                                          <p:attrName>style.visibility</p:attrName>
                                        </p:attrNameLst>
                                      </p:cBhvr>
                                      <p:to>
                                        <p:strVal val="visible"/>
                                      </p:to>
                                    </p:set>
                                    <p:animEffect transition="in" filter="dissolve">
                                      <p:cBhvr>
                                        <p:cTn id="10" dur="500"/>
                                        <p:tgtEl>
                                          <p:spTgt spid="143"/>
                                        </p:tgtEl>
                                      </p:cBhvr>
                                    </p:animEffect>
                                  </p:childTnLst>
                                </p:cTn>
                              </p:par>
                            </p:childTnLst>
                          </p:cTn>
                        </p:par>
                        <p:par>
                          <p:cTn id="11" fill="hold" nodeType="afterGroup">
                            <p:stCondLst>
                              <p:cond delay="500"/>
                            </p:stCondLst>
                            <p:childTnLst>
                              <p:par>
                                <p:cTn id="12" presetID="1" presetClass="entr" presetSubtype="0" fill="hold" grpId="0" nodeType="afterEffect">
                                  <p:stCondLst>
                                    <p:cond delay="0"/>
                                  </p:stCondLst>
                                  <p:childTnLst>
                                    <p:set>
                                      <p:cBhvr>
                                        <p:cTn id="13" dur="1" fill="hold">
                                          <p:stCondLst>
                                            <p:cond delay="0"/>
                                          </p:stCondLst>
                                        </p:cTn>
                                        <p:tgtEl>
                                          <p:spTgt spid="111"/>
                                        </p:tgtEl>
                                        <p:attrNameLst>
                                          <p:attrName>style.visibility</p:attrName>
                                        </p:attrNameLst>
                                      </p:cBhvr>
                                      <p:to>
                                        <p:strVal val="visible"/>
                                      </p:to>
                                    </p:set>
                                  </p:childTnLst>
                                </p:cTn>
                              </p:par>
                            </p:childTnLst>
                          </p:cTn>
                        </p:par>
                      </p:childTnLst>
                    </p:cTn>
                  </p:par>
                  <p:par>
                    <p:cTn id="14" fill="hold" nodeType="clickPar">
                      <p:stCondLst>
                        <p:cond delay="indefinite"/>
                      </p:stCondLst>
                      <p:childTnLst>
                        <p:par>
                          <p:cTn id="15" fill="hold" nodeType="withGroup">
                            <p:stCondLst>
                              <p:cond delay="0"/>
                            </p:stCondLst>
                            <p:childTnLst>
                              <p:par>
                                <p:cTn id="16" presetID="1" presetClass="entr" presetSubtype="0" fill="hold" nodeType="clickEffect">
                                  <p:stCondLst>
                                    <p:cond delay="0"/>
                                  </p:stCondLst>
                                  <p:childTnLst>
                                    <p:set>
                                      <p:cBhvr>
                                        <p:cTn id="17" dur="1" fill="hold">
                                          <p:stCondLst>
                                            <p:cond delay="0"/>
                                          </p:stCondLst>
                                        </p:cTn>
                                        <p:tgtEl>
                                          <p:spTgt spid="2">
                                            <p:txEl>
                                              <p:pRg st="2" end="2"/>
                                            </p:txEl>
                                          </p:spTgt>
                                        </p:tgtEl>
                                        <p:attrNameLst>
                                          <p:attrName>style.visibility</p:attrName>
                                        </p:attrNameLst>
                                      </p:cBhvr>
                                      <p:to>
                                        <p:strVal val="visible"/>
                                      </p:to>
                                    </p:set>
                                  </p:childTnLst>
                                </p:cTn>
                              </p:par>
                            </p:childTnLst>
                          </p:cTn>
                        </p:par>
                        <p:par>
                          <p:cTn id="18" fill="hold" nodeType="afterGroup">
                            <p:stCondLst>
                              <p:cond delay="0"/>
                            </p:stCondLst>
                            <p:childTnLst>
                              <p:par>
                                <p:cTn id="19" presetID="9" presetClass="exit" presetSubtype="0" fill="hold" nodeType="afterEffect">
                                  <p:stCondLst>
                                    <p:cond delay="0"/>
                                  </p:stCondLst>
                                  <p:childTnLst>
                                    <p:animEffect transition="out" filter="dissolve">
                                      <p:cBhvr>
                                        <p:cTn id="20" dur="1000"/>
                                        <p:tgtEl>
                                          <p:spTgt spid="6197"/>
                                        </p:tgtEl>
                                      </p:cBhvr>
                                    </p:animEffect>
                                    <p:set>
                                      <p:cBhvr>
                                        <p:cTn id="21" dur="1" fill="hold">
                                          <p:stCondLst>
                                            <p:cond delay="999"/>
                                          </p:stCondLst>
                                        </p:cTn>
                                        <p:tgtEl>
                                          <p:spTgt spid="6197"/>
                                        </p:tgtEl>
                                        <p:attrNameLst>
                                          <p:attrName>style.visibility</p:attrName>
                                        </p:attrNameLst>
                                      </p:cBhvr>
                                      <p:to>
                                        <p:strVal val="hidden"/>
                                      </p:to>
                                    </p:set>
                                  </p:childTnLst>
                                </p:cTn>
                              </p:par>
                            </p:childTnLst>
                          </p:cTn>
                        </p:par>
                        <p:par>
                          <p:cTn id="22" fill="hold" nodeType="afterGroup">
                            <p:stCondLst>
                              <p:cond delay="1000"/>
                            </p:stCondLst>
                            <p:childTnLst>
                              <p:par>
                                <p:cTn id="23" presetID="9" presetClass="exit" presetSubtype="0" fill="hold" grpId="0" nodeType="afterEffect">
                                  <p:stCondLst>
                                    <p:cond delay="0"/>
                                  </p:stCondLst>
                                  <p:childTnLst>
                                    <p:animEffect transition="out" filter="dissolve">
                                      <p:cBhvr>
                                        <p:cTn id="24" dur="500"/>
                                        <p:tgtEl>
                                          <p:spTgt spid="168"/>
                                        </p:tgtEl>
                                      </p:cBhvr>
                                    </p:animEffect>
                                    <p:set>
                                      <p:cBhvr>
                                        <p:cTn id="25" dur="1" fill="hold">
                                          <p:stCondLst>
                                            <p:cond delay="499"/>
                                          </p:stCondLst>
                                        </p:cTn>
                                        <p:tgtEl>
                                          <p:spTgt spid="168"/>
                                        </p:tgtEl>
                                        <p:attrNameLst>
                                          <p:attrName>style.visibility</p:attrName>
                                        </p:attrNameLst>
                                      </p:cBhvr>
                                      <p:to>
                                        <p:strVal val="hidden"/>
                                      </p:to>
                                    </p:set>
                                  </p:childTnLst>
                                </p:cTn>
                              </p:par>
                              <p:par>
                                <p:cTn id="26" presetID="9" presetClass="exit" presetSubtype="0" fill="hold" grpId="0" nodeType="withEffect">
                                  <p:stCondLst>
                                    <p:cond delay="0"/>
                                  </p:stCondLst>
                                  <p:childTnLst>
                                    <p:animEffect transition="out" filter="dissolve">
                                      <p:cBhvr>
                                        <p:cTn id="27" dur="500"/>
                                        <p:tgtEl>
                                          <p:spTgt spid="169"/>
                                        </p:tgtEl>
                                      </p:cBhvr>
                                    </p:animEffect>
                                    <p:set>
                                      <p:cBhvr>
                                        <p:cTn id="28" dur="1" fill="hold">
                                          <p:stCondLst>
                                            <p:cond delay="499"/>
                                          </p:stCondLst>
                                        </p:cTn>
                                        <p:tgtEl>
                                          <p:spTgt spid="169"/>
                                        </p:tgtEl>
                                        <p:attrNameLst>
                                          <p:attrName>style.visibility</p:attrName>
                                        </p:attrNameLst>
                                      </p:cBhvr>
                                      <p:to>
                                        <p:strVal val="hidden"/>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22" presetClass="entr" presetSubtype="1" fill="hold" nodeType="clickEffect">
                                  <p:stCondLst>
                                    <p:cond delay="0"/>
                                  </p:stCondLst>
                                  <p:childTnLst>
                                    <p:set>
                                      <p:cBhvr>
                                        <p:cTn id="32" dur="1" fill="hold">
                                          <p:stCondLst>
                                            <p:cond delay="0"/>
                                          </p:stCondLst>
                                        </p:cTn>
                                        <p:tgtEl>
                                          <p:spTgt spid="23"/>
                                        </p:tgtEl>
                                        <p:attrNameLst>
                                          <p:attrName>style.visibility</p:attrName>
                                        </p:attrNameLst>
                                      </p:cBhvr>
                                      <p:to>
                                        <p:strVal val="visible"/>
                                      </p:to>
                                    </p:set>
                                    <p:animEffect transition="in" filter="wipe(up)">
                                      <p:cBhvr>
                                        <p:cTn id="33" dur="500"/>
                                        <p:tgtEl>
                                          <p:spTgt spid="23"/>
                                        </p:tgtEl>
                                      </p:cBhvr>
                                    </p:animEffect>
                                  </p:childTnLst>
                                </p:cTn>
                              </p:par>
                            </p:childTnLst>
                          </p:cTn>
                        </p:par>
                        <p:par>
                          <p:cTn id="34" fill="hold" nodeType="afterGroup">
                            <p:stCondLst>
                              <p:cond delay="500"/>
                            </p:stCondLst>
                            <p:childTnLst>
                              <p:par>
                                <p:cTn id="35" presetID="1" presetClass="entr" presetSubtype="0" fill="hold" grpId="0" nodeType="afterEffect">
                                  <p:stCondLst>
                                    <p:cond delay="0"/>
                                  </p:stCondLst>
                                  <p:childTnLst>
                                    <p:set>
                                      <p:cBhvr>
                                        <p:cTn id="36" dur="1" fill="hold">
                                          <p:stCondLst>
                                            <p:cond delay="0"/>
                                          </p:stCondLst>
                                        </p:cTn>
                                        <p:tgtEl>
                                          <p:spTgt spid="172"/>
                                        </p:tgtEl>
                                        <p:attrNameLst>
                                          <p:attrName>style.visibility</p:attrName>
                                        </p:attrNameLst>
                                      </p:cBhvr>
                                      <p:to>
                                        <p:strVal val="visible"/>
                                      </p:to>
                                    </p:set>
                                  </p:childTnLst>
                                </p:cTn>
                              </p:par>
                            </p:childTnLst>
                          </p:cTn>
                        </p:par>
                        <p:par>
                          <p:cTn id="37" fill="hold" nodeType="afterGroup">
                            <p:stCondLst>
                              <p:cond delay="500"/>
                            </p:stCondLst>
                            <p:childTnLst>
                              <p:par>
                                <p:cTn id="38" presetID="22" presetClass="exit" presetSubtype="1" fill="hold" nodeType="afterEffect">
                                  <p:stCondLst>
                                    <p:cond delay="0"/>
                                  </p:stCondLst>
                                  <p:childTnLst>
                                    <p:animEffect transition="out" filter="wipe(up)">
                                      <p:cBhvr>
                                        <p:cTn id="39" dur="500"/>
                                        <p:tgtEl>
                                          <p:spTgt spid="23"/>
                                        </p:tgtEl>
                                      </p:cBhvr>
                                    </p:animEffect>
                                    <p:set>
                                      <p:cBhvr>
                                        <p:cTn id="40" dur="1" fill="hold">
                                          <p:stCondLst>
                                            <p:cond delay="499"/>
                                          </p:stCondLst>
                                        </p:cTn>
                                        <p:tgtEl>
                                          <p:spTgt spid="23"/>
                                        </p:tgtEl>
                                        <p:attrNameLst>
                                          <p:attrName>style.visibility</p:attrName>
                                        </p:attrNameLst>
                                      </p:cBhvr>
                                      <p:to>
                                        <p:strVal val="hidden"/>
                                      </p:to>
                                    </p:set>
                                  </p:childTnLst>
                                </p:cTn>
                              </p:par>
                            </p:childTnLst>
                          </p:cTn>
                        </p:par>
                        <p:par>
                          <p:cTn id="41" fill="hold" nodeType="afterGroup">
                            <p:stCondLst>
                              <p:cond delay="1000"/>
                            </p:stCondLst>
                            <p:childTnLst>
                              <p:par>
                                <p:cTn id="42" presetID="9" presetClass="entr" presetSubtype="0" fill="hold" nodeType="afterEffect">
                                  <p:stCondLst>
                                    <p:cond delay="0"/>
                                  </p:stCondLst>
                                  <p:childTnLst>
                                    <p:set>
                                      <p:cBhvr>
                                        <p:cTn id="43" dur="1" fill="hold">
                                          <p:stCondLst>
                                            <p:cond delay="0"/>
                                          </p:stCondLst>
                                        </p:cTn>
                                        <p:tgtEl>
                                          <p:spTgt spid="24"/>
                                        </p:tgtEl>
                                        <p:attrNameLst>
                                          <p:attrName>style.visibility</p:attrName>
                                        </p:attrNameLst>
                                      </p:cBhvr>
                                      <p:to>
                                        <p:strVal val="visible"/>
                                      </p:to>
                                    </p:set>
                                    <p:animEffect transition="in" filter="dissolve">
                                      <p:cBhvr>
                                        <p:cTn id="44" dur="500"/>
                                        <p:tgtEl>
                                          <p:spTgt spid="24"/>
                                        </p:tgtEl>
                                      </p:cBhvr>
                                    </p:animEffec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51">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1" grpId="0" animBg="1"/>
      <p:bldP spid="168" grpId="0" animBg="1"/>
      <p:bldP spid="169" grpId="0" animBg="1"/>
      <p:bldP spid="172"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27BDA17F-124F-4213-866D-FD4620BB1F4B}"/>
              </a:ext>
            </a:extLst>
          </p:cNvPr>
          <p:cNvSpPr>
            <a:spLocks noGrp="1"/>
          </p:cNvSpPr>
          <p:nvPr>
            <p:ph type="title"/>
          </p:nvPr>
        </p:nvSpPr>
        <p:spPr/>
        <p:txBody>
          <a:bodyPr/>
          <a:lstStyle/>
          <a:p>
            <a:r>
              <a:rPr lang="en-US" b="1" dirty="0"/>
              <a:t>Fault-tolerance</a:t>
            </a:r>
            <a:endParaRPr lang="en-IN" dirty="0"/>
          </a:p>
        </p:txBody>
      </p:sp>
      <p:pic>
        <p:nvPicPr>
          <p:cNvPr id="4" name="Picture 3">
            <a:extLst>
              <a:ext uri="{FF2B5EF4-FFF2-40B4-BE49-F238E27FC236}">
                <a16:creationId xmlns:a16="http://schemas.microsoft.com/office/drawing/2014/main" xmlns="" id="{D794D0DB-4A47-4E50-B184-73B2900CCA70}"/>
              </a:ext>
            </a:extLst>
          </p:cNvPr>
          <p:cNvPicPr>
            <a:picLocks noChangeAspect="1"/>
          </p:cNvPicPr>
          <p:nvPr/>
        </p:nvPicPr>
        <p:blipFill rotWithShape="1">
          <a:blip r:embed="rId2">
            <a:extLst>
              <a:ext uri="{BEBA8EAE-BF5A-486C-A8C5-ECC9F3942E4B}">
                <a14:imgProps xmlns:a14="http://schemas.microsoft.com/office/drawing/2010/main" xmlns="">
                  <a14:imgLayer r:embed="rId3">
                    <a14:imgEffect>
                      <a14:sharpenSoften amount="25000"/>
                    </a14:imgEffect>
                  </a14:imgLayer>
                </a14:imgProps>
              </a:ext>
            </a:extLst>
          </a:blip>
          <a:srcRect l="6848" t="19082" r="9565" b="19276"/>
          <a:stretch/>
        </p:blipFill>
        <p:spPr>
          <a:xfrm>
            <a:off x="308112" y="1252330"/>
            <a:ext cx="8686801" cy="4621696"/>
          </a:xfrm>
          <a:prstGeom prst="rect">
            <a:avLst/>
          </a:prstGeom>
        </p:spPr>
      </p:pic>
      <p:sp>
        <p:nvSpPr>
          <p:cNvPr id="5" name="CustomShape 4">
            <a:extLst>
              <a:ext uri="{FF2B5EF4-FFF2-40B4-BE49-F238E27FC236}">
                <a16:creationId xmlns:a16="http://schemas.microsoft.com/office/drawing/2014/main" xmlns="" id="{A6C4D3F1-0BBA-4BB7-8309-9923307040C9}"/>
              </a:ext>
            </a:extLst>
          </p:cNvPr>
          <p:cNvSpPr/>
          <p:nvPr/>
        </p:nvSpPr>
        <p:spPr>
          <a:xfrm>
            <a:off x="0" y="6524625"/>
            <a:ext cx="4572000" cy="293688"/>
          </a:xfrm>
          <a:prstGeom prst="rect">
            <a:avLst/>
          </a:prstGeom>
          <a:solidFill>
            <a:schemeClr val="tx1"/>
          </a:solidFill>
          <a:ln>
            <a:noFill/>
          </a:ln>
        </p:spPr>
        <p:style>
          <a:lnRef idx="0">
            <a:scrgbClr r="0" g="0" b="0"/>
          </a:lnRef>
          <a:fillRef idx="0">
            <a:scrgbClr r="0" g="0" b="0"/>
          </a:fillRef>
          <a:effectRef idx="0">
            <a:scrgbClr r="0" g="0" b="0"/>
          </a:effectRef>
          <a:fontRef idx="minor"/>
        </p:style>
        <p:txBody>
          <a:bodyPr lIns="90000" tIns="45000" rIns="90000" bIns="45000" anchor="ctr"/>
          <a:lstStyle/>
          <a:p>
            <a:pPr lvl="0" algn="ctr" defTabSz="914400">
              <a:defRPr/>
            </a:pPr>
            <a:r>
              <a:rPr lang="en-IN" sz="2400" b="1" spc="-1" dirty="0">
                <a:solidFill>
                  <a:srgbClr val="FFFFFF"/>
                </a:solidFill>
                <a:latin typeface="Calibri"/>
              </a:rPr>
              <a:t>Big Data Computing</a:t>
            </a:r>
            <a:endParaRPr kumimoji="0" lang="en-IN" sz="2400" b="0" i="0" u="none" strike="noStrike" kern="1200" cap="none" spc="-1" normalizeH="0" baseline="0" noProof="0" dirty="0">
              <a:ln>
                <a:noFill/>
              </a:ln>
              <a:solidFill>
                <a:prstClr val="black"/>
              </a:solidFill>
              <a:effectLst/>
              <a:uLnTx/>
              <a:uFillTx/>
              <a:latin typeface="Arial"/>
            </a:endParaRPr>
          </a:p>
        </p:txBody>
      </p:sp>
      <p:sp>
        <p:nvSpPr>
          <p:cNvPr id="6" name="Footer Placeholder 3">
            <a:extLst>
              <a:ext uri="{FF2B5EF4-FFF2-40B4-BE49-F238E27FC236}">
                <a16:creationId xmlns:a16="http://schemas.microsoft.com/office/drawing/2014/main" xmlns="" id="{6E3D61B7-85E1-4D7B-86BD-349637FB6BF4}"/>
              </a:ext>
            </a:extLst>
          </p:cNvPr>
          <p:cNvSpPr txBox="1">
            <a:spLocks/>
          </p:cNvSpPr>
          <p:nvPr/>
        </p:nvSpPr>
        <p:spPr bwMode="auto">
          <a:xfrm>
            <a:off x="4572000" y="6453188"/>
            <a:ext cx="4572000" cy="3651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lvl="0" algn="ctr" defTabSz="914400" fontAlgn="base">
              <a:spcBef>
                <a:spcPct val="0"/>
              </a:spcBef>
              <a:spcAft>
                <a:spcPct val="0"/>
              </a:spcAft>
            </a:pPr>
            <a:r>
              <a:rPr lang="en-US" b="1" dirty="0">
                <a:solidFill>
                  <a:schemeClr val="bg1"/>
                </a:solidFill>
                <a:latin typeface="Calibri" panose="020F0502020204030204" pitchFamily="34" charset="0"/>
                <a:cs typeface="Calibri" panose="020F0502020204030204" pitchFamily="34" charset="0"/>
              </a:rPr>
              <a:t>Spark Streaming</a:t>
            </a:r>
            <a:endParaRPr kumimoji="0" lang="en-US" altLang="en-US" b="1" i="0" u="none" strike="noStrike" kern="1200" cap="none" spc="0" normalizeH="0" baseline="0" noProof="0" dirty="0">
              <a:ln>
                <a:noFill/>
              </a:ln>
              <a:solidFill>
                <a:prstClr val="white"/>
              </a:solidFill>
              <a:effectLst/>
              <a:uLnTx/>
              <a:uFillTx/>
              <a:latin typeface="Calibri" panose="020F0502020204030204" pitchFamily="34" charset="0"/>
              <a:ea typeface="MS PGothic" panose="020B0600070205080204" pitchFamily="34" charset="-128"/>
            </a:endParaRPr>
          </a:p>
        </p:txBody>
      </p:sp>
    </p:spTree>
    <p:extLst>
      <p:ext uri="{BB962C8B-B14F-4D97-AF65-F5344CB8AC3E}">
        <p14:creationId xmlns:p14="http://schemas.microsoft.com/office/powerpoint/2010/main" xmlns="" val="1143379392"/>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0" indent="0" algn="ctr">
              <a:buNone/>
              <a:defRPr/>
            </a:pPr>
            <a:r>
              <a:rPr lang="en-US" dirty="0"/>
              <a:t>Can process </a:t>
            </a:r>
            <a:r>
              <a:rPr lang="en-US" b="1" dirty="0"/>
              <a:t>60M records/sec (6 GB/sec)</a:t>
            </a:r>
            <a:r>
              <a:rPr lang="en-US" dirty="0"/>
              <a:t> on </a:t>
            </a:r>
          </a:p>
          <a:p>
            <a:pPr marL="0" indent="0" algn="ctr">
              <a:buNone/>
              <a:defRPr/>
            </a:pPr>
            <a:r>
              <a:rPr lang="en-US" b="1" dirty="0"/>
              <a:t>100 nodes</a:t>
            </a:r>
            <a:r>
              <a:rPr lang="en-US" dirty="0"/>
              <a:t> at </a:t>
            </a:r>
            <a:r>
              <a:rPr lang="en-US" b="1" dirty="0"/>
              <a:t>sub-second</a:t>
            </a:r>
            <a:r>
              <a:rPr lang="en-US" dirty="0"/>
              <a:t> latency</a:t>
            </a:r>
          </a:p>
        </p:txBody>
      </p:sp>
      <p:sp>
        <p:nvSpPr>
          <p:cNvPr id="2" name="Title 1"/>
          <p:cNvSpPr>
            <a:spLocks noGrp="1"/>
          </p:cNvSpPr>
          <p:nvPr>
            <p:ph type="title"/>
          </p:nvPr>
        </p:nvSpPr>
        <p:spPr/>
        <p:txBody>
          <a:bodyPr/>
          <a:lstStyle/>
          <a:p>
            <a:pPr>
              <a:defRPr/>
            </a:pPr>
            <a:r>
              <a:rPr lang="en-US" b="1" dirty="0"/>
              <a:t>Performance</a:t>
            </a:r>
          </a:p>
        </p:txBody>
      </p:sp>
      <p:graphicFrame>
        <p:nvGraphicFramePr>
          <p:cNvPr id="8" name="Chart 7"/>
          <p:cNvGraphicFramePr>
            <a:graphicFrameLocks/>
          </p:cNvGraphicFramePr>
          <p:nvPr>
            <p:extLst/>
          </p:nvPr>
        </p:nvGraphicFramePr>
        <p:xfrm>
          <a:off x="4720437" y="2938240"/>
          <a:ext cx="3585363" cy="33528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9" name="Chart 8"/>
          <p:cNvGraphicFramePr>
            <a:graphicFrameLocks/>
          </p:cNvGraphicFramePr>
          <p:nvPr>
            <p:extLst/>
          </p:nvPr>
        </p:nvGraphicFramePr>
        <p:xfrm>
          <a:off x="719937" y="2938240"/>
          <a:ext cx="3571875" cy="3352800"/>
        </p:xfrm>
        <a:graphic>
          <a:graphicData uri="http://schemas.openxmlformats.org/drawingml/2006/chart">
            <c:chart xmlns:c="http://schemas.openxmlformats.org/drawingml/2006/chart" xmlns:r="http://schemas.openxmlformats.org/officeDocument/2006/relationships" r:id="rId3"/>
          </a:graphicData>
        </a:graphic>
      </p:graphicFrame>
      <p:sp>
        <p:nvSpPr>
          <p:cNvPr id="6" name="CustomShape 4">
            <a:extLst>
              <a:ext uri="{FF2B5EF4-FFF2-40B4-BE49-F238E27FC236}">
                <a16:creationId xmlns:a16="http://schemas.microsoft.com/office/drawing/2014/main" xmlns="" id="{70420967-81C5-449A-B36A-42C49CC468F0}"/>
              </a:ext>
            </a:extLst>
          </p:cNvPr>
          <p:cNvSpPr/>
          <p:nvPr/>
        </p:nvSpPr>
        <p:spPr>
          <a:xfrm>
            <a:off x="0" y="6524625"/>
            <a:ext cx="4572000" cy="293688"/>
          </a:xfrm>
          <a:prstGeom prst="rect">
            <a:avLst/>
          </a:prstGeom>
          <a:solidFill>
            <a:schemeClr val="tx1"/>
          </a:solidFill>
          <a:ln>
            <a:noFill/>
          </a:ln>
        </p:spPr>
        <p:style>
          <a:lnRef idx="0">
            <a:scrgbClr r="0" g="0" b="0"/>
          </a:lnRef>
          <a:fillRef idx="0">
            <a:scrgbClr r="0" g="0" b="0"/>
          </a:fillRef>
          <a:effectRef idx="0">
            <a:scrgbClr r="0" g="0" b="0"/>
          </a:effectRef>
          <a:fontRef idx="minor"/>
        </p:style>
        <p:txBody>
          <a:bodyPr lIns="90000" tIns="45000" rIns="90000" bIns="45000" anchor="ctr"/>
          <a:lstStyle/>
          <a:p>
            <a:pPr lvl="0" algn="ctr" defTabSz="914400">
              <a:defRPr/>
            </a:pPr>
            <a:r>
              <a:rPr lang="en-IN" sz="2400" b="1" spc="-1" dirty="0">
                <a:solidFill>
                  <a:srgbClr val="FFFFFF"/>
                </a:solidFill>
                <a:latin typeface="Calibri"/>
              </a:rPr>
              <a:t>Big Data Computing</a:t>
            </a:r>
            <a:endParaRPr kumimoji="0" lang="en-IN" sz="2400" b="0" i="0" u="none" strike="noStrike" kern="1200" cap="none" spc="-1" normalizeH="0" baseline="0" noProof="0" dirty="0">
              <a:ln>
                <a:noFill/>
              </a:ln>
              <a:solidFill>
                <a:prstClr val="black"/>
              </a:solidFill>
              <a:effectLst/>
              <a:uLnTx/>
              <a:uFillTx/>
              <a:latin typeface="Arial"/>
            </a:endParaRPr>
          </a:p>
        </p:txBody>
      </p:sp>
      <p:sp>
        <p:nvSpPr>
          <p:cNvPr id="7" name="Footer Placeholder 3">
            <a:extLst>
              <a:ext uri="{FF2B5EF4-FFF2-40B4-BE49-F238E27FC236}">
                <a16:creationId xmlns:a16="http://schemas.microsoft.com/office/drawing/2014/main" xmlns="" id="{CC035B7B-729B-4FE9-8A21-A52B4F48D5BF}"/>
              </a:ext>
            </a:extLst>
          </p:cNvPr>
          <p:cNvSpPr txBox="1">
            <a:spLocks/>
          </p:cNvSpPr>
          <p:nvPr/>
        </p:nvSpPr>
        <p:spPr bwMode="auto">
          <a:xfrm>
            <a:off x="4572000" y="6453188"/>
            <a:ext cx="4572000" cy="3651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lvl="0" algn="ctr" defTabSz="914400" fontAlgn="base">
              <a:spcBef>
                <a:spcPct val="0"/>
              </a:spcBef>
              <a:spcAft>
                <a:spcPct val="0"/>
              </a:spcAft>
            </a:pPr>
            <a:r>
              <a:rPr lang="en-US" b="1" dirty="0">
                <a:solidFill>
                  <a:schemeClr val="bg1"/>
                </a:solidFill>
                <a:latin typeface="Calibri" panose="020F0502020204030204" pitchFamily="34" charset="0"/>
                <a:cs typeface="Calibri" panose="020F0502020204030204" pitchFamily="34" charset="0"/>
              </a:rPr>
              <a:t>Spark Streaming</a:t>
            </a:r>
            <a:endParaRPr kumimoji="0" lang="en-US" altLang="en-US" b="1" i="0" u="none" strike="noStrike" kern="1200" cap="none" spc="0" normalizeH="0" baseline="0" noProof="0" dirty="0">
              <a:ln>
                <a:noFill/>
              </a:ln>
              <a:solidFill>
                <a:prstClr val="white"/>
              </a:solidFill>
              <a:effectLst/>
              <a:uLnTx/>
              <a:uFillTx/>
              <a:latin typeface="Calibri" panose="020F0502020204030204" pitchFamily="34" charset="0"/>
              <a:ea typeface="MS PGothic" panose="020B0600070205080204" pitchFamily="34" charset="-128"/>
            </a:endParaRPr>
          </a:p>
        </p:txBody>
      </p:sp>
      <mc:AlternateContent xmlns:mc="http://schemas.openxmlformats.org/markup-compatibility/2006">
        <mc:Choice xmlns:p14="http://schemas.microsoft.com/office/powerpoint/2010/main" xmlns="" Requires="p14">
          <p:contentPart p14:bwMode="auto" r:id="rId4">
            <p14:nvContentPartPr>
              <p14:cNvPr id="4" name="Ink 3"/>
              <p14:cNvContentPartPr/>
              <p14:nvPr/>
            </p14:nvContentPartPr>
            <p14:xfrm>
              <a:off x="4015800" y="4827960"/>
              <a:ext cx="4423680" cy="581760"/>
            </p14:xfrm>
          </p:contentPart>
        </mc:Choice>
        <mc:Fallback>
          <p:pic>
            <p:nvPicPr>
              <p:cNvPr id="4" name="Ink 3"/>
              <p:cNvPicPr/>
              <p:nvPr/>
            </p:nvPicPr>
            <p:blipFill>
              <a:blip r:embed="rId5"/>
              <a:stretch>
                <a:fillRect/>
              </a:stretch>
            </p:blipFill>
            <p:spPr>
              <a:xfrm>
                <a:off x="4006080" y="4822920"/>
                <a:ext cx="4441320" cy="596160"/>
              </a:xfrm>
              <a:prstGeom prst="rect">
                <a:avLst/>
              </a:prstGeom>
            </p:spPr>
          </p:pic>
        </mc:Fallback>
      </mc:AlternateContent>
    </p:spTree>
    <p:extLst>
      <p:ext uri="{BB962C8B-B14F-4D97-AF65-F5344CB8AC3E}">
        <p14:creationId xmlns:p14="http://schemas.microsoft.com/office/powerpoint/2010/main" xmlns="" val="2242031918"/>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Autofit/>
          </a:bodyPr>
          <a:lstStyle/>
          <a:p>
            <a:pPr marL="133350" indent="0">
              <a:lnSpc>
                <a:spcPct val="80000"/>
              </a:lnSpc>
              <a:spcBef>
                <a:spcPts val="1200"/>
              </a:spcBef>
              <a:buNone/>
              <a:defRPr/>
            </a:pPr>
            <a:r>
              <a:rPr lang="en-US" dirty="0"/>
              <a:t>Higher throughput than Storm</a:t>
            </a:r>
            <a:endParaRPr lang="en-US" sz="3200" dirty="0"/>
          </a:p>
          <a:p>
            <a:pPr lvl="1">
              <a:lnSpc>
                <a:spcPct val="80000"/>
              </a:lnSpc>
              <a:spcBef>
                <a:spcPts val="1200"/>
              </a:spcBef>
              <a:defRPr/>
            </a:pPr>
            <a:r>
              <a:rPr lang="en-US" dirty="0"/>
              <a:t>Spark Streaming: </a:t>
            </a:r>
            <a:r>
              <a:rPr lang="en-US" b="1" dirty="0"/>
              <a:t>670k</a:t>
            </a:r>
            <a:r>
              <a:rPr lang="en-US" dirty="0"/>
              <a:t> records/sec/node</a:t>
            </a:r>
          </a:p>
          <a:p>
            <a:pPr lvl="1">
              <a:lnSpc>
                <a:spcPct val="80000"/>
              </a:lnSpc>
              <a:spcBef>
                <a:spcPts val="1200"/>
              </a:spcBef>
              <a:defRPr/>
            </a:pPr>
            <a:r>
              <a:rPr lang="en-US" dirty="0"/>
              <a:t>Storm: </a:t>
            </a:r>
            <a:r>
              <a:rPr lang="en-US" b="1" dirty="0"/>
              <a:t>115k</a:t>
            </a:r>
            <a:r>
              <a:rPr lang="en-US" dirty="0"/>
              <a:t> records/sec/node</a:t>
            </a:r>
          </a:p>
          <a:p>
            <a:pPr lvl="1">
              <a:lnSpc>
                <a:spcPct val="80000"/>
              </a:lnSpc>
              <a:spcBef>
                <a:spcPts val="1200"/>
              </a:spcBef>
              <a:defRPr/>
            </a:pPr>
            <a:r>
              <a:rPr lang="en-US" dirty="0"/>
              <a:t>Commercial systems: </a:t>
            </a:r>
            <a:r>
              <a:rPr lang="en-US" b="1" dirty="0"/>
              <a:t>100-500k</a:t>
            </a:r>
            <a:r>
              <a:rPr lang="en-US" dirty="0"/>
              <a:t> records/sec/node</a:t>
            </a:r>
          </a:p>
        </p:txBody>
      </p:sp>
      <p:sp>
        <p:nvSpPr>
          <p:cNvPr id="2" name="Title 1"/>
          <p:cNvSpPr>
            <a:spLocks noGrp="1"/>
          </p:cNvSpPr>
          <p:nvPr>
            <p:ph type="title"/>
          </p:nvPr>
        </p:nvSpPr>
        <p:spPr/>
        <p:txBody>
          <a:bodyPr>
            <a:normAutofit/>
          </a:bodyPr>
          <a:lstStyle/>
          <a:p>
            <a:pPr>
              <a:defRPr/>
            </a:pPr>
            <a:r>
              <a:rPr lang="en-US" b="1" dirty="0"/>
              <a:t>Comparison with other systems</a:t>
            </a:r>
          </a:p>
        </p:txBody>
      </p:sp>
      <p:graphicFrame>
        <p:nvGraphicFramePr>
          <p:cNvPr id="9" name="Chart 8"/>
          <p:cNvGraphicFramePr>
            <a:graphicFrameLocks/>
          </p:cNvGraphicFramePr>
          <p:nvPr>
            <p:extLst/>
          </p:nvPr>
        </p:nvGraphicFramePr>
        <p:xfrm>
          <a:off x="4888508" y="3485653"/>
          <a:ext cx="3594020" cy="283018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0" name="Chart 9"/>
          <p:cNvGraphicFramePr>
            <a:graphicFrameLocks/>
          </p:cNvGraphicFramePr>
          <p:nvPr>
            <p:extLst/>
          </p:nvPr>
        </p:nvGraphicFramePr>
        <p:xfrm>
          <a:off x="721406" y="3485653"/>
          <a:ext cx="3594020" cy="2836078"/>
        </p:xfrm>
        <a:graphic>
          <a:graphicData uri="http://schemas.openxmlformats.org/drawingml/2006/chart">
            <c:chart xmlns:c="http://schemas.openxmlformats.org/drawingml/2006/chart" xmlns:r="http://schemas.openxmlformats.org/officeDocument/2006/relationships" r:id="rId4"/>
          </a:graphicData>
        </a:graphic>
      </p:graphicFrame>
      <p:sp>
        <p:nvSpPr>
          <p:cNvPr id="6" name="CustomShape 4">
            <a:extLst>
              <a:ext uri="{FF2B5EF4-FFF2-40B4-BE49-F238E27FC236}">
                <a16:creationId xmlns:a16="http://schemas.microsoft.com/office/drawing/2014/main" xmlns="" id="{D933D6D5-9E45-403F-B8F4-30090CCF9A7F}"/>
              </a:ext>
            </a:extLst>
          </p:cNvPr>
          <p:cNvSpPr/>
          <p:nvPr/>
        </p:nvSpPr>
        <p:spPr>
          <a:xfrm>
            <a:off x="0" y="6524625"/>
            <a:ext cx="4572000" cy="293688"/>
          </a:xfrm>
          <a:prstGeom prst="rect">
            <a:avLst/>
          </a:prstGeom>
          <a:solidFill>
            <a:schemeClr val="tx1"/>
          </a:solidFill>
          <a:ln>
            <a:noFill/>
          </a:ln>
        </p:spPr>
        <p:style>
          <a:lnRef idx="0">
            <a:scrgbClr r="0" g="0" b="0"/>
          </a:lnRef>
          <a:fillRef idx="0">
            <a:scrgbClr r="0" g="0" b="0"/>
          </a:fillRef>
          <a:effectRef idx="0">
            <a:scrgbClr r="0" g="0" b="0"/>
          </a:effectRef>
          <a:fontRef idx="minor"/>
        </p:style>
        <p:txBody>
          <a:bodyPr lIns="90000" tIns="45000" rIns="90000" bIns="45000" anchor="ctr"/>
          <a:lstStyle/>
          <a:p>
            <a:pPr lvl="0" algn="ctr" defTabSz="914400">
              <a:defRPr/>
            </a:pPr>
            <a:r>
              <a:rPr lang="en-IN" sz="2400" b="1" spc="-1" dirty="0">
                <a:solidFill>
                  <a:srgbClr val="FFFFFF"/>
                </a:solidFill>
                <a:latin typeface="Calibri"/>
              </a:rPr>
              <a:t>Big Data Computing</a:t>
            </a:r>
            <a:endParaRPr kumimoji="0" lang="en-IN" sz="2400" b="0" i="0" u="none" strike="noStrike" kern="1200" cap="none" spc="-1" normalizeH="0" baseline="0" noProof="0" dirty="0">
              <a:ln>
                <a:noFill/>
              </a:ln>
              <a:solidFill>
                <a:prstClr val="black"/>
              </a:solidFill>
              <a:effectLst/>
              <a:uLnTx/>
              <a:uFillTx/>
              <a:latin typeface="Arial"/>
            </a:endParaRPr>
          </a:p>
        </p:txBody>
      </p:sp>
      <p:sp>
        <p:nvSpPr>
          <p:cNvPr id="7" name="Footer Placeholder 3">
            <a:extLst>
              <a:ext uri="{FF2B5EF4-FFF2-40B4-BE49-F238E27FC236}">
                <a16:creationId xmlns:a16="http://schemas.microsoft.com/office/drawing/2014/main" xmlns="" id="{AFE01E64-9684-4937-8DB2-2653C19C102C}"/>
              </a:ext>
            </a:extLst>
          </p:cNvPr>
          <p:cNvSpPr txBox="1">
            <a:spLocks/>
          </p:cNvSpPr>
          <p:nvPr/>
        </p:nvSpPr>
        <p:spPr bwMode="auto">
          <a:xfrm>
            <a:off x="4572000" y="6453188"/>
            <a:ext cx="4572000" cy="3651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lvl="0" algn="ctr" defTabSz="914400" fontAlgn="base">
              <a:spcBef>
                <a:spcPct val="0"/>
              </a:spcBef>
              <a:spcAft>
                <a:spcPct val="0"/>
              </a:spcAft>
            </a:pPr>
            <a:r>
              <a:rPr lang="en-US" b="1" dirty="0">
                <a:solidFill>
                  <a:schemeClr val="bg1"/>
                </a:solidFill>
                <a:latin typeface="Calibri" panose="020F0502020204030204" pitchFamily="34" charset="0"/>
                <a:cs typeface="Calibri" panose="020F0502020204030204" pitchFamily="34" charset="0"/>
              </a:rPr>
              <a:t>Spark Streaming</a:t>
            </a:r>
            <a:endParaRPr kumimoji="0" lang="en-US" altLang="en-US" b="1" i="0" u="none" strike="noStrike" kern="1200" cap="none" spc="0" normalizeH="0" baseline="0" noProof="0" dirty="0">
              <a:ln>
                <a:noFill/>
              </a:ln>
              <a:solidFill>
                <a:prstClr val="white"/>
              </a:solidFill>
              <a:effectLst/>
              <a:uLnTx/>
              <a:uFillTx/>
              <a:latin typeface="Calibri" panose="020F0502020204030204" pitchFamily="34" charset="0"/>
              <a:ea typeface="MS PGothic" panose="020B0600070205080204" pitchFamily="34" charset="-128"/>
            </a:endParaRPr>
          </a:p>
        </p:txBody>
      </p:sp>
      <mc:AlternateContent xmlns:mc="http://schemas.openxmlformats.org/markup-compatibility/2006">
        <mc:Choice xmlns:p14="http://schemas.microsoft.com/office/powerpoint/2010/main" xmlns="" Requires="p14">
          <p:contentPart p14:bwMode="auto" r:id="rId5">
            <p14:nvContentPartPr>
              <p14:cNvPr id="4" name="Ink 3"/>
              <p14:cNvContentPartPr/>
              <p14:nvPr/>
            </p14:nvContentPartPr>
            <p14:xfrm>
              <a:off x="7174080" y="1629720"/>
              <a:ext cx="476280" cy="233640"/>
            </p14:xfrm>
          </p:contentPart>
        </mc:Choice>
        <mc:Fallback>
          <p:pic>
            <p:nvPicPr>
              <p:cNvPr id="4" name="Ink 3"/>
              <p:cNvPicPr/>
              <p:nvPr/>
            </p:nvPicPr>
            <p:blipFill>
              <a:blip r:embed="rId6"/>
              <a:stretch>
                <a:fillRect/>
              </a:stretch>
            </p:blipFill>
            <p:spPr>
              <a:xfrm>
                <a:off x="7164720" y="1622160"/>
                <a:ext cx="493200" cy="251640"/>
              </a:xfrm>
              <a:prstGeom prst="rect">
                <a:avLst/>
              </a:prstGeom>
            </p:spPr>
          </p:pic>
        </mc:Fallback>
      </mc:AlternateContent>
    </p:spTree>
    <p:extLst>
      <p:ext uri="{BB962C8B-B14F-4D97-AF65-F5344CB8AC3E}">
        <p14:creationId xmlns:p14="http://schemas.microsoft.com/office/powerpoint/2010/main" xmlns="" val="1329869669"/>
      </p:ext>
    </p:extLst>
  </p:cSld>
  <p:clrMapOvr>
    <a:masterClrMapping/>
  </p:clrMapOvr>
  <p:transition spd="slow"/>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167354" indent="0" algn="ctr">
              <a:buNone/>
              <a:defRPr/>
            </a:pPr>
            <a:endParaRPr lang="en-US" sz="1400" dirty="0"/>
          </a:p>
          <a:p>
            <a:pPr marL="167354" indent="0" algn="ctr">
              <a:buNone/>
              <a:defRPr/>
            </a:pPr>
            <a:r>
              <a:rPr lang="en-US" sz="2800" dirty="0"/>
              <a:t>Recovers from faults/stragglers within </a:t>
            </a:r>
            <a:r>
              <a:rPr lang="en-US" sz="2800" b="1" dirty="0"/>
              <a:t>1 sec</a:t>
            </a:r>
          </a:p>
        </p:txBody>
      </p:sp>
      <p:sp>
        <p:nvSpPr>
          <p:cNvPr id="2" name="Title 1"/>
          <p:cNvSpPr>
            <a:spLocks noGrp="1"/>
          </p:cNvSpPr>
          <p:nvPr>
            <p:ph type="title"/>
          </p:nvPr>
        </p:nvSpPr>
        <p:spPr/>
        <p:txBody>
          <a:bodyPr>
            <a:normAutofit/>
          </a:bodyPr>
          <a:lstStyle/>
          <a:p>
            <a:pPr>
              <a:defRPr/>
            </a:pPr>
            <a:r>
              <a:rPr lang="en-US" b="1" dirty="0"/>
              <a:t>Fast Fault Recovery</a:t>
            </a:r>
          </a:p>
        </p:txBody>
      </p:sp>
      <p:pic>
        <p:nvPicPr>
          <p:cNvPr id="25604" name="Picture 7" descr="Untitled.png"/>
          <p:cNvPicPr>
            <a:picLocks noChangeAspect="1"/>
          </p:cNvPicPr>
          <p:nvPr/>
        </p:nvPicPr>
        <p:blipFill>
          <a:blip r:embed="rId2">
            <a:extLst>
              <a:ext uri="{28A0092B-C50C-407E-A947-70E740481C1C}">
                <a14:useLocalDpi xmlns:a14="http://schemas.microsoft.com/office/drawing/2010/main" xmlns="" val="0"/>
              </a:ext>
            </a:extLst>
          </a:blip>
          <a:srcRect/>
          <a:stretch>
            <a:fillRect/>
          </a:stretch>
        </p:blipFill>
        <p:spPr bwMode="auto">
          <a:xfrm>
            <a:off x="1352613" y="2681675"/>
            <a:ext cx="6667374" cy="2835836"/>
          </a:xfrm>
          <a:prstGeom prst="rect">
            <a:avLst/>
          </a:prstGeom>
          <a:solidFill>
            <a:schemeClr val="bg1"/>
          </a:solidFill>
          <a:ln w="9525">
            <a:solidFill>
              <a:schemeClr val="tx1">
                <a:lumMod val="50000"/>
                <a:lumOff val="50000"/>
              </a:schemeClr>
            </a:solidFill>
            <a:miter lim="800000"/>
            <a:headEnd/>
            <a:tailEnd/>
          </a:ln>
          <a:effectLst>
            <a:outerShdw blurRad="50800" dist="38100" dir="2700000" algn="tl" rotWithShape="0">
              <a:prstClr val="black">
                <a:alpha val="40000"/>
              </a:prstClr>
            </a:outerShdw>
          </a:effectLst>
          <a:extLst/>
        </p:spPr>
      </p:pic>
      <p:sp>
        <p:nvSpPr>
          <p:cNvPr id="5" name="CustomShape 4">
            <a:extLst>
              <a:ext uri="{FF2B5EF4-FFF2-40B4-BE49-F238E27FC236}">
                <a16:creationId xmlns:a16="http://schemas.microsoft.com/office/drawing/2014/main" xmlns="" id="{045C962D-7BC2-46A0-8263-08EF11B0D954}"/>
              </a:ext>
            </a:extLst>
          </p:cNvPr>
          <p:cNvSpPr/>
          <p:nvPr/>
        </p:nvSpPr>
        <p:spPr>
          <a:xfrm>
            <a:off x="0" y="6524625"/>
            <a:ext cx="4572000" cy="293688"/>
          </a:xfrm>
          <a:prstGeom prst="rect">
            <a:avLst/>
          </a:prstGeom>
          <a:solidFill>
            <a:schemeClr val="tx1"/>
          </a:solidFill>
          <a:ln>
            <a:noFill/>
          </a:ln>
        </p:spPr>
        <p:style>
          <a:lnRef idx="0">
            <a:scrgbClr r="0" g="0" b="0"/>
          </a:lnRef>
          <a:fillRef idx="0">
            <a:scrgbClr r="0" g="0" b="0"/>
          </a:fillRef>
          <a:effectRef idx="0">
            <a:scrgbClr r="0" g="0" b="0"/>
          </a:effectRef>
          <a:fontRef idx="minor"/>
        </p:style>
        <p:txBody>
          <a:bodyPr lIns="90000" tIns="45000" rIns="90000" bIns="45000" anchor="ctr"/>
          <a:lstStyle/>
          <a:p>
            <a:pPr lvl="0" algn="ctr" defTabSz="914400">
              <a:defRPr/>
            </a:pPr>
            <a:r>
              <a:rPr lang="en-IN" sz="2400" b="1" spc="-1" dirty="0">
                <a:solidFill>
                  <a:srgbClr val="FFFFFF"/>
                </a:solidFill>
                <a:latin typeface="Calibri"/>
              </a:rPr>
              <a:t>Big Data Computing</a:t>
            </a:r>
            <a:endParaRPr kumimoji="0" lang="en-IN" sz="2400" b="0" i="0" u="none" strike="noStrike" kern="1200" cap="none" spc="-1" normalizeH="0" baseline="0" noProof="0" dirty="0">
              <a:ln>
                <a:noFill/>
              </a:ln>
              <a:solidFill>
                <a:prstClr val="black"/>
              </a:solidFill>
              <a:effectLst/>
              <a:uLnTx/>
              <a:uFillTx/>
              <a:latin typeface="Arial"/>
            </a:endParaRPr>
          </a:p>
        </p:txBody>
      </p:sp>
      <p:sp>
        <p:nvSpPr>
          <p:cNvPr id="6" name="Footer Placeholder 3">
            <a:extLst>
              <a:ext uri="{FF2B5EF4-FFF2-40B4-BE49-F238E27FC236}">
                <a16:creationId xmlns:a16="http://schemas.microsoft.com/office/drawing/2014/main" xmlns="" id="{F8324C2D-544D-411F-A557-250F176F5BDB}"/>
              </a:ext>
            </a:extLst>
          </p:cNvPr>
          <p:cNvSpPr txBox="1">
            <a:spLocks/>
          </p:cNvSpPr>
          <p:nvPr/>
        </p:nvSpPr>
        <p:spPr bwMode="auto">
          <a:xfrm>
            <a:off x="4572000" y="6453188"/>
            <a:ext cx="4572000" cy="3651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lvl="0" algn="ctr" defTabSz="914400" fontAlgn="base">
              <a:spcBef>
                <a:spcPct val="0"/>
              </a:spcBef>
              <a:spcAft>
                <a:spcPct val="0"/>
              </a:spcAft>
            </a:pPr>
            <a:r>
              <a:rPr lang="en-US" b="1" dirty="0">
                <a:solidFill>
                  <a:schemeClr val="bg1"/>
                </a:solidFill>
                <a:latin typeface="Calibri" panose="020F0502020204030204" pitchFamily="34" charset="0"/>
                <a:cs typeface="Calibri" panose="020F0502020204030204" pitchFamily="34" charset="0"/>
              </a:rPr>
              <a:t>Spark Streaming</a:t>
            </a:r>
            <a:endParaRPr kumimoji="0" lang="en-US" altLang="en-US" b="1" i="0" u="none" strike="noStrike" kern="1200" cap="none" spc="0" normalizeH="0" baseline="0" noProof="0" dirty="0">
              <a:ln>
                <a:noFill/>
              </a:ln>
              <a:solidFill>
                <a:prstClr val="white"/>
              </a:solidFill>
              <a:effectLst/>
              <a:uLnTx/>
              <a:uFillTx/>
              <a:latin typeface="Calibri" panose="020F0502020204030204" pitchFamily="34" charset="0"/>
              <a:ea typeface="MS PGothic" panose="020B0600070205080204" pitchFamily="34" charset="-128"/>
            </a:endParaRPr>
          </a:p>
        </p:txBody>
      </p:sp>
    </p:spTree>
    <p:extLst>
      <p:ext uri="{BB962C8B-B14F-4D97-AF65-F5344CB8AC3E}">
        <p14:creationId xmlns:p14="http://schemas.microsoft.com/office/powerpoint/2010/main" xmlns="" val="2135871332"/>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buNone/>
              <a:defRPr/>
            </a:pPr>
            <a:r>
              <a:rPr lang="en-US" sz="2800" dirty="0"/>
              <a:t>Traffic transit time estimation using online machine learning on GPS observations</a:t>
            </a:r>
          </a:p>
        </p:txBody>
      </p:sp>
      <p:sp>
        <p:nvSpPr>
          <p:cNvPr id="2" name="Title 1"/>
          <p:cNvSpPr>
            <a:spLocks noGrp="1"/>
          </p:cNvSpPr>
          <p:nvPr>
            <p:ph type="title"/>
          </p:nvPr>
        </p:nvSpPr>
        <p:spPr/>
        <p:txBody>
          <a:bodyPr/>
          <a:lstStyle/>
          <a:p>
            <a:pPr>
              <a:defRPr/>
            </a:pPr>
            <a:r>
              <a:rPr lang="en-US" sz="3200" b="1" dirty="0"/>
              <a:t>Real time application: Mobile Millennium Project</a:t>
            </a:r>
          </a:p>
        </p:txBody>
      </p:sp>
      <p:graphicFrame>
        <p:nvGraphicFramePr>
          <p:cNvPr id="5" name="Chart 4"/>
          <p:cNvGraphicFramePr>
            <a:graphicFrameLocks/>
          </p:cNvGraphicFramePr>
          <p:nvPr>
            <p:extLst/>
          </p:nvPr>
        </p:nvGraphicFramePr>
        <p:xfrm>
          <a:off x="5268261" y="2365368"/>
          <a:ext cx="3363338" cy="3386298"/>
        </p:xfrm>
        <a:graphic>
          <a:graphicData uri="http://schemas.openxmlformats.org/drawingml/2006/chart">
            <c:chart xmlns:c="http://schemas.openxmlformats.org/drawingml/2006/chart" xmlns:r="http://schemas.openxmlformats.org/officeDocument/2006/relationships" r:id="rId2"/>
          </a:graphicData>
        </a:graphic>
      </p:graphicFrame>
      <p:sp>
        <p:nvSpPr>
          <p:cNvPr id="37893" name="Content Placeholder 2"/>
          <p:cNvSpPr txBox="1">
            <a:spLocks/>
          </p:cNvSpPr>
          <p:nvPr/>
        </p:nvSpPr>
        <p:spPr bwMode="auto">
          <a:xfrm>
            <a:off x="456010" y="2486819"/>
            <a:ext cx="4749534" cy="344818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1438" tIns="45719" rIns="91438" bIns="45719"/>
          <a:lstStyle>
            <a:lvl1pPr marL="342900" indent="-342900" defTabSz="457200" eaLnBrk="0" hangingPunct="0">
              <a:defRPr sz="1200">
                <a:solidFill>
                  <a:srgbClr val="000000"/>
                </a:solidFill>
                <a:latin typeface="Gill Sans" charset="0"/>
                <a:ea typeface="ヒラギノ角ゴ ProN W3" charset="0"/>
                <a:cs typeface="ヒラギノ角ゴ ProN W3" charset="0"/>
                <a:sym typeface="Gill Sans" charset="0"/>
              </a:defRPr>
            </a:lvl1pPr>
            <a:lvl2pPr marL="742950" indent="-285750" defTabSz="457200" eaLnBrk="0" hangingPunct="0">
              <a:defRPr sz="1200">
                <a:solidFill>
                  <a:srgbClr val="000000"/>
                </a:solidFill>
                <a:latin typeface="Gill Sans" charset="0"/>
                <a:ea typeface="ヒラギノ角ゴ ProN W3" charset="0"/>
                <a:cs typeface="ヒラギノ角ゴ ProN W3" charset="0"/>
                <a:sym typeface="Gill Sans" charset="0"/>
              </a:defRPr>
            </a:lvl2pPr>
            <a:lvl3pPr marL="1143000" indent="-228600" defTabSz="457200" eaLnBrk="0" hangingPunct="0">
              <a:defRPr sz="1200">
                <a:solidFill>
                  <a:srgbClr val="000000"/>
                </a:solidFill>
                <a:latin typeface="Gill Sans" charset="0"/>
                <a:ea typeface="ヒラギノ角ゴ ProN W3" charset="0"/>
                <a:cs typeface="ヒラギノ角ゴ ProN W3" charset="0"/>
                <a:sym typeface="Gill Sans" charset="0"/>
              </a:defRPr>
            </a:lvl3pPr>
            <a:lvl4pPr marL="1600200" indent="-228600" defTabSz="457200" eaLnBrk="0" hangingPunct="0">
              <a:defRPr sz="1200">
                <a:solidFill>
                  <a:srgbClr val="000000"/>
                </a:solidFill>
                <a:latin typeface="Gill Sans" charset="0"/>
                <a:ea typeface="ヒラギノ角ゴ ProN W3" charset="0"/>
                <a:cs typeface="ヒラギノ角ゴ ProN W3" charset="0"/>
                <a:sym typeface="Gill Sans" charset="0"/>
              </a:defRPr>
            </a:lvl4pPr>
            <a:lvl5pPr marL="2057400" indent="-228600" defTabSz="457200" eaLnBrk="0" hangingPunct="0">
              <a:defRPr sz="1200">
                <a:solidFill>
                  <a:srgbClr val="000000"/>
                </a:solidFill>
                <a:latin typeface="Gill Sans" charset="0"/>
                <a:ea typeface="ヒラギノ角ゴ ProN W3" charset="0"/>
                <a:cs typeface="ヒラギノ角ゴ ProN W3" charset="0"/>
                <a:sym typeface="Gill Sans" charset="0"/>
              </a:defRPr>
            </a:lvl5pPr>
            <a:lvl6pPr marL="2514600" indent="-228600" eaLnBrk="0" fontAlgn="base" hangingPunct="0">
              <a:spcBef>
                <a:spcPct val="0"/>
              </a:spcBef>
              <a:spcAft>
                <a:spcPct val="0"/>
              </a:spcAft>
              <a:defRPr sz="1200">
                <a:solidFill>
                  <a:srgbClr val="000000"/>
                </a:solidFill>
                <a:latin typeface="Gill Sans" charset="0"/>
                <a:ea typeface="ヒラギノ角ゴ ProN W3" charset="0"/>
                <a:cs typeface="ヒラギノ角ゴ ProN W3" charset="0"/>
                <a:sym typeface="Gill Sans" charset="0"/>
              </a:defRPr>
            </a:lvl6pPr>
            <a:lvl7pPr marL="2971800" indent="-228600" eaLnBrk="0" fontAlgn="base" hangingPunct="0">
              <a:spcBef>
                <a:spcPct val="0"/>
              </a:spcBef>
              <a:spcAft>
                <a:spcPct val="0"/>
              </a:spcAft>
              <a:defRPr sz="1200">
                <a:solidFill>
                  <a:srgbClr val="000000"/>
                </a:solidFill>
                <a:latin typeface="Gill Sans" charset="0"/>
                <a:ea typeface="ヒラギノ角ゴ ProN W3" charset="0"/>
                <a:cs typeface="ヒラギノ角ゴ ProN W3" charset="0"/>
                <a:sym typeface="Gill Sans" charset="0"/>
              </a:defRPr>
            </a:lvl7pPr>
            <a:lvl8pPr marL="3429000" indent="-228600" eaLnBrk="0" fontAlgn="base" hangingPunct="0">
              <a:spcBef>
                <a:spcPct val="0"/>
              </a:spcBef>
              <a:spcAft>
                <a:spcPct val="0"/>
              </a:spcAft>
              <a:defRPr sz="1200">
                <a:solidFill>
                  <a:srgbClr val="000000"/>
                </a:solidFill>
                <a:latin typeface="Gill Sans" charset="0"/>
                <a:ea typeface="ヒラギノ角ゴ ProN W3" charset="0"/>
                <a:cs typeface="ヒラギノ角ゴ ProN W3" charset="0"/>
                <a:sym typeface="Gill Sans" charset="0"/>
              </a:defRPr>
            </a:lvl8pPr>
            <a:lvl9pPr marL="3886200" indent="-228600" eaLnBrk="0" fontAlgn="base" hangingPunct="0">
              <a:spcBef>
                <a:spcPct val="0"/>
              </a:spcBef>
              <a:spcAft>
                <a:spcPct val="0"/>
              </a:spcAft>
              <a:defRPr sz="1200">
                <a:solidFill>
                  <a:srgbClr val="000000"/>
                </a:solidFill>
                <a:latin typeface="Gill Sans" charset="0"/>
                <a:ea typeface="ヒラギノ角ゴ ProN W3" charset="0"/>
                <a:cs typeface="ヒラギノ角ゴ ProN W3" charset="0"/>
                <a:sym typeface="Gill Sans" charset="0"/>
              </a:defRPr>
            </a:lvl9pPr>
          </a:lstStyle>
          <a:p>
            <a:pPr marL="325374" lvl="0" indent="-192024" defTabSz="914400" fontAlgn="base">
              <a:spcBef>
                <a:spcPts val="3000"/>
              </a:spcBef>
              <a:spcAft>
                <a:spcPct val="0"/>
              </a:spcAft>
              <a:buClr>
                <a:srgbClr val="D11349"/>
              </a:buClr>
              <a:buSzPct val="100000"/>
              <a:buFont typeface="Wingdings" charset="0"/>
              <a:buChar char="§"/>
            </a:pPr>
            <a:r>
              <a:rPr lang="en-US" sz="2600" kern="0" dirty="0">
                <a:solidFill>
                  <a:srgbClr val="0C0F20"/>
                </a:solidFill>
                <a:latin typeface="+mj-lt"/>
                <a:ea typeface="ヒラギノ角ゴ ProN W3"/>
                <a:cs typeface="Helvetica Neue Light"/>
                <a:sym typeface="Arial" charset="0"/>
              </a:rPr>
              <a:t>M</a:t>
            </a:r>
            <a:r>
              <a:rPr lang="en-US" sz="2600" dirty="0">
                <a:solidFill>
                  <a:prstClr val="black"/>
                </a:solidFill>
                <a:latin typeface="+mj-lt"/>
                <a:cs typeface="Helvetica Neue Light"/>
              </a:rPr>
              <a:t>arkov-chain Monte Carlo simulations on GPS observations</a:t>
            </a:r>
          </a:p>
          <a:p>
            <a:pPr marL="325374" lvl="0" indent="-192024" defTabSz="914400" fontAlgn="base">
              <a:spcBef>
                <a:spcPts val="3000"/>
              </a:spcBef>
              <a:spcAft>
                <a:spcPct val="0"/>
              </a:spcAft>
              <a:buClr>
                <a:srgbClr val="D11349"/>
              </a:buClr>
              <a:buSzPct val="100000"/>
              <a:buFont typeface="Wingdings" charset="0"/>
              <a:buChar char="§"/>
            </a:pPr>
            <a:r>
              <a:rPr lang="en-US" sz="2600" dirty="0">
                <a:solidFill>
                  <a:prstClr val="black"/>
                </a:solidFill>
                <a:latin typeface="+mj-lt"/>
                <a:cs typeface="Helvetica Neue Light"/>
              </a:rPr>
              <a:t>Very CPU intensive, requires dozens of machines for useful computation</a:t>
            </a:r>
          </a:p>
          <a:p>
            <a:pPr marL="325374" lvl="0" indent="-192024" defTabSz="914400" fontAlgn="base">
              <a:spcBef>
                <a:spcPts val="3000"/>
              </a:spcBef>
              <a:spcAft>
                <a:spcPct val="0"/>
              </a:spcAft>
              <a:buClr>
                <a:srgbClr val="D11349"/>
              </a:buClr>
              <a:buSzPct val="100000"/>
              <a:buFont typeface="Wingdings" charset="0"/>
              <a:buChar char="§"/>
            </a:pPr>
            <a:r>
              <a:rPr lang="en-US" sz="2600" dirty="0">
                <a:solidFill>
                  <a:prstClr val="black"/>
                </a:solidFill>
                <a:latin typeface="+mj-lt"/>
                <a:cs typeface="Helvetica Neue Light"/>
              </a:rPr>
              <a:t>Scales linearly with cluster size</a:t>
            </a:r>
          </a:p>
        </p:txBody>
      </p:sp>
      <p:sp>
        <p:nvSpPr>
          <p:cNvPr id="6" name="CustomShape 4">
            <a:extLst>
              <a:ext uri="{FF2B5EF4-FFF2-40B4-BE49-F238E27FC236}">
                <a16:creationId xmlns:a16="http://schemas.microsoft.com/office/drawing/2014/main" xmlns="" id="{6AC2A86B-EAB2-4024-9B96-1BA4939C3BCF}"/>
              </a:ext>
            </a:extLst>
          </p:cNvPr>
          <p:cNvSpPr/>
          <p:nvPr/>
        </p:nvSpPr>
        <p:spPr>
          <a:xfrm>
            <a:off x="0" y="6524625"/>
            <a:ext cx="4572000" cy="293688"/>
          </a:xfrm>
          <a:prstGeom prst="rect">
            <a:avLst/>
          </a:prstGeom>
          <a:solidFill>
            <a:schemeClr val="tx1"/>
          </a:solidFill>
          <a:ln>
            <a:noFill/>
          </a:ln>
        </p:spPr>
        <p:style>
          <a:lnRef idx="0">
            <a:scrgbClr r="0" g="0" b="0"/>
          </a:lnRef>
          <a:fillRef idx="0">
            <a:scrgbClr r="0" g="0" b="0"/>
          </a:fillRef>
          <a:effectRef idx="0">
            <a:scrgbClr r="0" g="0" b="0"/>
          </a:effectRef>
          <a:fontRef idx="minor"/>
        </p:style>
        <p:txBody>
          <a:bodyPr lIns="90000" tIns="45000" rIns="90000" bIns="45000" anchor="ctr"/>
          <a:lstStyle/>
          <a:p>
            <a:pPr lvl="0" algn="ctr" defTabSz="914400">
              <a:defRPr/>
            </a:pPr>
            <a:r>
              <a:rPr lang="en-IN" sz="2400" b="1" spc="-1" dirty="0">
                <a:solidFill>
                  <a:srgbClr val="FFFFFF"/>
                </a:solidFill>
                <a:latin typeface="Calibri"/>
              </a:rPr>
              <a:t>Big Data Computing</a:t>
            </a:r>
            <a:endParaRPr kumimoji="0" lang="en-IN" sz="2400" b="0" i="0" u="none" strike="noStrike" kern="1200" cap="none" spc="-1" normalizeH="0" baseline="0" noProof="0" dirty="0">
              <a:ln>
                <a:noFill/>
              </a:ln>
              <a:solidFill>
                <a:prstClr val="black"/>
              </a:solidFill>
              <a:effectLst/>
              <a:uLnTx/>
              <a:uFillTx/>
              <a:latin typeface="Arial"/>
            </a:endParaRPr>
          </a:p>
        </p:txBody>
      </p:sp>
      <p:sp>
        <p:nvSpPr>
          <p:cNvPr id="7" name="Footer Placeholder 3">
            <a:extLst>
              <a:ext uri="{FF2B5EF4-FFF2-40B4-BE49-F238E27FC236}">
                <a16:creationId xmlns:a16="http://schemas.microsoft.com/office/drawing/2014/main" xmlns="" id="{34E10271-CFA2-476D-8858-880A5675D51A}"/>
              </a:ext>
            </a:extLst>
          </p:cNvPr>
          <p:cNvSpPr txBox="1">
            <a:spLocks/>
          </p:cNvSpPr>
          <p:nvPr/>
        </p:nvSpPr>
        <p:spPr bwMode="auto">
          <a:xfrm>
            <a:off x="4572000" y="6453188"/>
            <a:ext cx="4572000" cy="3651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lvl="0" algn="ctr" defTabSz="914400" fontAlgn="base">
              <a:spcBef>
                <a:spcPct val="0"/>
              </a:spcBef>
              <a:spcAft>
                <a:spcPct val="0"/>
              </a:spcAft>
            </a:pPr>
            <a:r>
              <a:rPr lang="en-US" b="1" dirty="0">
                <a:solidFill>
                  <a:schemeClr val="bg1"/>
                </a:solidFill>
                <a:latin typeface="Calibri" panose="020F0502020204030204" pitchFamily="34" charset="0"/>
                <a:cs typeface="Calibri" panose="020F0502020204030204" pitchFamily="34" charset="0"/>
              </a:rPr>
              <a:t>Spark Streaming</a:t>
            </a:r>
            <a:endParaRPr kumimoji="0" lang="en-US" altLang="en-US" b="1" i="0" u="none" strike="noStrike" kern="1200" cap="none" spc="0" normalizeH="0" baseline="0" noProof="0" dirty="0">
              <a:ln>
                <a:noFill/>
              </a:ln>
              <a:solidFill>
                <a:prstClr val="white"/>
              </a:solidFill>
              <a:effectLst/>
              <a:uLnTx/>
              <a:uFillTx/>
              <a:latin typeface="Calibri" panose="020F0502020204030204" pitchFamily="34" charset="0"/>
              <a:ea typeface="MS PGothic" panose="020B0600070205080204" pitchFamily="34" charset="-128"/>
            </a:endParaRPr>
          </a:p>
        </p:txBody>
      </p:sp>
    </p:spTree>
    <p:extLst>
      <p:ext uri="{BB962C8B-B14F-4D97-AF65-F5344CB8AC3E}">
        <p14:creationId xmlns:p14="http://schemas.microsoft.com/office/powerpoint/2010/main" xmlns="" val="166411720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sz="2600" dirty="0"/>
              <a:t>Extremely painful to maintain two different stacks</a:t>
            </a:r>
          </a:p>
          <a:p>
            <a:pPr lvl="1"/>
            <a:r>
              <a:rPr lang="en-US" sz="2600" dirty="0"/>
              <a:t>Different programming models</a:t>
            </a:r>
          </a:p>
          <a:p>
            <a:pPr lvl="1"/>
            <a:r>
              <a:rPr lang="en-US" sz="2600" dirty="0"/>
              <a:t>Doubles implementation effort</a:t>
            </a:r>
          </a:p>
          <a:p>
            <a:pPr lvl="1"/>
            <a:r>
              <a:rPr lang="en-US" sz="2600" dirty="0"/>
              <a:t>Doubles operational effort</a:t>
            </a:r>
          </a:p>
        </p:txBody>
      </p:sp>
      <p:sp>
        <p:nvSpPr>
          <p:cNvPr id="3" name="Title 2"/>
          <p:cNvSpPr>
            <a:spLocks noGrp="1"/>
          </p:cNvSpPr>
          <p:nvPr>
            <p:ph type="title"/>
          </p:nvPr>
        </p:nvSpPr>
        <p:spPr/>
        <p:txBody>
          <a:bodyPr/>
          <a:lstStyle/>
          <a:p>
            <a:r>
              <a:rPr lang="en-US" b="1" dirty="0"/>
              <a:t>What people have been doing?</a:t>
            </a:r>
          </a:p>
        </p:txBody>
      </p:sp>
      <p:sp>
        <p:nvSpPr>
          <p:cNvPr id="6" name="CustomShape 4">
            <a:extLst>
              <a:ext uri="{FF2B5EF4-FFF2-40B4-BE49-F238E27FC236}">
                <a16:creationId xmlns:a16="http://schemas.microsoft.com/office/drawing/2014/main" xmlns="" id="{1914870C-A888-42CF-8842-09F81C3EB41B}"/>
              </a:ext>
            </a:extLst>
          </p:cNvPr>
          <p:cNvSpPr/>
          <p:nvPr/>
        </p:nvSpPr>
        <p:spPr>
          <a:xfrm>
            <a:off x="0" y="6524625"/>
            <a:ext cx="4572000" cy="293688"/>
          </a:xfrm>
          <a:prstGeom prst="rect">
            <a:avLst/>
          </a:prstGeom>
          <a:solidFill>
            <a:schemeClr val="tx1"/>
          </a:solidFill>
          <a:ln>
            <a:noFill/>
          </a:ln>
        </p:spPr>
        <p:style>
          <a:lnRef idx="0">
            <a:scrgbClr r="0" g="0" b="0"/>
          </a:lnRef>
          <a:fillRef idx="0">
            <a:scrgbClr r="0" g="0" b="0"/>
          </a:fillRef>
          <a:effectRef idx="0">
            <a:scrgbClr r="0" g="0" b="0"/>
          </a:effectRef>
          <a:fontRef idx="minor"/>
        </p:style>
        <p:txBody>
          <a:bodyPr lIns="90000" tIns="45000" rIns="90000" bIns="45000" anchor="ctr"/>
          <a:lstStyle/>
          <a:p>
            <a:pPr lvl="0" algn="ctr" defTabSz="914400">
              <a:defRPr/>
            </a:pPr>
            <a:r>
              <a:rPr lang="en-IN" sz="2400" b="1" spc="-1" dirty="0">
                <a:solidFill>
                  <a:srgbClr val="FFFFFF"/>
                </a:solidFill>
                <a:latin typeface="Calibri"/>
              </a:rPr>
              <a:t>Big Data Computing</a:t>
            </a:r>
            <a:endParaRPr kumimoji="0" lang="en-IN" sz="2400" b="0" i="0" u="none" strike="noStrike" kern="1200" cap="none" spc="-1" normalizeH="0" baseline="0" noProof="0" dirty="0">
              <a:ln>
                <a:noFill/>
              </a:ln>
              <a:solidFill>
                <a:prstClr val="black"/>
              </a:solidFill>
              <a:effectLst/>
              <a:uLnTx/>
              <a:uFillTx/>
              <a:latin typeface="Arial"/>
            </a:endParaRPr>
          </a:p>
        </p:txBody>
      </p:sp>
      <p:sp>
        <p:nvSpPr>
          <p:cNvPr id="7" name="Footer Placeholder 3">
            <a:extLst>
              <a:ext uri="{FF2B5EF4-FFF2-40B4-BE49-F238E27FC236}">
                <a16:creationId xmlns:a16="http://schemas.microsoft.com/office/drawing/2014/main" xmlns="" id="{B998C213-6B97-4532-A415-2A0DF4539B56}"/>
              </a:ext>
            </a:extLst>
          </p:cNvPr>
          <p:cNvSpPr txBox="1">
            <a:spLocks/>
          </p:cNvSpPr>
          <p:nvPr/>
        </p:nvSpPr>
        <p:spPr bwMode="auto">
          <a:xfrm>
            <a:off x="4572000" y="6453188"/>
            <a:ext cx="4572000" cy="3651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lvl="0" algn="ctr" defTabSz="914400" fontAlgn="base">
              <a:spcBef>
                <a:spcPct val="0"/>
              </a:spcBef>
              <a:spcAft>
                <a:spcPct val="0"/>
              </a:spcAft>
            </a:pPr>
            <a:r>
              <a:rPr lang="en-US" b="1" dirty="0">
                <a:solidFill>
                  <a:schemeClr val="bg1"/>
                </a:solidFill>
                <a:latin typeface="Calibri" panose="020F0502020204030204" pitchFamily="34" charset="0"/>
                <a:cs typeface="Calibri" panose="020F0502020204030204" pitchFamily="34" charset="0"/>
              </a:rPr>
              <a:t>Spark Streaming</a:t>
            </a:r>
            <a:endParaRPr kumimoji="0" lang="en-US" altLang="en-US" b="1" i="0" u="none" strike="noStrike" kern="1200" cap="none" spc="0" normalizeH="0" baseline="0" noProof="0" dirty="0">
              <a:ln>
                <a:noFill/>
              </a:ln>
              <a:solidFill>
                <a:prstClr val="white"/>
              </a:solidFill>
              <a:effectLst/>
              <a:uLnTx/>
              <a:uFillTx/>
              <a:latin typeface="Calibri" panose="020F0502020204030204" pitchFamily="34" charset="0"/>
              <a:ea typeface="MS PGothic" panose="020B0600070205080204" pitchFamily="34" charset="-128"/>
            </a:endParaRPr>
          </a:p>
        </p:txBody>
      </p:sp>
    </p:spTree>
    <p:extLst>
      <p:ext uri="{BB962C8B-B14F-4D97-AF65-F5344CB8AC3E}">
        <p14:creationId xmlns:p14="http://schemas.microsoft.com/office/powerpoint/2010/main" xmlns="" val="1405876364"/>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7488B4E-E3E4-41F0-A1ED-E3B4E8AF58EB}"/>
              </a:ext>
            </a:extLst>
          </p:cNvPr>
          <p:cNvSpPr>
            <a:spLocks noGrp="1"/>
          </p:cNvSpPr>
          <p:nvPr>
            <p:ph type="title"/>
          </p:nvPr>
        </p:nvSpPr>
        <p:spPr/>
        <p:txBody>
          <a:bodyPr>
            <a:normAutofit/>
          </a:bodyPr>
          <a:lstStyle/>
          <a:p>
            <a:pPr>
              <a:defRPr/>
            </a:pPr>
            <a:r>
              <a:rPr lang="en-US" b="1" dirty="0">
                <a:sym typeface="Arial" charset="0"/>
              </a:rPr>
              <a:t>Vision - </a:t>
            </a:r>
            <a:r>
              <a:rPr lang="en-US" b="1" i="1" dirty="0">
                <a:sym typeface="Arial" charset="0"/>
              </a:rPr>
              <a:t>one stack to rule them all</a:t>
            </a:r>
          </a:p>
        </p:txBody>
      </p:sp>
      <p:pic>
        <p:nvPicPr>
          <p:cNvPr id="5" name="Picture 4">
            <a:extLst>
              <a:ext uri="{FF2B5EF4-FFF2-40B4-BE49-F238E27FC236}">
                <a16:creationId xmlns:a16="http://schemas.microsoft.com/office/drawing/2014/main" xmlns="" id="{7FF41607-6F7F-49C0-8601-253F37DA4DB2}"/>
              </a:ext>
            </a:extLst>
          </p:cNvPr>
          <p:cNvPicPr>
            <a:picLocks noChangeAspect="1"/>
          </p:cNvPicPr>
          <p:nvPr/>
        </p:nvPicPr>
        <p:blipFill>
          <a:blip r:embed="rId2"/>
          <a:stretch>
            <a:fillRect/>
          </a:stretch>
        </p:blipFill>
        <p:spPr>
          <a:xfrm>
            <a:off x="1633537" y="1323975"/>
            <a:ext cx="5876925" cy="4210050"/>
          </a:xfrm>
          <a:prstGeom prst="rect">
            <a:avLst/>
          </a:prstGeom>
        </p:spPr>
      </p:pic>
      <p:sp>
        <p:nvSpPr>
          <p:cNvPr id="7" name="CustomShape 4">
            <a:extLst>
              <a:ext uri="{FF2B5EF4-FFF2-40B4-BE49-F238E27FC236}">
                <a16:creationId xmlns:a16="http://schemas.microsoft.com/office/drawing/2014/main" xmlns="" id="{CAEFE7A9-4477-46AE-A6C9-C0F7E2B7BEA2}"/>
              </a:ext>
            </a:extLst>
          </p:cNvPr>
          <p:cNvSpPr/>
          <p:nvPr/>
        </p:nvSpPr>
        <p:spPr>
          <a:xfrm>
            <a:off x="0" y="6524625"/>
            <a:ext cx="4572000" cy="293688"/>
          </a:xfrm>
          <a:prstGeom prst="rect">
            <a:avLst/>
          </a:prstGeom>
          <a:solidFill>
            <a:schemeClr val="tx1"/>
          </a:solidFill>
          <a:ln>
            <a:noFill/>
          </a:ln>
        </p:spPr>
        <p:style>
          <a:lnRef idx="0">
            <a:scrgbClr r="0" g="0" b="0"/>
          </a:lnRef>
          <a:fillRef idx="0">
            <a:scrgbClr r="0" g="0" b="0"/>
          </a:fillRef>
          <a:effectRef idx="0">
            <a:scrgbClr r="0" g="0" b="0"/>
          </a:effectRef>
          <a:fontRef idx="minor"/>
        </p:style>
        <p:txBody>
          <a:bodyPr lIns="90000" tIns="45000" rIns="90000" bIns="45000" anchor="ctr"/>
          <a:lstStyle/>
          <a:p>
            <a:pPr lvl="0" algn="ctr" defTabSz="914400">
              <a:defRPr/>
            </a:pPr>
            <a:r>
              <a:rPr lang="en-IN" sz="2400" b="1" spc="-1" dirty="0">
                <a:solidFill>
                  <a:srgbClr val="FFFFFF"/>
                </a:solidFill>
                <a:latin typeface="Calibri"/>
              </a:rPr>
              <a:t>Big Data Computing</a:t>
            </a:r>
            <a:endParaRPr kumimoji="0" lang="en-IN" sz="2400" b="0" i="0" u="none" strike="noStrike" kern="1200" cap="none" spc="-1" normalizeH="0" baseline="0" noProof="0" dirty="0">
              <a:ln>
                <a:noFill/>
              </a:ln>
              <a:solidFill>
                <a:prstClr val="black"/>
              </a:solidFill>
              <a:effectLst/>
              <a:uLnTx/>
              <a:uFillTx/>
              <a:latin typeface="Arial"/>
            </a:endParaRPr>
          </a:p>
        </p:txBody>
      </p:sp>
      <p:sp>
        <p:nvSpPr>
          <p:cNvPr id="8" name="Footer Placeholder 3">
            <a:extLst>
              <a:ext uri="{FF2B5EF4-FFF2-40B4-BE49-F238E27FC236}">
                <a16:creationId xmlns:a16="http://schemas.microsoft.com/office/drawing/2014/main" xmlns="" id="{0F10E2E1-F8BA-49D7-9B26-15CD411EAED1}"/>
              </a:ext>
            </a:extLst>
          </p:cNvPr>
          <p:cNvSpPr txBox="1">
            <a:spLocks/>
          </p:cNvSpPr>
          <p:nvPr/>
        </p:nvSpPr>
        <p:spPr bwMode="auto">
          <a:xfrm>
            <a:off x="4572000" y="6453188"/>
            <a:ext cx="4572000" cy="3651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lvl="0" algn="ctr" defTabSz="914400" fontAlgn="base">
              <a:spcBef>
                <a:spcPct val="0"/>
              </a:spcBef>
              <a:spcAft>
                <a:spcPct val="0"/>
              </a:spcAft>
            </a:pPr>
            <a:r>
              <a:rPr lang="en-US" b="1" dirty="0">
                <a:solidFill>
                  <a:schemeClr val="bg1"/>
                </a:solidFill>
                <a:latin typeface="Calibri" panose="020F0502020204030204" pitchFamily="34" charset="0"/>
                <a:cs typeface="Calibri" panose="020F0502020204030204" pitchFamily="34" charset="0"/>
              </a:rPr>
              <a:t>Spark Streaming</a:t>
            </a:r>
            <a:endParaRPr kumimoji="0" lang="en-US" altLang="en-US" b="1" i="0" u="none" strike="noStrike" kern="1200" cap="none" spc="0" normalizeH="0" baseline="0" noProof="0" dirty="0">
              <a:ln>
                <a:noFill/>
              </a:ln>
              <a:solidFill>
                <a:prstClr val="white"/>
              </a:solidFill>
              <a:effectLst/>
              <a:uLnTx/>
              <a:uFillTx/>
              <a:latin typeface="Calibri" panose="020F0502020204030204" pitchFamily="34" charset="0"/>
              <a:ea typeface="MS PGothic" panose="020B0600070205080204" pitchFamily="34" charset="-128"/>
            </a:endParaRPr>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26C28FF3-18FA-4966-857A-ABEA7B91C9E3}"/>
              </a:ext>
            </a:extLst>
          </p:cNvPr>
          <p:cNvSpPr>
            <a:spLocks noGrp="1"/>
          </p:cNvSpPr>
          <p:nvPr>
            <p:ph type="title"/>
          </p:nvPr>
        </p:nvSpPr>
        <p:spPr/>
        <p:txBody>
          <a:bodyPr/>
          <a:lstStyle/>
          <a:p>
            <a:pPr>
              <a:defRPr/>
            </a:pPr>
            <a:r>
              <a:rPr lang="en-US" sz="3600" b="1" dirty="0">
                <a:sym typeface="Arial" charset="0"/>
              </a:rPr>
              <a:t>Spark program </a:t>
            </a:r>
            <a:r>
              <a:rPr lang="en-US" sz="3600" b="1" dirty="0" err="1">
                <a:sym typeface="Arial" charset="0"/>
              </a:rPr>
              <a:t>vs</a:t>
            </a:r>
            <a:r>
              <a:rPr lang="en-US" sz="3600" b="1" dirty="0">
                <a:sym typeface="Arial" charset="0"/>
              </a:rPr>
              <a:t> Spark Streaming program</a:t>
            </a:r>
          </a:p>
        </p:txBody>
      </p:sp>
      <p:sp>
        <p:nvSpPr>
          <p:cNvPr id="5" name="Content Placeholder 4">
            <a:extLst>
              <a:ext uri="{FF2B5EF4-FFF2-40B4-BE49-F238E27FC236}">
                <a16:creationId xmlns:a16="http://schemas.microsoft.com/office/drawing/2014/main" xmlns="" id="{8B34131A-FFF6-47F5-B0E5-6325D14F8B78}"/>
              </a:ext>
            </a:extLst>
          </p:cNvPr>
          <p:cNvSpPr>
            <a:spLocks noGrp="1"/>
          </p:cNvSpPr>
          <p:nvPr>
            <p:ph idx="1"/>
          </p:nvPr>
        </p:nvSpPr>
        <p:spPr>
          <a:xfrm>
            <a:off x="514350" y="1971675"/>
            <a:ext cx="8234363" cy="3476625"/>
          </a:xfrm>
        </p:spPr>
        <p:txBody>
          <a:bodyPr/>
          <a:lstStyle/>
          <a:p>
            <a:pPr marL="0" indent="0">
              <a:buNone/>
              <a:defRPr/>
            </a:pPr>
            <a:r>
              <a:rPr lang="en-US" sz="1800" b="1" dirty="0">
                <a:sym typeface="Arial" charset="0"/>
              </a:rPr>
              <a:t>Spark Streaming program on Twitter stream</a:t>
            </a:r>
            <a:endParaRPr lang="en-US" sz="1650" b="1" dirty="0">
              <a:sym typeface="Arial" charset="0"/>
            </a:endParaRPr>
          </a:p>
          <a:p>
            <a:pPr marL="0" indent="0">
              <a:buNone/>
              <a:defRPr/>
            </a:pPr>
            <a:r>
              <a:rPr lang="en-US" sz="1350" dirty="0" err="1">
                <a:latin typeface="Consolas"/>
                <a:cs typeface="Consolas"/>
                <a:sym typeface="Arial" charset="0"/>
              </a:rPr>
              <a:t>val</a:t>
            </a:r>
            <a:r>
              <a:rPr lang="en-US" sz="1350" dirty="0">
                <a:latin typeface="Consolas"/>
                <a:cs typeface="Consolas"/>
                <a:sym typeface="Arial" charset="0"/>
              </a:rPr>
              <a:t> </a:t>
            </a:r>
            <a:r>
              <a:rPr lang="en-US" sz="1350" dirty="0">
                <a:solidFill>
                  <a:srgbClr val="B50B1B"/>
                </a:solidFill>
                <a:latin typeface="Consolas"/>
                <a:cs typeface="Consolas"/>
                <a:sym typeface="Arial" charset="0"/>
              </a:rPr>
              <a:t>tweets</a:t>
            </a:r>
            <a:r>
              <a:rPr lang="en-US" sz="1350" dirty="0">
                <a:solidFill>
                  <a:schemeClr val="accent4"/>
                </a:solidFill>
                <a:latin typeface="Consolas"/>
                <a:cs typeface="Consolas"/>
                <a:sym typeface="Arial" charset="0"/>
              </a:rPr>
              <a:t> </a:t>
            </a:r>
            <a:r>
              <a:rPr lang="en-US" sz="1350" dirty="0">
                <a:latin typeface="Consolas"/>
                <a:cs typeface="Consolas"/>
                <a:sym typeface="Arial" charset="0"/>
              </a:rPr>
              <a:t>= </a:t>
            </a:r>
            <a:r>
              <a:rPr lang="en-US" sz="1350" dirty="0" err="1">
                <a:latin typeface="Consolas"/>
                <a:cs typeface="Consolas"/>
                <a:sym typeface="Arial" charset="0"/>
              </a:rPr>
              <a:t>ssc.</a:t>
            </a:r>
            <a:r>
              <a:rPr lang="en-US" sz="1350" dirty="0" err="1">
                <a:solidFill>
                  <a:srgbClr val="0D8BE6"/>
                </a:solidFill>
                <a:latin typeface="Consolas"/>
                <a:cs typeface="Consolas"/>
                <a:sym typeface="Arial" charset="0"/>
              </a:rPr>
              <a:t>twitterStream</a:t>
            </a:r>
            <a:r>
              <a:rPr lang="en-US" sz="1350" dirty="0">
                <a:latin typeface="Consolas"/>
                <a:cs typeface="Consolas"/>
                <a:sym typeface="Arial" charset="0"/>
              </a:rPr>
              <a:t>(&lt;Twitter username&gt;, &lt;Twitter password&gt;)</a:t>
            </a:r>
          </a:p>
          <a:p>
            <a:pPr marL="0" indent="0">
              <a:buNone/>
              <a:defRPr/>
            </a:pPr>
            <a:r>
              <a:rPr lang="en-US" sz="1350" dirty="0" err="1">
                <a:latin typeface="Consolas"/>
                <a:cs typeface="Consolas"/>
                <a:sym typeface="Arial" charset="0"/>
              </a:rPr>
              <a:t>val</a:t>
            </a:r>
            <a:r>
              <a:rPr lang="en-US" sz="1350" dirty="0">
                <a:latin typeface="Consolas"/>
                <a:cs typeface="Consolas"/>
                <a:sym typeface="Arial" charset="0"/>
              </a:rPr>
              <a:t> </a:t>
            </a:r>
            <a:r>
              <a:rPr lang="en-US" sz="1350" dirty="0" err="1">
                <a:solidFill>
                  <a:srgbClr val="C61B1B"/>
                </a:solidFill>
                <a:latin typeface="Consolas"/>
                <a:cs typeface="Consolas"/>
                <a:sym typeface="Arial" charset="0"/>
              </a:rPr>
              <a:t>hashTags</a:t>
            </a:r>
            <a:r>
              <a:rPr lang="en-US" sz="1350" dirty="0">
                <a:solidFill>
                  <a:srgbClr val="C61B1B"/>
                </a:solidFill>
                <a:latin typeface="Consolas"/>
                <a:cs typeface="Consolas"/>
                <a:sym typeface="Arial" charset="0"/>
              </a:rPr>
              <a:t> </a:t>
            </a:r>
            <a:r>
              <a:rPr lang="en-US" sz="1350" dirty="0">
                <a:latin typeface="Consolas"/>
                <a:cs typeface="Consolas"/>
                <a:sym typeface="Arial" charset="0"/>
              </a:rPr>
              <a:t>= </a:t>
            </a:r>
            <a:r>
              <a:rPr lang="en-US" sz="1350" dirty="0" err="1">
                <a:solidFill>
                  <a:srgbClr val="C61B1B"/>
                </a:solidFill>
                <a:latin typeface="Consolas"/>
                <a:cs typeface="Consolas"/>
                <a:sym typeface="Arial" charset="0"/>
              </a:rPr>
              <a:t>tweets</a:t>
            </a:r>
            <a:r>
              <a:rPr lang="en-US" sz="1350" dirty="0" err="1">
                <a:latin typeface="Consolas"/>
                <a:cs typeface="Consolas"/>
                <a:sym typeface="Arial" charset="0"/>
              </a:rPr>
              <a:t>.</a:t>
            </a:r>
            <a:r>
              <a:rPr lang="en-US" sz="1350" dirty="0" err="1">
                <a:solidFill>
                  <a:srgbClr val="0D8BE6"/>
                </a:solidFill>
                <a:latin typeface="Consolas"/>
                <a:cs typeface="Consolas"/>
                <a:sym typeface="Arial" charset="0"/>
              </a:rPr>
              <a:t>flatMap</a:t>
            </a:r>
            <a:r>
              <a:rPr lang="en-US" sz="1350" dirty="0">
                <a:solidFill>
                  <a:srgbClr val="0D8BE6"/>
                </a:solidFill>
                <a:latin typeface="Consolas"/>
                <a:cs typeface="Consolas"/>
                <a:sym typeface="Arial" charset="0"/>
              </a:rPr>
              <a:t> </a:t>
            </a:r>
            <a:r>
              <a:rPr lang="en-US" sz="1350" dirty="0">
                <a:latin typeface="Consolas"/>
                <a:cs typeface="Consolas"/>
                <a:sym typeface="Arial" charset="0"/>
              </a:rPr>
              <a:t>(status =&gt; </a:t>
            </a:r>
            <a:r>
              <a:rPr lang="en-US" sz="1350" dirty="0" err="1">
                <a:latin typeface="Consolas"/>
                <a:cs typeface="Consolas"/>
                <a:sym typeface="Arial" charset="0"/>
              </a:rPr>
              <a:t>getTags</a:t>
            </a:r>
            <a:r>
              <a:rPr lang="en-US" sz="1350" dirty="0">
                <a:latin typeface="Consolas"/>
                <a:cs typeface="Consolas"/>
                <a:sym typeface="Arial" charset="0"/>
              </a:rPr>
              <a:t>(status))</a:t>
            </a:r>
          </a:p>
          <a:p>
            <a:pPr marL="0" indent="0">
              <a:buNone/>
              <a:defRPr/>
            </a:pPr>
            <a:r>
              <a:rPr lang="en-US" sz="1350" dirty="0" err="1">
                <a:solidFill>
                  <a:schemeClr val="accent3"/>
                </a:solidFill>
                <a:latin typeface="Consolas"/>
                <a:cs typeface="Consolas"/>
                <a:sym typeface="Arial" charset="0"/>
              </a:rPr>
              <a:t>hashTags</a:t>
            </a:r>
            <a:r>
              <a:rPr lang="en-US" sz="1350" dirty="0" err="1">
                <a:latin typeface="Consolas"/>
                <a:cs typeface="Consolas"/>
                <a:sym typeface="Arial" charset="0"/>
              </a:rPr>
              <a:t>.</a:t>
            </a:r>
            <a:r>
              <a:rPr lang="en-US" sz="1350" dirty="0" err="1">
                <a:solidFill>
                  <a:schemeClr val="accent1"/>
                </a:solidFill>
                <a:latin typeface="Consolas"/>
                <a:cs typeface="Consolas"/>
                <a:sym typeface="Arial" charset="0"/>
              </a:rPr>
              <a:t>saveAsHadoopFiles</a:t>
            </a:r>
            <a:r>
              <a:rPr lang="en-US" sz="1350" dirty="0">
                <a:latin typeface="Consolas"/>
                <a:cs typeface="Consolas"/>
                <a:sym typeface="Arial" charset="0"/>
              </a:rPr>
              <a:t>("</a:t>
            </a:r>
            <a:r>
              <a:rPr lang="en-US" sz="1350" dirty="0" err="1">
                <a:latin typeface="Consolas"/>
                <a:cs typeface="Consolas"/>
                <a:sym typeface="Arial" charset="0"/>
              </a:rPr>
              <a:t>hdfs</a:t>
            </a:r>
            <a:r>
              <a:rPr lang="en-US" sz="1350" dirty="0">
                <a:latin typeface="Consolas"/>
                <a:cs typeface="Consolas"/>
                <a:sym typeface="Arial" charset="0"/>
              </a:rPr>
              <a:t>://...")</a:t>
            </a:r>
          </a:p>
          <a:p>
            <a:pPr marL="0" indent="0">
              <a:buNone/>
              <a:defRPr/>
            </a:pPr>
            <a:endParaRPr lang="en-US" sz="1350" dirty="0">
              <a:latin typeface="Consolas"/>
              <a:cs typeface="Consolas"/>
              <a:sym typeface="Arial" charset="0"/>
            </a:endParaRPr>
          </a:p>
          <a:p>
            <a:pPr marL="0" indent="0">
              <a:buNone/>
              <a:defRPr/>
            </a:pPr>
            <a:endParaRPr lang="en-US" sz="1350" dirty="0">
              <a:latin typeface="Consolas"/>
              <a:cs typeface="Consolas"/>
              <a:sym typeface="Arial" charset="0"/>
            </a:endParaRPr>
          </a:p>
          <a:p>
            <a:pPr marL="0" indent="0">
              <a:buNone/>
              <a:defRPr/>
            </a:pPr>
            <a:r>
              <a:rPr lang="en-US" sz="1800" b="1" dirty="0">
                <a:sym typeface="Arial" charset="0"/>
              </a:rPr>
              <a:t>Spark program on Twitter log file</a:t>
            </a:r>
          </a:p>
          <a:p>
            <a:pPr marL="0" indent="0">
              <a:buNone/>
              <a:defRPr/>
            </a:pPr>
            <a:r>
              <a:rPr lang="en-US" sz="1350" dirty="0" err="1">
                <a:latin typeface="Consolas"/>
                <a:cs typeface="Consolas"/>
                <a:sym typeface="Arial" charset="0"/>
              </a:rPr>
              <a:t>val</a:t>
            </a:r>
            <a:r>
              <a:rPr lang="en-US" sz="1350" dirty="0">
                <a:latin typeface="Consolas"/>
                <a:cs typeface="Consolas"/>
                <a:sym typeface="Arial" charset="0"/>
              </a:rPr>
              <a:t> </a:t>
            </a:r>
            <a:r>
              <a:rPr lang="en-US" sz="1350" dirty="0">
                <a:solidFill>
                  <a:srgbClr val="B50B1B"/>
                </a:solidFill>
                <a:latin typeface="Consolas"/>
                <a:cs typeface="Consolas"/>
                <a:sym typeface="Arial" charset="0"/>
              </a:rPr>
              <a:t>tweets</a:t>
            </a:r>
            <a:r>
              <a:rPr lang="en-US" sz="1350" dirty="0">
                <a:solidFill>
                  <a:schemeClr val="accent4"/>
                </a:solidFill>
                <a:latin typeface="Consolas"/>
                <a:cs typeface="Consolas"/>
                <a:sym typeface="Arial" charset="0"/>
              </a:rPr>
              <a:t> </a:t>
            </a:r>
            <a:r>
              <a:rPr lang="en-US" sz="1350" dirty="0">
                <a:latin typeface="Consolas"/>
                <a:cs typeface="Consolas"/>
                <a:sym typeface="Arial" charset="0"/>
              </a:rPr>
              <a:t>= </a:t>
            </a:r>
            <a:r>
              <a:rPr lang="en-US" sz="1350" dirty="0" err="1">
                <a:latin typeface="Consolas"/>
                <a:cs typeface="Consolas"/>
                <a:sym typeface="Arial" charset="0"/>
              </a:rPr>
              <a:t>sc.</a:t>
            </a:r>
            <a:r>
              <a:rPr lang="en-US" sz="1350" dirty="0" err="1">
                <a:solidFill>
                  <a:srgbClr val="0D8BE6"/>
                </a:solidFill>
                <a:latin typeface="Consolas"/>
                <a:cs typeface="Consolas"/>
                <a:sym typeface="Arial" charset="0"/>
              </a:rPr>
              <a:t>hadoopFile</a:t>
            </a:r>
            <a:r>
              <a:rPr lang="en-US" sz="1350" dirty="0">
                <a:latin typeface="Consolas"/>
                <a:cs typeface="Consolas"/>
                <a:sym typeface="Arial" charset="0"/>
              </a:rPr>
              <a:t>("</a:t>
            </a:r>
            <a:r>
              <a:rPr lang="en-US" sz="1350" dirty="0" err="1">
                <a:latin typeface="Consolas"/>
                <a:cs typeface="Consolas"/>
                <a:sym typeface="Arial" charset="0"/>
              </a:rPr>
              <a:t>hdfs</a:t>
            </a:r>
            <a:r>
              <a:rPr lang="en-US" sz="1350" dirty="0">
                <a:latin typeface="Consolas"/>
                <a:cs typeface="Consolas"/>
                <a:sym typeface="Arial" charset="0"/>
              </a:rPr>
              <a:t>://...")</a:t>
            </a:r>
          </a:p>
          <a:p>
            <a:pPr marL="0" indent="0">
              <a:buNone/>
              <a:defRPr/>
            </a:pPr>
            <a:r>
              <a:rPr lang="en-US" sz="1350" dirty="0" err="1">
                <a:latin typeface="Consolas"/>
                <a:cs typeface="Consolas"/>
                <a:sym typeface="Arial" charset="0"/>
              </a:rPr>
              <a:t>val</a:t>
            </a:r>
            <a:r>
              <a:rPr lang="en-US" sz="1350" dirty="0">
                <a:latin typeface="Consolas"/>
                <a:cs typeface="Consolas"/>
                <a:sym typeface="Arial" charset="0"/>
              </a:rPr>
              <a:t> </a:t>
            </a:r>
            <a:r>
              <a:rPr lang="en-US" sz="1350" dirty="0" err="1">
                <a:solidFill>
                  <a:srgbClr val="C61B1B"/>
                </a:solidFill>
                <a:latin typeface="Consolas"/>
                <a:cs typeface="Consolas"/>
                <a:sym typeface="Arial" charset="0"/>
              </a:rPr>
              <a:t>hashTags</a:t>
            </a:r>
            <a:r>
              <a:rPr lang="en-US" sz="1350" dirty="0">
                <a:solidFill>
                  <a:srgbClr val="C61B1B"/>
                </a:solidFill>
                <a:latin typeface="Consolas"/>
                <a:cs typeface="Consolas"/>
                <a:sym typeface="Arial" charset="0"/>
              </a:rPr>
              <a:t> </a:t>
            </a:r>
            <a:r>
              <a:rPr lang="en-US" sz="1350" dirty="0">
                <a:latin typeface="Consolas"/>
                <a:cs typeface="Consolas"/>
                <a:sym typeface="Arial" charset="0"/>
              </a:rPr>
              <a:t>= </a:t>
            </a:r>
            <a:r>
              <a:rPr lang="en-US" sz="1350" dirty="0" err="1">
                <a:solidFill>
                  <a:srgbClr val="C61B1B"/>
                </a:solidFill>
                <a:latin typeface="Consolas"/>
                <a:cs typeface="Consolas"/>
                <a:sym typeface="Arial" charset="0"/>
              </a:rPr>
              <a:t>tweets</a:t>
            </a:r>
            <a:r>
              <a:rPr lang="en-US" sz="1350" dirty="0" err="1">
                <a:latin typeface="Consolas"/>
                <a:cs typeface="Consolas"/>
                <a:sym typeface="Arial" charset="0"/>
              </a:rPr>
              <a:t>.</a:t>
            </a:r>
            <a:r>
              <a:rPr lang="en-US" sz="1350" dirty="0" err="1">
                <a:solidFill>
                  <a:srgbClr val="0D8BE6"/>
                </a:solidFill>
                <a:latin typeface="Consolas"/>
                <a:cs typeface="Consolas"/>
                <a:sym typeface="Arial" charset="0"/>
              </a:rPr>
              <a:t>flatMap</a:t>
            </a:r>
            <a:r>
              <a:rPr lang="en-US" sz="1350" dirty="0">
                <a:solidFill>
                  <a:srgbClr val="0D8BE6"/>
                </a:solidFill>
                <a:latin typeface="Consolas"/>
                <a:cs typeface="Consolas"/>
                <a:sym typeface="Arial" charset="0"/>
              </a:rPr>
              <a:t> </a:t>
            </a:r>
            <a:r>
              <a:rPr lang="en-US" sz="1350" dirty="0">
                <a:latin typeface="Consolas"/>
                <a:cs typeface="Consolas"/>
                <a:sym typeface="Arial" charset="0"/>
              </a:rPr>
              <a:t>(status =&gt; </a:t>
            </a:r>
            <a:r>
              <a:rPr lang="en-US" sz="1350" dirty="0" err="1">
                <a:latin typeface="Consolas"/>
                <a:cs typeface="Consolas"/>
                <a:sym typeface="Arial" charset="0"/>
              </a:rPr>
              <a:t>getTags</a:t>
            </a:r>
            <a:r>
              <a:rPr lang="en-US" sz="1350" dirty="0">
                <a:latin typeface="Consolas"/>
                <a:cs typeface="Consolas"/>
                <a:sym typeface="Arial" charset="0"/>
              </a:rPr>
              <a:t>(status))</a:t>
            </a:r>
          </a:p>
          <a:p>
            <a:pPr marL="0" indent="0">
              <a:buNone/>
              <a:defRPr/>
            </a:pPr>
            <a:r>
              <a:rPr lang="en-US" sz="1350" dirty="0" err="1">
                <a:solidFill>
                  <a:schemeClr val="accent3"/>
                </a:solidFill>
                <a:latin typeface="Consolas"/>
                <a:cs typeface="Consolas"/>
                <a:sym typeface="Arial" charset="0"/>
              </a:rPr>
              <a:t>hashTags</a:t>
            </a:r>
            <a:r>
              <a:rPr lang="en-US" sz="1350" dirty="0" err="1">
                <a:latin typeface="Consolas"/>
                <a:cs typeface="Consolas"/>
                <a:sym typeface="Arial" charset="0"/>
              </a:rPr>
              <a:t>.</a:t>
            </a:r>
            <a:r>
              <a:rPr lang="en-US" sz="1350" dirty="0" err="1">
                <a:solidFill>
                  <a:schemeClr val="accent1"/>
                </a:solidFill>
                <a:latin typeface="Consolas"/>
                <a:cs typeface="Consolas"/>
                <a:sym typeface="Arial" charset="0"/>
              </a:rPr>
              <a:t>saveAsHadoopFile</a:t>
            </a:r>
            <a:r>
              <a:rPr lang="en-US" sz="1350" dirty="0">
                <a:latin typeface="Consolas"/>
                <a:cs typeface="Consolas"/>
                <a:sym typeface="Arial" charset="0"/>
              </a:rPr>
              <a:t>("</a:t>
            </a:r>
            <a:r>
              <a:rPr lang="en-US" sz="1350" dirty="0" err="1">
                <a:latin typeface="Consolas"/>
                <a:cs typeface="Consolas"/>
                <a:sym typeface="Arial" charset="0"/>
              </a:rPr>
              <a:t>hdfs</a:t>
            </a:r>
            <a:r>
              <a:rPr lang="en-US" sz="1350" dirty="0">
                <a:latin typeface="Consolas"/>
                <a:cs typeface="Consolas"/>
                <a:sym typeface="Arial" charset="0"/>
              </a:rPr>
              <a:t>://...")</a:t>
            </a:r>
          </a:p>
          <a:p>
            <a:pPr marL="0" indent="0">
              <a:buNone/>
              <a:defRPr/>
            </a:pPr>
            <a:endParaRPr lang="en-US" sz="1650" b="1" dirty="0">
              <a:sym typeface="Arial" charset="0"/>
            </a:endParaRPr>
          </a:p>
        </p:txBody>
      </p:sp>
      <p:sp>
        <p:nvSpPr>
          <p:cNvPr id="6" name="CustomShape 4">
            <a:extLst>
              <a:ext uri="{FF2B5EF4-FFF2-40B4-BE49-F238E27FC236}">
                <a16:creationId xmlns:a16="http://schemas.microsoft.com/office/drawing/2014/main" xmlns="" id="{D4A3F27D-C3E3-433C-AD21-19FDA73251A6}"/>
              </a:ext>
            </a:extLst>
          </p:cNvPr>
          <p:cNvSpPr/>
          <p:nvPr/>
        </p:nvSpPr>
        <p:spPr>
          <a:xfrm>
            <a:off x="0" y="6524625"/>
            <a:ext cx="4572000" cy="293688"/>
          </a:xfrm>
          <a:prstGeom prst="rect">
            <a:avLst/>
          </a:prstGeom>
          <a:solidFill>
            <a:schemeClr val="tx1"/>
          </a:solidFill>
          <a:ln>
            <a:noFill/>
          </a:ln>
        </p:spPr>
        <p:style>
          <a:lnRef idx="0">
            <a:scrgbClr r="0" g="0" b="0"/>
          </a:lnRef>
          <a:fillRef idx="0">
            <a:scrgbClr r="0" g="0" b="0"/>
          </a:fillRef>
          <a:effectRef idx="0">
            <a:scrgbClr r="0" g="0" b="0"/>
          </a:effectRef>
          <a:fontRef idx="minor"/>
        </p:style>
        <p:txBody>
          <a:bodyPr lIns="90000" tIns="45000" rIns="90000" bIns="45000" anchor="ctr"/>
          <a:lstStyle/>
          <a:p>
            <a:pPr lvl="0" algn="ctr" defTabSz="914400">
              <a:defRPr/>
            </a:pPr>
            <a:r>
              <a:rPr lang="en-IN" sz="2400" b="1" spc="-1" dirty="0">
                <a:solidFill>
                  <a:srgbClr val="FFFFFF"/>
                </a:solidFill>
                <a:latin typeface="Calibri"/>
              </a:rPr>
              <a:t>Big Data Computing</a:t>
            </a:r>
            <a:endParaRPr kumimoji="0" lang="en-IN" sz="2400" b="0" i="0" u="none" strike="noStrike" kern="1200" cap="none" spc="-1" normalizeH="0" baseline="0" noProof="0" dirty="0">
              <a:ln>
                <a:noFill/>
              </a:ln>
              <a:solidFill>
                <a:prstClr val="black"/>
              </a:solidFill>
              <a:effectLst/>
              <a:uLnTx/>
              <a:uFillTx/>
              <a:latin typeface="Arial"/>
            </a:endParaRPr>
          </a:p>
        </p:txBody>
      </p:sp>
      <p:sp>
        <p:nvSpPr>
          <p:cNvPr id="7" name="Footer Placeholder 3">
            <a:extLst>
              <a:ext uri="{FF2B5EF4-FFF2-40B4-BE49-F238E27FC236}">
                <a16:creationId xmlns:a16="http://schemas.microsoft.com/office/drawing/2014/main" xmlns="" id="{3556B29F-189C-437F-8749-F8CC0E4361F3}"/>
              </a:ext>
            </a:extLst>
          </p:cNvPr>
          <p:cNvSpPr txBox="1">
            <a:spLocks/>
          </p:cNvSpPr>
          <p:nvPr/>
        </p:nvSpPr>
        <p:spPr bwMode="auto">
          <a:xfrm>
            <a:off x="4572000" y="6453188"/>
            <a:ext cx="4572000" cy="3651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lvl="0" algn="ctr" defTabSz="914400" fontAlgn="base">
              <a:spcBef>
                <a:spcPct val="0"/>
              </a:spcBef>
              <a:spcAft>
                <a:spcPct val="0"/>
              </a:spcAft>
            </a:pPr>
            <a:r>
              <a:rPr lang="en-US" b="1" dirty="0">
                <a:solidFill>
                  <a:schemeClr val="bg1"/>
                </a:solidFill>
                <a:latin typeface="Calibri" panose="020F0502020204030204" pitchFamily="34" charset="0"/>
                <a:cs typeface="Calibri" panose="020F0502020204030204" pitchFamily="34" charset="0"/>
              </a:rPr>
              <a:t>Spark Streaming</a:t>
            </a:r>
            <a:endParaRPr kumimoji="0" lang="en-US" altLang="en-US" b="1" i="0" u="none" strike="noStrike" kern="1200" cap="none" spc="0" normalizeH="0" baseline="0" noProof="0" dirty="0">
              <a:ln>
                <a:noFill/>
              </a:ln>
              <a:solidFill>
                <a:prstClr val="white"/>
              </a:solidFill>
              <a:effectLst/>
              <a:uLnTx/>
              <a:uFillTx/>
              <a:latin typeface="Calibri" panose="020F0502020204030204" pitchFamily="34" charset="0"/>
              <a:ea typeface="MS PGothic" panose="020B0600070205080204" pitchFamily="34" charset="-128"/>
            </a:endParaRPr>
          </a:p>
        </p:txBody>
      </p:sp>
      <mc:AlternateContent xmlns:mc="http://schemas.openxmlformats.org/markup-compatibility/2006">
        <mc:Choice xmlns:p14="http://schemas.microsoft.com/office/powerpoint/2010/main" xmlns="" Requires="p14">
          <p:contentPart p14:bwMode="auto" r:id="rId2">
            <p14:nvContentPartPr>
              <p14:cNvPr id="2" name="Ink 1"/>
              <p14:cNvContentPartPr/>
              <p14:nvPr/>
            </p14:nvContentPartPr>
            <p14:xfrm>
              <a:off x="3016440" y="2060640"/>
              <a:ext cx="691920" cy="1831680"/>
            </p14:xfrm>
          </p:contentPart>
        </mc:Choice>
        <mc:Fallback>
          <p:pic>
            <p:nvPicPr>
              <p:cNvPr id="2" name="Ink 1"/>
              <p:cNvPicPr/>
              <p:nvPr/>
            </p:nvPicPr>
            <p:blipFill>
              <a:blip r:embed="rId3"/>
              <a:stretch>
                <a:fillRect/>
              </a:stretch>
            </p:blipFill>
            <p:spPr>
              <a:xfrm>
                <a:off x="3007440" y="2052360"/>
                <a:ext cx="709200" cy="1850760"/>
              </a:xfrm>
              <a:prstGeom prst="rect">
                <a:avLst/>
              </a:prstGeom>
            </p:spPr>
          </p:pic>
        </mc:Fallback>
      </mc:AlternateContent>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1066808"/>
            <a:ext cx="3307830" cy="5059363"/>
          </a:xfrm>
        </p:spPr>
        <p:txBody>
          <a:bodyPr/>
          <a:lstStyle/>
          <a:p>
            <a:pPr>
              <a:defRPr/>
            </a:pPr>
            <a:r>
              <a:rPr lang="en-US" sz="2600" dirty="0"/>
              <a:t>Explore data interactively to identify problems</a:t>
            </a:r>
          </a:p>
          <a:p>
            <a:pPr lvl="1">
              <a:defRPr/>
            </a:pPr>
            <a:endParaRPr lang="en-US" sz="2600" dirty="0"/>
          </a:p>
          <a:p>
            <a:pPr>
              <a:defRPr/>
            </a:pPr>
            <a:r>
              <a:rPr lang="en-US" sz="2600" dirty="0"/>
              <a:t>Use same code in Spark for processing large logs</a:t>
            </a:r>
          </a:p>
          <a:p>
            <a:pPr lvl="1">
              <a:defRPr/>
            </a:pPr>
            <a:endParaRPr lang="en-US" sz="2600" dirty="0"/>
          </a:p>
          <a:p>
            <a:pPr>
              <a:defRPr/>
            </a:pPr>
            <a:r>
              <a:rPr lang="en-US" sz="2600" dirty="0"/>
              <a:t>Use similar code in Spark Streaming for </a:t>
            </a:r>
            <a:r>
              <a:rPr lang="en-US" sz="2600" dirty="0" err="1"/>
              <a:t>realtime</a:t>
            </a:r>
            <a:r>
              <a:rPr lang="en-US" sz="2600" dirty="0"/>
              <a:t> processing</a:t>
            </a:r>
          </a:p>
        </p:txBody>
      </p:sp>
      <p:sp>
        <p:nvSpPr>
          <p:cNvPr id="2" name="Title 1"/>
          <p:cNvSpPr>
            <a:spLocks noGrp="1"/>
          </p:cNvSpPr>
          <p:nvPr>
            <p:ph type="title"/>
          </p:nvPr>
        </p:nvSpPr>
        <p:spPr/>
        <p:txBody>
          <a:bodyPr>
            <a:normAutofit/>
          </a:bodyPr>
          <a:lstStyle/>
          <a:p>
            <a:pPr>
              <a:defRPr/>
            </a:pPr>
            <a:r>
              <a:rPr lang="en-US" b="1" dirty="0"/>
              <a:t>Advantage of an unified stack</a:t>
            </a:r>
          </a:p>
        </p:txBody>
      </p:sp>
      <p:sp>
        <p:nvSpPr>
          <p:cNvPr id="7" name="TextBox 6"/>
          <p:cNvSpPr txBox="1"/>
          <p:nvPr/>
        </p:nvSpPr>
        <p:spPr>
          <a:xfrm>
            <a:off x="3886200" y="1409700"/>
            <a:ext cx="4646419" cy="1516107"/>
          </a:xfrm>
          <a:prstGeom prst="rect">
            <a:avLst/>
          </a:prstGeom>
          <a:solidFill>
            <a:srgbClr val="FFFFFF"/>
          </a:solidFill>
          <a:ln>
            <a:solidFill>
              <a:schemeClr val="tx1">
                <a:lumMod val="50000"/>
                <a:lumOff val="50000"/>
              </a:schemeClr>
            </a:solidFill>
          </a:ln>
          <a:effectLst>
            <a:outerShdw blurRad="50800" dist="38100" dir="2700000" algn="tl" rotWithShape="0">
              <a:prstClr val="black">
                <a:alpha val="40000"/>
              </a:prstClr>
            </a:outerShdw>
          </a:effectLst>
        </p:spPr>
        <p:txBody>
          <a:bodyPr wrap="none" lIns="38405" tIns="19202" rIns="38405" bIns="19202">
            <a:spAutoFit/>
          </a:bodyPr>
          <a:lstStyle/>
          <a:p>
            <a:pPr>
              <a:defRPr/>
            </a:pPr>
            <a:r>
              <a:rPr lang="en-US" sz="1200" dirty="0">
                <a:solidFill>
                  <a:prstClr val="black"/>
                </a:solidFill>
                <a:latin typeface="Consolas"/>
                <a:ea typeface="ヒラギノ角ゴ ProN W3"/>
                <a:cs typeface="Consolas"/>
              </a:rPr>
              <a:t>$ ./spark-shell</a:t>
            </a:r>
          </a:p>
          <a:p>
            <a:pPr>
              <a:defRPr/>
            </a:pPr>
            <a:r>
              <a:rPr lang="en-US" sz="1200" dirty="0" err="1">
                <a:solidFill>
                  <a:prstClr val="black"/>
                </a:solidFill>
                <a:latin typeface="Consolas"/>
                <a:ea typeface="ヒラギノ角ゴ ProN W3"/>
                <a:cs typeface="Consolas"/>
              </a:rPr>
              <a:t>scala</a:t>
            </a:r>
            <a:r>
              <a:rPr lang="en-US" sz="1200" dirty="0">
                <a:solidFill>
                  <a:prstClr val="black"/>
                </a:solidFill>
                <a:latin typeface="Consolas"/>
                <a:ea typeface="ヒラギノ角ゴ ProN W3"/>
                <a:cs typeface="Consolas"/>
              </a:rPr>
              <a:t>&gt; </a:t>
            </a:r>
            <a:r>
              <a:rPr lang="en-US" sz="1200" dirty="0" err="1">
                <a:solidFill>
                  <a:srgbClr val="B50B1B"/>
                </a:solidFill>
                <a:latin typeface="Consolas"/>
                <a:ea typeface="ヒラギノ角ゴ ProN W3"/>
                <a:cs typeface="Consolas"/>
              </a:rPr>
              <a:t>val</a:t>
            </a:r>
            <a:r>
              <a:rPr lang="en-US" sz="1200" dirty="0">
                <a:solidFill>
                  <a:srgbClr val="B50B1B"/>
                </a:solidFill>
                <a:latin typeface="Consolas"/>
                <a:ea typeface="ヒラギノ角ゴ ProN W3"/>
                <a:cs typeface="Consolas"/>
              </a:rPr>
              <a:t> file = </a:t>
            </a:r>
            <a:r>
              <a:rPr lang="en-US" sz="1200" dirty="0" err="1">
                <a:solidFill>
                  <a:srgbClr val="B50B1B"/>
                </a:solidFill>
                <a:latin typeface="Consolas"/>
                <a:ea typeface="ヒラギノ角ゴ ProN W3"/>
                <a:cs typeface="Consolas"/>
              </a:rPr>
              <a:t>sc.hadoopFile</a:t>
            </a:r>
            <a:r>
              <a:rPr lang="en-US" sz="1200" dirty="0">
                <a:solidFill>
                  <a:srgbClr val="B50B1B"/>
                </a:solidFill>
                <a:latin typeface="Consolas"/>
                <a:ea typeface="ヒラギノ角ゴ ProN W3"/>
                <a:cs typeface="Consolas"/>
              </a:rPr>
              <a:t>(“</a:t>
            </a:r>
            <a:r>
              <a:rPr lang="en-US" sz="1200" dirty="0" err="1">
                <a:solidFill>
                  <a:srgbClr val="B50B1B"/>
                </a:solidFill>
                <a:latin typeface="Consolas"/>
                <a:ea typeface="ヒラギノ角ゴ ProN W3"/>
                <a:cs typeface="Consolas"/>
              </a:rPr>
              <a:t>smallLogs</a:t>
            </a:r>
            <a:r>
              <a:rPr lang="en-US" sz="1200" dirty="0">
                <a:solidFill>
                  <a:srgbClr val="B50B1B"/>
                </a:solidFill>
                <a:latin typeface="Consolas"/>
                <a:ea typeface="ヒラギノ角ゴ ProN W3"/>
                <a:cs typeface="Consolas"/>
              </a:rPr>
              <a:t>”)</a:t>
            </a:r>
          </a:p>
          <a:p>
            <a:pPr>
              <a:defRPr/>
            </a:pPr>
            <a:r>
              <a:rPr lang="en-US" sz="1200" dirty="0">
                <a:solidFill>
                  <a:prstClr val="black"/>
                </a:solidFill>
                <a:latin typeface="Consolas"/>
                <a:ea typeface="ヒラギノ角ゴ ProN W3"/>
                <a:cs typeface="Consolas"/>
              </a:rPr>
              <a:t>...</a:t>
            </a:r>
          </a:p>
          <a:p>
            <a:pPr>
              <a:defRPr/>
            </a:pPr>
            <a:r>
              <a:rPr lang="en-US" sz="1200" dirty="0" err="1">
                <a:solidFill>
                  <a:prstClr val="black"/>
                </a:solidFill>
                <a:latin typeface="Consolas"/>
                <a:ea typeface="ヒラギノ角ゴ ProN W3"/>
                <a:cs typeface="Consolas"/>
              </a:rPr>
              <a:t>scala</a:t>
            </a:r>
            <a:r>
              <a:rPr lang="en-US" sz="1200" dirty="0">
                <a:solidFill>
                  <a:prstClr val="black"/>
                </a:solidFill>
                <a:latin typeface="Consolas"/>
                <a:ea typeface="ヒラギノ角ゴ ProN W3"/>
                <a:cs typeface="Consolas"/>
              </a:rPr>
              <a:t>&gt; </a:t>
            </a:r>
            <a:r>
              <a:rPr lang="en-US" sz="1200" dirty="0" err="1">
                <a:solidFill>
                  <a:srgbClr val="B50B1B"/>
                </a:solidFill>
                <a:latin typeface="Consolas"/>
                <a:ea typeface="ヒラギノ角ゴ ProN W3"/>
                <a:cs typeface="Consolas"/>
              </a:rPr>
              <a:t>val</a:t>
            </a:r>
            <a:r>
              <a:rPr lang="en-US" sz="1200" dirty="0">
                <a:solidFill>
                  <a:srgbClr val="B50B1B"/>
                </a:solidFill>
                <a:latin typeface="Consolas"/>
                <a:ea typeface="ヒラギノ角ゴ ProN W3"/>
                <a:cs typeface="Consolas"/>
              </a:rPr>
              <a:t> filtered = </a:t>
            </a:r>
            <a:r>
              <a:rPr lang="en-US" sz="1200" dirty="0" err="1">
                <a:solidFill>
                  <a:srgbClr val="B50B1B"/>
                </a:solidFill>
                <a:latin typeface="Consolas"/>
                <a:ea typeface="ヒラギノ角ゴ ProN W3"/>
                <a:cs typeface="Consolas"/>
              </a:rPr>
              <a:t>file.filter</a:t>
            </a:r>
            <a:r>
              <a:rPr lang="en-US" sz="1200" dirty="0">
                <a:solidFill>
                  <a:srgbClr val="B50B1B"/>
                </a:solidFill>
                <a:latin typeface="Consolas"/>
                <a:ea typeface="ヒラギノ角ゴ ProN W3"/>
                <a:cs typeface="Consolas"/>
              </a:rPr>
              <a:t>(_.contains(“ERROR”))</a:t>
            </a:r>
          </a:p>
          <a:p>
            <a:pPr>
              <a:defRPr/>
            </a:pPr>
            <a:r>
              <a:rPr lang="en-US" sz="1200" dirty="0">
                <a:solidFill>
                  <a:prstClr val="black"/>
                </a:solidFill>
                <a:latin typeface="Consolas"/>
                <a:ea typeface="ヒラギノ角ゴ ProN W3"/>
                <a:cs typeface="Consolas"/>
              </a:rPr>
              <a:t>...</a:t>
            </a:r>
          </a:p>
          <a:p>
            <a:pPr>
              <a:defRPr/>
            </a:pPr>
            <a:r>
              <a:rPr lang="en-US" sz="1200" dirty="0" err="1">
                <a:solidFill>
                  <a:prstClr val="black"/>
                </a:solidFill>
                <a:latin typeface="Consolas"/>
                <a:ea typeface="ヒラギノ角ゴ ProN W3"/>
                <a:cs typeface="Consolas"/>
              </a:rPr>
              <a:t>scala</a:t>
            </a:r>
            <a:r>
              <a:rPr lang="en-US" sz="1200" dirty="0">
                <a:solidFill>
                  <a:prstClr val="black"/>
                </a:solidFill>
                <a:latin typeface="Consolas"/>
                <a:ea typeface="ヒラギノ角ゴ ProN W3"/>
                <a:cs typeface="Consolas"/>
              </a:rPr>
              <a:t>&gt; </a:t>
            </a:r>
            <a:r>
              <a:rPr lang="en-US" sz="1200" dirty="0" err="1">
                <a:solidFill>
                  <a:srgbClr val="B50B1B"/>
                </a:solidFill>
                <a:latin typeface="Consolas"/>
                <a:ea typeface="ヒラギノ角ゴ ProN W3"/>
                <a:cs typeface="Consolas"/>
              </a:rPr>
              <a:t>val</a:t>
            </a:r>
            <a:r>
              <a:rPr lang="en-US" sz="1200" dirty="0">
                <a:solidFill>
                  <a:srgbClr val="B50B1B"/>
                </a:solidFill>
                <a:latin typeface="Consolas"/>
                <a:ea typeface="ヒラギノ角ゴ ProN W3"/>
                <a:cs typeface="Consolas"/>
              </a:rPr>
              <a:t> mapped = </a:t>
            </a:r>
            <a:r>
              <a:rPr lang="en-US" sz="1200" dirty="0" err="1">
                <a:solidFill>
                  <a:srgbClr val="B50B1B"/>
                </a:solidFill>
                <a:latin typeface="Consolas"/>
                <a:ea typeface="ヒラギノ角ゴ ProN W3"/>
                <a:cs typeface="Consolas"/>
              </a:rPr>
              <a:t>filtered.map</a:t>
            </a:r>
            <a:r>
              <a:rPr lang="en-US" sz="1200" dirty="0">
                <a:solidFill>
                  <a:srgbClr val="B50B1B"/>
                </a:solidFill>
                <a:latin typeface="Consolas"/>
                <a:ea typeface="ヒラギノ角ゴ ProN W3"/>
                <a:cs typeface="Consolas"/>
              </a:rPr>
              <a:t>(...)</a:t>
            </a:r>
          </a:p>
          <a:p>
            <a:pPr>
              <a:defRPr/>
            </a:pPr>
            <a:r>
              <a:rPr lang="en-US" sz="1200" dirty="0">
                <a:solidFill>
                  <a:srgbClr val="B50B1B"/>
                </a:solidFill>
                <a:latin typeface="Consolas"/>
                <a:ea typeface="ヒラギノ角ゴ ProN W3"/>
                <a:cs typeface="Consolas"/>
              </a:rPr>
              <a:t>...</a:t>
            </a:r>
          </a:p>
          <a:p>
            <a:pPr>
              <a:defRPr/>
            </a:pPr>
            <a:endParaRPr lang="en-US" sz="1200" dirty="0">
              <a:solidFill>
                <a:prstClr val="black"/>
              </a:solidFill>
              <a:latin typeface="Consolas"/>
              <a:ea typeface="ヒラギノ角ゴ ProN W3"/>
              <a:cs typeface="Consolas"/>
            </a:endParaRPr>
          </a:p>
        </p:txBody>
      </p:sp>
      <p:sp>
        <p:nvSpPr>
          <p:cNvPr id="8" name="TextBox 7"/>
          <p:cNvSpPr txBox="1"/>
          <p:nvPr/>
        </p:nvSpPr>
        <p:spPr>
          <a:xfrm>
            <a:off x="4048123" y="2552700"/>
            <a:ext cx="4646075" cy="1700773"/>
          </a:xfrm>
          <a:prstGeom prst="rect">
            <a:avLst/>
          </a:prstGeom>
          <a:solidFill>
            <a:srgbClr val="FFFFFF"/>
          </a:solidFill>
          <a:ln>
            <a:solidFill>
              <a:srgbClr val="7F7F7F"/>
            </a:solidFill>
          </a:ln>
          <a:effectLst>
            <a:outerShdw blurRad="50800" dist="38100" dir="2700000" algn="tl" rotWithShape="0">
              <a:prstClr val="black">
                <a:alpha val="40000"/>
              </a:prstClr>
            </a:outerShdw>
          </a:effectLst>
        </p:spPr>
        <p:txBody>
          <a:bodyPr wrap="square" lIns="38405" tIns="19202" rIns="38405" bIns="19202">
            <a:spAutoFit/>
          </a:bodyPr>
          <a:lstStyle/>
          <a:p>
            <a:pPr>
              <a:defRPr/>
            </a:pPr>
            <a:r>
              <a:rPr lang="en-US" sz="1200" dirty="0">
                <a:solidFill>
                  <a:prstClr val="black"/>
                </a:solidFill>
                <a:latin typeface="Consolas"/>
                <a:ea typeface="ヒラギノ角ゴ ProN W3"/>
                <a:cs typeface="Consolas"/>
              </a:rPr>
              <a:t>object </a:t>
            </a:r>
            <a:r>
              <a:rPr lang="en-US" sz="1200" dirty="0" err="1">
                <a:solidFill>
                  <a:prstClr val="black"/>
                </a:solidFill>
                <a:latin typeface="Consolas"/>
                <a:ea typeface="ヒラギノ角ゴ ProN W3"/>
                <a:cs typeface="Consolas"/>
              </a:rPr>
              <a:t>ProcessProductionData</a:t>
            </a:r>
            <a:r>
              <a:rPr lang="en-US" sz="1200" dirty="0">
                <a:solidFill>
                  <a:prstClr val="black"/>
                </a:solidFill>
                <a:latin typeface="Consolas"/>
                <a:ea typeface="ヒラギノ角ゴ ProN W3"/>
                <a:cs typeface="Consolas"/>
              </a:rPr>
              <a:t> {</a:t>
            </a:r>
          </a:p>
          <a:p>
            <a:pPr>
              <a:defRPr/>
            </a:pPr>
            <a:r>
              <a:rPr lang="en-US" sz="1200" dirty="0">
                <a:solidFill>
                  <a:prstClr val="black"/>
                </a:solidFill>
                <a:latin typeface="Consolas"/>
                <a:ea typeface="ヒラギノ角ゴ ProN W3"/>
                <a:cs typeface="Consolas"/>
              </a:rPr>
              <a:t>  </a:t>
            </a:r>
            <a:r>
              <a:rPr lang="en-US" sz="1200" dirty="0" err="1">
                <a:solidFill>
                  <a:prstClr val="black"/>
                </a:solidFill>
                <a:latin typeface="Consolas"/>
                <a:ea typeface="ヒラギノ角ゴ ProN W3"/>
                <a:cs typeface="Consolas"/>
              </a:rPr>
              <a:t>def</a:t>
            </a:r>
            <a:r>
              <a:rPr lang="en-US" sz="1200" dirty="0">
                <a:solidFill>
                  <a:prstClr val="black"/>
                </a:solidFill>
                <a:latin typeface="Consolas"/>
                <a:ea typeface="ヒラギノ角ゴ ProN W3"/>
                <a:cs typeface="Consolas"/>
              </a:rPr>
              <a:t> main(</a:t>
            </a:r>
            <a:r>
              <a:rPr lang="en-US" sz="1200" dirty="0" err="1">
                <a:solidFill>
                  <a:prstClr val="black"/>
                </a:solidFill>
                <a:latin typeface="Consolas"/>
                <a:ea typeface="ヒラギノ角ゴ ProN W3"/>
                <a:cs typeface="Consolas"/>
              </a:rPr>
              <a:t>args</a:t>
            </a:r>
            <a:r>
              <a:rPr lang="en-US" sz="1200" dirty="0">
                <a:solidFill>
                  <a:prstClr val="black"/>
                </a:solidFill>
                <a:latin typeface="Consolas"/>
                <a:ea typeface="ヒラギノ角ゴ ProN W3"/>
                <a:cs typeface="Consolas"/>
              </a:rPr>
              <a:t>: Array[String]) {</a:t>
            </a:r>
          </a:p>
          <a:p>
            <a:pPr>
              <a:defRPr/>
            </a:pPr>
            <a:r>
              <a:rPr lang="en-US" sz="1200" dirty="0">
                <a:solidFill>
                  <a:srgbClr val="1D86CD"/>
                </a:solidFill>
                <a:latin typeface="Consolas"/>
                <a:ea typeface="ヒラギノ角ゴ ProN W3"/>
                <a:cs typeface="Consolas"/>
              </a:rPr>
              <a:t>    </a:t>
            </a:r>
            <a:r>
              <a:rPr lang="en-US" sz="1200" dirty="0" err="1">
                <a:solidFill>
                  <a:srgbClr val="1D86CD"/>
                </a:solidFill>
                <a:latin typeface="Consolas"/>
                <a:ea typeface="ヒラギノ角ゴ ProN W3"/>
                <a:cs typeface="Consolas"/>
              </a:rPr>
              <a:t>val</a:t>
            </a:r>
            <a:r>
              <a:rPr lang="en-US" sz="1200" dirty="0">
                <a:solidFill>
                  <a:srgbClr val="1D86CD"/>
                </a:solidFill>
                <a:latin typeface="Consolas"/>
                <a:ea typeface="ヒラギノ角ゴ ProN W3"/>
                <a:cs typeface="Consolas"/>
              </a:rPr>
              <a:t> </a:t>
            </a:r>
            <a:r>
              <a:rPr lang="en-US" sz="1200" dirty="0" err="1">
                <a:solidFill>
                  <a:srgbClr val="1D86CD"/>
                </a:solidFill>
                <a:latin typeface="Consolas"/>
                <a:ea typeface="ヒラギノ角ゴ ProN W3"/>
                <a:cs typeface="Consolas"/>
              </a:rPr>
              <a:t>sc</a:t>
            </a:r>
            <a:r>
              <a:rPr lang="en-US" sz="1200" dirty="0">
                <a:solidFill>
                  <a:srgbClr val="1D86CD"/>
                </a:solidFill>
                <a:latin typeface="Consolas"/>
                <a:ea typeface="ヒラギノ角ゴ ProN W3"/>
                <a:cs typeface="Consolas"/>
              </a:rPr>
              <a:t> = new </a:t>
            </a:r>
            <a:r>
              <a:rPr lang="en-US" sz="1200" dirty="0" err="1">
                <a:solidFill>
                  <a:srgbClr val="1D86CD"/>
                </a:solidFill>
                <a:latin typeface="Consolas"/>
                <a:ea typeface="ヒラギノ角ゴ ProN W3"/>
                <a:cs typeface="Consolas"/>
              </a:rPr>
              <a:t>SparkContext</a:t>
            </a:r>
            <a:r>
              <a:rPr lang="en-US" sz="1200" dirty="0">
                <a:solidFill>
                  <a:srgbClr val="1D86CD"/>
                </a:solidFill>
                <a:latin typeface="Consolas"/>
                <a:ea typeface="ヒラギノ角ゴ ProN W3"/>
                <a:cs typeface="Consolas"/>
              </a:rPr>
              <a:t>(...)</a:t>
            </a:r>
          </a:p>
          <a:p>
            <a:pPr>
              <a:defRPr/>
            </a:pPr>
            <a:r>
              <a:rPr lang="en-US" sz="1200" dirty="0">
                <a:solidFill>
                  <a:prstClr val="black"/>
                </a:solidFill>
                <a:latin typeface="Consolas"/>
                <a:ea typeface="ヒラギノ角ゴ ProN W3"/>
                <a:cs typeface="Consolas"/>
              </a:rPr>
              <a:t>   </a:t>
            </a:r>
            <a:r>
              <a:rPr lang="en-US" sz="1200" dirty="0">
                <a:solidFill>
                  <a:srgbClr val="B50B1B"/>
                </a:solidFill>
                <a:latin typeface="Consolas"/>
                <a:ea typeface="ヒラギノ角ゴ ProN W3"/>
                <a:cs typeface="Consolas"/>
              </a:rPr>
              <a:t> </a:t>
            </a:r>
            <a:r>
              <a:rPr lang="en-US" sz="1200" dirty="0" err="1">
                <a:solidFill>
                  <a:schemeClr val="accent1"/>
                </a:solidFill>
                <a:latin typeface="Consolas"/>
                <a:ea typeface="ヒラギノ角ゴ ProN W3"/>
                <a:cs typeface="Consolas"/>
              </a:rPr>
              <a:t>val</a:t>
            </a:r>
            <a:r>
              <a:rPr lang="en-US" sz="1200" dirty="0">
                <a:solidFill>
                  <a:schemeClr val="accent1"/>
                </a:solidFill>
                <a:latin typeface="Consolas"/>
                <a:ea typeface="ヒラギノ角ゴ ProN W3"/>
                <a:cs typeface="Consolas"/>
              </a:rPr>
              <a:t> file = </a:t>
            </a:r>
            <a:r>
              <a:rPr lang="en-US" sz="1200" dirty="0" err="1">
                <a:solidFill>
                  <a:schemeClr val="accent1"/>
                </a:solidFill>
                <a:latin typeface="Consolas"/>
                <a:ea typeface="ヒラギノ角ゴ ProN W3"/>
                <a:cs typeface="Consolas"/>
              </a:rPr>
              <a:t>sc.hadoopFile</a:t>
            </a:r>
            <a:r>
              <a:rPr lang="en-US" sz="1200" dirty="0">
                <a:solidFill>
                  <a:schemeClr val="accent1"/>
                </a:solidFill>
                <a:latin typeface="Consolas"/>
                <a:ea typeface="ヒラギノ角ゴ ProN W3"/>
                <a:cs typeface="Consolas"/>
              </a:rPr>
              <a:t>(“</a:t>
            </a:r>
            <a:r>
              <a:rPr lang="en-US" sz="1200" dirty="0" err="1">
                <a:solidFill>
                  <a:schemeClr val="accent1"/>
                </a:solidFill>
                <a:latin typeface="Consolas"/>
                <a:ea typeface="ヒラギノ角ゴ ProN W3"/>
                <a:cs typeface="Consolas"/>
              </a:rPr>
              <a:t>productionLogs</a:t>
            </a:r>
            <a:r>
              <a:rPr lang="en-US" sz="1200" dirty="0">
                <a:solidFill>
                  <a:schemeClr val="accent1"/>
                </a:solidFill>
                <a:latin typeface="Consolas"/>
                <a:ea typeface="ヒラギノ角ゴ ProN W3"/>
                <a:cs typeface="Consolas"/>
              </a:rPr>
              <a:t>”)</a:t>
            </a:r>
          </a:p>
          <a:p>
            <a:pPr>
              <a:defRPr/>
            </a:pPr>
            <a:r>
              <a:rPr lang="en-US" sz="1200" dirty="0">
                <a:solidFill>
                  <a:prstClr val="black"/>
                </a:solidFill>
                <a:latin typeface="Consolas"/>
                <a:ea typeface="ヒラギノ角ゴ ProN W3"/>
                <a:cs typeface="Consolas"/>
              </a:rPr>
              <a:t>    </a:t>
            </a:r>
            <a:r>
              <a:rPr lang="en-US" sz="1200" dirty="0" err="1">
                <a:solidFill>
                  <a:srgbClr val="B50B1B"/>
                </a:solidFill>
                <a:latin typeface="Consolas"/>
                <a:ea typeface="ヒラギノ角ゴ ProN W3"/>
                <a:cs typeface="Consolas"/>
              </a:rPr>
              <a:t>val</a:t>
            </a:r>
            <a:r>
              <a:rPr lang="en-US" sz="1200" dirty="0">
                <a:solidFill>
                  <a:srgbClr val="B50B1B"/>
                </a:solidFill>
                <a:latin typeface="Consolas"/>
                <a:ea typeface="ヒラギノ角ゴ ProN W3"/>
                <a:cs typeface="Consolas"/>
              </a:rPr>
              <a:t> filtered = </a:t>
            </a:r>
            <a:r>
              <a:rPr lang="en-US" sz="1200" dirty="0" err="1">
                <a:solidFill>
                  <a:srgbClr val="B50B1B"/>
                </a:solidFill>
                <a:latin typeface="Consolas"/>
                <a:ea typeface="ヒラギノ角ゴ ProN W3"/>
                <a:cs typeface="Consolas"/>
              </a:rPr>
              <a:t>file.filter</a:t>
            </a:r>
            <a:r>
              <a:rPr lang="en-US" sz="1200" dirty="0">
                <a:solidFill>
                  <a:srgbClr val="B50B1B"/>
                </a:solidFill>
                <a:latin typeface="Consolas"/>
                <a:ea typeface="ヒラギノ角ゴ ProN W3"/>
                <a:cs typeface="Consolas"/>
              </a:rPr>
              <a:t>(_.contains(“ERROR”))</a:t>
            </a:r>
          </a:p>
          <a:p>
            <a:pPr>
              <a:defRPr/>
            </a:pPr>
            <a:r>
              <a:rPr lang="en-US" sz="1200" dirty="0">
                <a:solidFill>
                  <a:srgbClr val="B50B1B"/>
                </a:solidFill>
                <a:latin typeface="Consolas"/>
                <a:ea typeface="ヒラギノ角ゴ ProN W3"/>
                <a:cs typeface="Consolas"/>
              </a:rPr>
              <a:t>    </a:t>
            </a:r>
            <a:r>
              <a:rPr lang="en-US" sz="1200" dirty="0" err="1">
                <a:solidFill>
                  <a:srgbClr val="B50B1B"/>
                </a:solidFill>
                <a:latin typeface="Consolas"/>
                <a:ea typeface="ヒラギノ角ゴ ProN W3"/>
                <a:cs typeface="Consolas"/>
              </a:rPr>
              <a:t>val</a:t>
            </a:r>
            <a:r>
              <a:rPr lang="en-US" sz="1200" dirty="0">
                <a:solidFill>
                  <a:srgbClr val="B50B1B"/>
                </a:solidFill>
                <a:latin typeface="Consolas"/>
                <a:ea typeface="ヒラギノ角ゴ ProN W3"/>
                <a:cs typeface="Consolas"/>
              </a:rPr>
              <a:t> mapped = </a:t>
            </a:r>
            <a:r>
              <a:rPr lang="en-US" sz="1200" dirty="0" err="1">
                <a:solidFill>
                  <a:srgbClr val="B50B1B"/>
                </a:solidFill>
                <a:latin typeface="Consolas"/>
                <a:ea typeface="ヒラギノ角ゴ ProN W3"/>
                <a:cs typeface="Consolas"/>
              </a:rPr>
              <a:t>filtered.map</a:t>
            </a:r>
            <a:r>
              <a:rPr lang="en-US" sz="1200" dirty="0">
                <a:solidFill>
                  <a:srgbClr val="B50B1B"/>
                </a:solidFill>
                <a:latin typeface="Consolas"/>
                <a:ea typeface="ヒラギノ角ゴ ProN W3"/>
                <a:cs typeface="Consolas"/>
              </a:rPr>
              <a:t>(...)</a:t>
            </a:r>
          </a:p>
          <a:p>
            <a:pPr>
              <a:defRPr/>
            </a:pPr>
            <a:r>
              <a:rPr lang="en-US" sz="1200" dirty="0">
                <a:solidFill>
                  <a:srgbClr val="B50B1B"/>
                </a:solidFill>
                <a:latin typeface="Consolas"/>
                <a:ea typeface="ヒラギノ角ゴ ProN W3"/>
                <a:cs typeface="Consolas"/>
              </a:rPr>
              <a:t>    ...</a:t>
            </a:r>
            <a:endParaRPr lang="en-US" sz="1200" dirty="0">
              <a:solidFill>
                <a:prstClr val="black"/>
              </a:solidFill>
              <a:latin typeface="Consolas"/>
              <a:ea typeface="ヒラギノ角ゴ ProN W3"/>
              <a:cs typeface="Consolas"/>
            </a:endParaRPr>
          </a:p>
          <a:p>
            <a:pPr>
              <a:defRPr/>
            </a:pPr>
            <a:r>
              <a:rPr lang="en-US" sz="1200" dirty="0">
                <a:solidFill>
                  <a:prstClr val="black"/>
                </a:solidFill>
                <a:latin typeface="Consolas"/>
                <a:ea typeface="ヒラギノ角ゴ ProN W3"/>
                <a:cs typeface="Consolas"/>
              </a:rPr>
              <a:t>  }</a:t>
            </a:r>
          </a:p>
          <a:p>
            <a:pPr>
              <a:defRPr/>
            </a:pPr>
            <a:r>
              <a:rPr lang="en-US" sz="1200" dirty="0">
                <a:solidFill>
                  <a:prstClr val="black"/>
                </a:solidFill>
                <a:latin typeface="Consolas"/>
                <a:ea typeface="ヒラギノ角ゴ ProN W3"/>
                <a:cs typeface="Consolas"/>
              </a:rPr>
              <a:t>}</a:t>
            </a:r>
          </a:p>
        </p:txBody>
      </p:sp>
      <p:sp>
        <p:nvSpPr>
          <p:cNvPr id="9" name="TextBox 8"/>
          <p:cNvSpPr txBox="1"/>
          <p:nvPr/>
        </p:nvSpPr>
        <p:spPr>
          <a:xfrm>
            <a:off x="4219573" y="3996532"/>
            <a:ext cx="4600059" cy="1700773"/>
          </a:xfrm>
          <a:prstGeom prst="rect">
            <a:avLst/>
          </a:prstGeom>
          <a:solidFill>
            <a:srgbClr val="FFFFFF"/>
          </a:solidFill>
          <a:ln>
            <a:solidFill>
              <a:srgbClr val="7F7F7F"/>
            </a:solidFill>
          </a:ln>
          <a:effectLst>
            <a:outerShdw blurRad="50800" dist="38100" dir="2700000" algn="tl" rotWithShape="0">
              <a:prstClr val="black">
                <a:alpha val="40000"/>
              </a:prstClr>
            </a:outerShdw>
          </a:effectLst>
        </p:spPr>
        <p:txBody>
          <a:bodyPr wrap="square" lIns="38405" tIns="19202" rIns="38405" bIns="19202">
            <a:spAutoFit/>
          </a:bodyPr>
          <a:lstStyle/>
          <a:p>
            <a:pPr>
              <a:defRPr/>
            </a:pPr>
            <a:r>
              <a:rPr lang="en-US" sz="1200" dirty="0">
                <a:solidFill>
                  <a:prstClr val="black"/>
                </a:solidFill>
                <a:latin typeface="Consolas"/>
                <a:ea typeface="ヒラギノ角ゴ ProN W3"/>
                <a:cs typeface="Consolas"/>
              </a:rPr>
              <a:t>object </a:t>
            </a:r>
            <a:r>
              <a:rPr lang="en-US" sz="1200" dirty="0" err="1">
                <a:solidFill>
                  <a:prstClr val="black"/>
                </a:solidFill>
                <a:latin typeface="Consolas"/>
                <a:ea typeface="ヒラギノ角ゴ ProN W3"/>
                <a:cs typeface="Consolas"/>
              </a:rPr>
              <a:t>ProcessLiveStream</a:t>
            </a:r>
            <a:r>
              <a:rPr lang="en-US" sz="1200" dirty="0">
                <a:solidFill>
                  <a:prstClr val="black"/>
                </a:solidFill>
                <a:latin typeface="Consolas"/>
                <a:ea typeface="ヒラギノ角ゴ ProN W3"/>
                <a:cs typeface="Consolas"/>
              </a:rPr>
              <a:t> {</a:t>
            </a:r>
          </a:p>
          <a:p>
            <a:pPr>
              <a:defRPr/>
            </a:pPr>
            <a:r>
              <a:rPr lang="en-US" sz="1200" dirty="0">
                <a:solidFill>
                  <a:prstClr val="black"/>
                </a:solidFill>
                <a:latin typeface="Consolas"/>
                <a:ea typeface="ヒラギノ角ゴ ProN W3"/>
                <a:cs typeface="Consolas"/>
              </a:rPr>
              <a:t>  </a:t>
            </a:r>
            <a:r>
              <a:rPr lang="en-US" sz="1200" dirty="0" err="1">
                <a:solidFill>
                  <a:prstClr val="black"/>
                </a:solidFill>
                <a:latin typeface="Consolas"/>
                <a:ea typeface="ヒラギノ角ゴ ProN W3"/>
                <a:cs typeface="Consolas"/>
              </a:rPr>
              <a:t>def</a:t>
            </a:r>
            <a:r>
              <a:rPr lang="en-US" sz="1200" dirty="0">
                <a:solidFill>
                  <a:prstClr val="black"/>
                </a:solidFill>
                <a:latin typeface="Consolas"/>
                <a:ea typeface="ヒラギノ角ゴ ProN W3"/>
                <a:cs typeface="Consolas"/>
              </a:rPr>
              <a:t> main(</a:t>
            </a:r>
            <a:r>
              <a:rPr lang="en-US" sz="1200" dirty="0" err="1">
                <a:solidFill>
                  <a:prstClr val="black"/>
                </a:solidFill>
                <a:latin typeface="Consolas"/>
                <a:ea typeface="ヒラギノ角ゴ ProN W3"/>
                <a:cs typeface="Consolas"/>
              </a:rPr>
              <a:t>args</a:t>
            </a:r>
            <a:r>
              <a:rPr lang="en-US" sz="1200" dirty="0">
                <a:solidFill>
                  <a:prstClr val="black"/>
                </a:solidFill>
                <a:latin typeface="Consolas"/>
                <a:ea typeface="ヒラギノ角ゴ ProN W3"/>
                <a:cs typeface="Consolas"/>
              </a:rPr>
              <a:t>: Array[String]) {</a:t>
            </a:r>
          </a:p>
          <a:p>
            <a:pPr>
              <a:defRPr/>
            </a:pPr>
            <a:r>
              <a:rPr lang="en-US" sz="1200" dirty="0">
                <a:solidFill>
                  <a:prstClr val="black"/>
                </a:solidFill>
                <a:latin typeface="Consolas"/>
                <a:ea typeface="ヒラギノ角ゴ ProN W3"/>
                <a:cs typeface="Consolas"/>
              </a:rPr>
              <a:t>    </a:t>
            </a:r>
            <a:r>
              <a:rPr lang="en-US" sz="1200" dirty="0" err="1">
                <a:solidFill>
                  <a:srgbClr val="1D86CD"/>
                </a:solidFill>
                <a:latin typeface="Consolas"/>
                <a:ea typeface="ヒラギノ角ゴ ProN W3"/>
                <a:cs typeface="Consolas"/>
              </a:rPr>
              <a:t>val</a:t>
            </a:r>
            <a:r>
              <a:rPr lang="en-US" sz="1200" dirty="0">
                <a:solidFill>
                  <a:srgbClr val="1D86CD"/>
                </a:solidFill>
                <a:latin typeface="Consolas"/>
                <a:ea typeface="ヒラギノ角ゴ ProN W3"/>
                <a:cs typeface="Consolas"/>
              </a:rPr>
              <a:t> </a:t>
            </a:r>
            <a:r>
              <a:rPr lang="en-US" sz="1200" dirty="0" err="1">
                <a:solidFill>
                  <a:srgbClr val="1D86CD"/>
                </a:solidFill>
                <a:latin typeface="Consolas"/>
                <a:ea typeface="ヒラギノ角ゴ ProN W3"/>
                <a:cs typeface="Consolas"/>
              </a:rPr>
              <a:t>sc</a:t>
            </a:r>
            <a:r>
              <a:rPr lang="en-US" sz="1200" dirty="0">
                <a:solidFill>
                  <a:srgbClr val="1D86CD"/>
                </a:solidFill>
                <a:latin typeface="Consolas"/>
                <a:ea typeface="ヒラギノ角ゴ ProN W3"/>
                <a:cs typeface="Consolas"/>
              </a:rPr>
              <a:t> = new </a:t>
            </a:r>
            <a:r>
              <a:rPr lang="en-US" sz="1200" dirty="0" err="1">
                <a:solidFill>
                  <a:srgbClr val="1D86CD"/>
                </a:solidFill>
                <a:latin typeface="Consolas"/>
                <a:ea typeface="ヒラギノ角ゴ ProN W3"/>
                <a:cs typeface="Consolas"/>
              </a:rPr>
              <a:t>StreamingContext</a:t>
            </a:r>
            <a:r>
              <a:rPr lang="en-US" sz="1200" dirty="0">
                <a:solidFill>
                  <a:srgbClr val="1D86CD"/>
                </a:solidFill>
                <a:latin typeface="Consolas"/>
                <a:ea typeface="ヒラギノ角ゴ ProN W3"/>
                <a:cs typeface="Consolas"/>
              </a:rPr>
              <a:t>(...)</a:t>
            </a:r>
            <a:endParaRPr lang="en-US" sz="1200" dirty="0">
              <a:solidFill>
                <a:prstClr val="black"/>
              </a:solidFill>
              <a:latin typeface="Consolas"/>
              <a:ea typeface="ヒラギノ角ゴ ProN W3"/>
              <a:cs typeface="Consolas"/>
            </a:endParaRPr>
          </a:p>
          <a:p>
            <a:pPr>
              <a:defRPr/>
            </a:pPr>
            <a:r>
              <a:rPr lang="en-US" sz="1200" dirty="0">
                <a:solidFill>
                  <a:srgbClr val="1D86CD"/>
                </a:solidFill>
                <a:latin typeface="Consolas"/>
                <a:ea typeface="ヒラギノ角ゴ ProN W3"/>
                <a:cs typeface="Consolas"/>
              </a:rPr>
              <a:t>    </a:t>
            </a:r>
            <a:r>
              <a:rPr lang="en-US" sz="1200" dirty="0" err="1">
                <a:solidFill>
                  <a:srgbClr val="1D86CD"/>
                </a:solidFill>
                <a:latin typeface="Consolas"/>
                <a:ea typeface="ヒラギノ角ゴ ProN W3"/>
                <a:cs typeface="Consolas"/>
              </a:rPr>
              <a:t>val</a:t>
            </a:r>
            <a:r>
              <a:rPr lang="en-US" sz="1200" dirty="0">
                <a:solidFill>
                  <a:srgbClr val="1D86CD"/>
                </a:solidFill>
                <a:latin typeface="Consolas"/>
                <a:ea typeface="ヒラギノ角ゴ ProN W3"/>
                <a:cs typeface="Consolas"/>
              </a:rPr>
              <a:t> stream = </a:t>
            </a:r>
            <a:r>
              <a:rPr lang="en-US" sz="1200" dirty="0" err="1">
                <a:solidFill>
                  <a:srgbClr val="1D86CD"/>
                </a:solidFill>
                <a:latin typeface="Consolas"/>
                <a:ea typeface="ヒラギノ角ゴ ProN W3"/>
                <a:cs typeface="Consolas"/>
              </a:rPr>
              <a:t>sc.kafkaStream</a:t>
            </a:r>
            <a:r>
              <a:rPr lang="en-US" sz="1200" dirty="0">
                <a:solidFill>
                  <a:srgbClr val="1D86CD"/>
                </a:solidFill>
                <a:latin typeface="Consolas"/>
                <a:ea typeface="ヒラギノ角ゴ ProN W3"/>
                <a:cs typeface="Consolas"/>
              </a:rPr>
              <a:t>(...)</a:t>
            </a:r>
          </a:p>
          <a:p>
            <a:pPr>
              <a:defRPr/>
            </a:pPr>
            <a:r>
              <a:rPr lang="en-US" sz="1200" dirty="0">
                <a:solidFill>
                  <a:prstClr val="black"/>
                </a:solidFill>
                <a:latin typeface="Consolas"/>
                <a:ea typeface="ヒラギノ角ゴ ProN W3"/>
                <a:cs typeface="Consolas"/>
              </a:rPr>
              <a:t>    </a:t>
            </a:r>
            <a:r>
              <a:rPr lang="en-US" sz="1200" dirty="0" err="1">
                <a:solidFill>
                  <a:srgbClr val="B50B1B"/>
                </a:solidFill>
                <a:latin typeface="Consolas"/>
                <a:ea typeface="ヒラギノ角ゴ ProN W3"/>
                <a:cs typeface="Consolas"/>
              </a:rPr>
              <a:t>val</a:t>
            </a:r>
            <a:r>
              <a:rPr lang="en-US" sz="1200" dirty="0">
                <a:solidFill>
                  <a:srgbClr val="B50B1B"/>
                </a:solidFill>
                <a:latin typeface="Consolas"/>
                <a:ea typeface="ヒラギノ角ゴ ProN W3"/>
                <a:cs typeface="Consolas"/>
              </a:rPr>
              <a:t> filtered = </a:t>
            </a:r>
            <a:r>
              <a:rPr lang="en-US" sz="1200" dirty="0" err="1">
                <a:solidFill>
                  <a:srgbClr val="B50B1B"/>
                </a:solidFill>
                <a:latin typeface="Consolas"/>
                <a:ea typeface="ヒラギノ角ゴ ProN W3"/>
                <a:cs typeface="Consolas"/>
              </a:rPr>
              <a:t>stream.filter</a:t>
            </a:r>
            <a:r>
              <a:rPr lang="en-US" sz="1200" dirty="0">
                <a:solidFill>
                  <a:srgbClr val="B50B1B"/>
                </a:solidFill>
                <a:latin typeface="Consolas"/>
                <a:ea typeface="ヒラギノ角ゴ ProN W3"/>
                <a:cs typeface="Consolas"/>
              </a:rPr>
              <a:t>(_.contains(“ERROR”))</a:t>
            </a:r>
          </a:p>
          <a:p>
            <a:pPr>
              <a:defRPr/>
            </a:pPr>
            <a:r>
              <a:rPr lang="en-US" sz="1200" dirty="0">
                <a:solidFill>
                  <a:srgbClr val="B50B1B"/>
                </a:solidFill>
                <a:latin typeface="Consolas"/>
                <a:ea typeface="ヒラギノ角ゴ ProN W3"/>
                <a:cs typeface="Consolas"/>
              </a:rPr>
              <a:t>    </a:t>
            </a:r>
            <a:r>
              <a:rPr lang="en-US" sz="1200" dirty="0" err="1">
                <a:solidFill>
                  <a:srgbClr val="B50B1B"/>
                </a:solidFill>
                <a:latin typeface="Consolas"/>
                <a:ea typeface="ヒラギノ角ゴ ProN W3"/>
                <a:cs typeface="Consolas"/>
              </a:rPr>
              <a:t>val</a:t>
            </a:r>
            <a:r>
              <a:rPr lang="en-US" sz="1200" dirty="0">
                <a:solidFill>
                  <a:srgbClr val="B50B1B"/>
                </a:solidFill>
                <a:latin typeface="Consolas"/>
                <a:ea typeface="ヒラギノ角ゴ ProN W3"/>
                <a:cs typeface="Consolas"/>
              </a:rPr>
              <a:t> mapped = </a:t>
            </a:r>
            <a:r>
              <a:rPr lang="en-US" sz="1200" dirty="0" err="1">
                <a:solidFill>
                  <a:srgbClr val="B50B1B"/>
                </a:solidFill>
                <a:latin typeface="Consolas"/>
                <a:ea typeface="ヒラギノ角ゴ ProN W3"/>
                <a:cs typeface="Consolas"/>
              </a:rPr>
              <a:t>filtered.map</a:t>
            </a:r>
            <a:r>
              <a:rPr lang="en-US" sz="1200" dirty="0">
                <a:solidFill>
                  <a:srgbClr val="B50B1B"/>
                </a:solidFill>
                <a:latin typeface="Consolas"/>
                <a:ea typeface="ヒラギノ角ゴ ProN W3"/>
                <a:cs typeface="Consolas"/>
              </a:rPr>
              <a:t>(...)</a:t>
            </a:r>
          </a:p>
          <a:p>
            <a:pPr>
              <a:defRPr/>
            </a:pPr>
            <a:r>
              <a:rPr lang="en-US" sz="1200" dirty="0">
                <a:solidFill>
                  <a:srgbClr val="B50B1B"/>
                </a:solidFill>
                <a:latin typeface="Consolas"/>
                <a:ea typeface="ヒラギノ角ゴ ProN W3"/>
                <a:cs typeface="Consolas"/>
              </a:rPr>
              <a:t>    ...</a:t>
            </a:r>
          </a:p>
          <a:p>
            <a:pPr>
              <a:defRPr/>
            </a:pPr>
            <a:r>
              <a:rPr lang="en-US" sz="1200" dirty="0">
                <a:solidFill>
                  <a:prstClr val="black"/>
                </a:solidFill>
                <a:latin typeface="Consolas"/>
                <a:ea typeface="ヒラギノ角ゴ ProN W3"/>
                <a:cs typeface="Consolas"/>
              </a:rPr>
              <a:t>  }</a:t>
            </a:r>
          </a:p>
          <a:p>
            <a:pPr>
              <a:defRPr/>
            </a:pPr>
            <a:r>
              <a:rPr lang="en-US" sz="1200" dirty="0">
                <a:solidFill>
                  <a:prstClr val="black"/>
                </a:solidFill>
                <a:latin typeface="Consolas"/>
                <a:ea typeface="ヒラギノ角ゴ ProN W3"/>
                <a:cs typeface="Consolas"/>
              </a:rPr>
              <a:t>}</a:t>
            </a:r>
          </a:p>
        </p:txBody>
      </p:sp>
      <p:sp>
        <p:nvSpPr>
          <p:cNvPr id="10" name="CustomShape 4">
            <a:extLst>
              <a:ext uri="{FF2B5EF4-FFF2-40B4-BE49-F238E27FC236}">
                <a16:creationId xmlns:a16="http://schemas.microsoft.com/office/drawing/2014/main" xmlns="" id="{D259D1ED-A25D-45F8-9B05-E5D13BE52F03}"/>
              </a:ext>
            </a:extLst>
          </p:cNvPr>
          <p:cNvSpPr/>
          <p:nvPr/>
        </p:nvSpPr>
        <p:spPr>
          <a:xfrm>
            <a:off x="0" y="6524625"/>
            <a:ext cx="4572000" cy="293688"/>
          </a:xfrm>
          <a:prstGeom prst="rect">
            <a:avLst/>
          </a:prstGeom>
          <a:solidFill>
            <a:schemeClr val="tx1"/>
          </a:solidFill>
          <a:ln>
            <a:noFill/>
          </a:ln>
        </p:spPr>
        <p:style>
          <a:lnRef idx="0">
            <a:scrgbClr r="0" g="0" b="0"/>
          </a:lnRef>
          <a:fillRef idx="0">
            <a:scrgbClr r="0" g="0" b="0"/>
          </a:fillRef>
          <a:effectRef idx="0">
            <a:scrgbClr r="0" g="0" b="0"/>
          </a:effectRef>
          <a:fontRef idx="minor"/>
        </p:style>
        <p:txBody>
          <a:bodyPr lIns="90000" tIns="45000" rIns="90000" bIns="45000" anchor="ctr"/>
          <a:lstStyle/>
          <a:p>
            <a:pPr lvl="0" algn="ctr" defTabSz="914400">
              <a:defRPr/>
            </a:pPr>
            <a:r>
              <a:rPr lang="en-IN" sz="2400" b="1" spc="-1" dirty="0">
                <a:solidFill>
                  <a:srgbClr val="FFFFFF"/>
                </a:solidFill>
                <a:latin typeface="Calibri"/>
              </a:rPr>
              <a:t>Big Data Computing</a:t>
            </a:r>
            <a:endParaRPr kumimoji="0" lang="en-IN" sz="2400" b="0" i="0" u="none" strike="noStrike" kern="1200" cap="none" spc="-1" normalizeH="0" baseline="0" noProof="0" dirty="0">
              <a:ln>
                <a:noFill/>
              </a:ln>
              <a:solidFill>
                <a:prstClr val="black"/>
              </a:solidFill>
              <a:effectLst/>
              <a:uLnTx/>
              <a:uFillTx/>
              <a:latin typeface="Arial"/>
            </a:endParaRPr>
          </a:p>
        </p:txBody>
      </p:sp>
      <p:sp>
        <p:nvSpPr>
          <p:cNvPr id="11" name="Footer Placeholder 3">
            <a:extLst>
              <a:ext uri="{FF2B5EF4-FFF2-40B4-BE49-F238E27FC236}">
                <a16:creationId xmlns:a16="http://schemas.microsoft.com/office/drawing/2014/main" xmlns="" id="{DA5ADDDC-2B6C-432D-8C43-1B94C5389CFD}"/>
              </a:ext>
            </a:extLst>
          </p:cNvPr>
          <p:cNvSpPr txBox="1">
            <a:spLocks/>
          </p:cNvSpPr>
          <p:nvPr/>
        </p:nvSpPr>
        <p:spPr bwMode="auto">
          <a:xfrm>
            <a:off x="4572000" y="6453188"/>
            <a:ext cx="4572000" cy="3651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lvl="0" algn="ctr" defTabSz="914400" fontAlgn="base">
              <a:spcBef>
                <a:spcPct val="0"/>
              </a:spcBef>
              <a:spcAft>
                <a:spcPct val="0"/>
              </a:spcAft>
            </a:pPr>
            <a:r>
              <a:rPr lang="en-US" b="1" dirty="0">
                <a:solidFill>
                  <a:schemeClr val="bg1"/>
                </a:solidFill>
                <a:latin typeface="Calibri" panose="020F0502020204030204" pitchFamily="34" charset="0"/>
                <a:cs typeface="Calibri" panose="020F0502020204030204" pitchFamily="34" charset="0"/>
              </a:rPr>
              <a:t>Spark Streaming</a:t>
            </a:r>
            <a:endParaRPr kumimoji="0" lang="en-US" altLang="en-US" b="1" i="0" u="none" strike="noStrike" kern="1200" cap="none" spc="0" normalizeH="0" baseline="0" noProof="0" dirty="0">
              <a:ln>
                <a:noFill/>
              </a:ln>
              <a:solidFill>
                <a:prstClr val="white"/>
              </a:solidFill>
              <a:effectLst/>
              <a:uLnTx/>
              <a:uFillTx/>
              <a:latin typeface="Calibri" panose="020F0502020204030204" pitchFamily="34" charset="0"/>
              <a:ea typeface="MS PGothic" panose="020B0600070205080204" pitchFamily="34" charset="-128"/>
            </a:endParaRPr>
          </a:p>
        </p:txBody>
      </p:sp>
      <mc:AlternateContent xmlns:mc="http://schemas.openxmlformats.org/markup-compatibility/2006">
        <mc:Choice xmlns:p14="http://schemas.microsoft.com/office/powerpoint/2010/main" xmlns="" Requires="p14">
          <p:contentPart p14:bwMode="auto" r:id="rId2">
            <p14:nvContentPartPr>
              <p14:cNvPr id="4" name="Ink 3"/>
              <p14:cNvContentPartPr/>
              <p14:nvPr/>
            </p14:nvContentPartPr>
            <p14:xfrm>
              <a:off x="6992640" y="1821240"/>
              <a:ext cx="1842480" cy="2598840"/>
            </p14:xfrm>
          </p:contentPart>
        </mc:Choice>
        <mc:Fallback>
          <p:pic>
            <p:nvPicPr>
              <p:cNvPr id="4" name="Ink 3"/>
              <p:cNvPicPr/>
              <p:nvPr/>
            </p:nvPicPr>
            <p:blipFill>
              <a:blip r:embed="rId3"/>
              <a:stretch>
                <a:fillRect/>
              </a:stretch>
            </p:blipFill>
            <p:spPr>
              <a:xfrm>
                <a:off x="6981840" y="1814400"/>
                <a:ext cx="1858680" cy="2616120"/>
              </a:xfrm>
              <a:prstGeom prst="rect">
                <a:avLst/>
              </a:prstGeom>
            </p:spPr>
          </p:pic>
        </mc:Fallback>
      </mc:AlternateContent>
    </p:spTree>
    <p:extLst>
      <p:ext uri="{BB962C8B-B14F-4D97-AF65-F5344CB8AC3E}">
        <p14:creationId xmlns:p14="http://schemas.microsoft.com/office/powerpoint/2010/main" xmlns="" val="385438587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idx="1"/>
          </p:nvPr>
        </p:nvSpPr>
        <p:spPr/>
        <p:txBody>
          <a:bodyPr/>
          <a:lstStyle/>
          <a:p>
            <a:r>
              <a:rPr lang="en-US" sz="2200" dirty="0"/>
              <a:t>Spark 0.8.1 </a:t>
            </a:r>
          </a:p>
          <a:p>
            <a:pPr lvl="1"/>
            <a:r>
              <a:rPr lang="en-US" sz="2200" dirty="0"/>
              <a:t>Marked alpha, but has been quite stable </a:t>
            </a:r>
          </a:p>
          <a:p>
            <a:pPr lvl="1"/>
            <a:r>
              <a:rPr lang="en-US" sz="2200" dirty="0"/>
              <a:t>Master fault tolerance – manual recovery</a:t>
            </a:r>
          </a:p>
          <a:p>
            <a:pPr lvl="2"/>
            <a:r>
              <a:rPr lang="en-US" sz="2200" dirty="0"/>
              <a:t>Restart computation from a checkpoint file saved to HDFS</a:t>
            </a:r>
          </a:p>
          <a:p>
            <a:pPr lvl="2"/>
            <a:endParaRPr lang="en-US" sz="2200" dirty="0"/>
          </a:p>
          <a:p>
            <a:r>
              <a:rPr lang="en-US" sz="2200" dirty="0"/>
              <a:t>Spark 0.9 in Jan 2014 – out of alpha!</a:t>
            </a:r>
          </a:p>
          <a:p>
            <a:pPr lvl="1"/>
            <a:r>
              <a:rPr lang="en-US" sz="2200" dirty="0"/>
              <a:t>Automated master fault recovery</a:t>
            </a:r>
          </a:p>
          <a:p>
            <a:pPr lvl="1"/>
            <a:r>
              <a:rPr lang="en-US" sz="2200" dirty="0"/>
              <a:t>Performance optimizations</a:t>
            </a:r>
          </a:p>
          <a:p>
            <a:pPr lvl="1"/>
            <a:r>
              <a:rPr lang="en-US" sz="2200" dirty="0"/>
              <a:t>Web UI, and better monitoring capabilities</a:t>
            </a:r>
          </a:p>
          <a:p>
            <a:pPr lvl="1"/>
            <a:endParaRPr lang="en-US" sz="2200" dirty="0"/>
          </a:p>
          <a:p>
            <a:pPr lvl="0"/>
            <a:r>
              <a:rPr lang="en-US" sz="2200" dirty="0">
                <a:solidFill>
                  <a:prstClr val="black"/>
                </a:solidFill>
              </a:rPr>
              <a:t>Spark v2.4.0  released in November 2, 2018</a:t>
            </a:r>
          </a:p>
          <a:p>
            <a:pPr lvl="1"/>
            <a:endParaRPr lang="en-US" sz="2200" dirty="0"/>
          </a:p>
          <a:p>
            <a:pPr lvl="1"/>
            <a:endParaRPr lang="en-US" sz="2200" dirty="0"/>
          </a:p>
        </p:txBody>
      </p:sp>
      <p:sp>
        <p:nvSpPr>
          <p:cNvPr id="2" name="Title 1"/>
          <p:cNvSpPr>
            <a:spLocks noGrp="1"/>
          </p:cNvSpPr>
          <p:nvPr>
            <p:ph type="title"/>
          </p:nvPr>
        </p:nvSpPr>
        <p:spPr/>
        <p:txBody>
          <a:bodyPr/>
          <a:lstStyle/>
          <a:p>
            <a:r>
              <a:rPr lang="en-US" b="1" dirty="0"/>
              <a:t>Roadmap</a:t>
            </a:r>
          </a:p>
        </p:txBody>
      </p:sp>
      <p:sp>
        <p:nvSpPr>
          <p:cNvPr id="4" name="CustomShape 4">
            <a:extLst>
              <a:ext uri="{FF2B5EF4-FFF2-40B4-BE49-F238E27FC236}">
                <a16:creationId xmlns:a16="http://schemas.microsoft.com/office/drawing/2014/main" xmlns="" id="{7718FB8B-94C8-4881-9F48-8790F1FF779B}"/>
              </a:ext>
            </a:extLst>
          </p:cNvPr>
          <p:cNvSpPr/>
          <p:nvPr/>
        </p:nvSpPr>
        <p:spPr>
          <a:xfrm>
            <a:off x="0" y="6524625"/>
            <a:ext cx="4572000" cy="293688"/>
          </a:xfrm>
          <a:prstGeom prst="rect">
            <a:avLst/>
          </a:prstGeom>
          <a:solidFill>
            <a:schemeClr val="tx1"/>
          </a:solidFill>
          <a:ln>
            <a:noFill/>
          </a:ln>
        </p:spPr>
        <p:style>
          <a:lnRef idx="0">
            <a:scrgbClr r="0" g="0" b="0"/>
          </a:lnRef>
          <a:fillRef idx="0">
            <a:scrgbClr r="0" g="0" b="0"/>
          </a:fillRef>
          <a:effectRef idx="0">
            <a:scrgbClr r="0" g="0" b="0"/>
          </a:effectRef>
          <a:fontRef idx="minor"/>
        </p:style>
        <p:txBody>
          <a:bodyPr lIns="90000" tIns="45000" rIns="90000" bIns="45000" anchor="ctr"/>
          <a:lstStyle/>
          <a:p>
            <a:pPr lvl="0" algn="ctr" defTabSz="914400">
              <a:defRPr/>
            </a:pPr>
            <a:r>
              <a:rPr lang="en-IN" sz="2400" b="1" spc="-1" dirty="0">
                <a:solidFill>
                  <a:srgbClr val="FFFFFF"/>
                </a:solidFill>
                <a:latin typeface="Calibri"/>
              </a:rPr>
              <a:t>Big Data Computing</a:t>
            </a:r>
            <a:endParaRPr kumimoji="0" lang="en-IN" sz="2400" b="0" i="0" u="none" strike="noStrike" kern="1200" cap="none" spc="-1" normalizeH="0" baseline="0" noProof="0" dirty="0">
              <a:ln>
                <a:noFill/>
              </a:ln>
              <a:solidFill>
                <a:prstClr val="black"/>
              </a:solidFill>
              <a:effectLst/>
              <a:uLnTx/>
              <a:uFillTx/>
              <a:latin typeface="Arial"/>
            </a:endParaRPr>
          </a:p>
        </p:txBody>
      </p:sp>
      <p:sp>
        <p:nvSpPr>
          <p:cNvPr id="5" name="Footer Placeholder 3">
            <a:extLst>
              <a:ext uri="{FF2B5EF4-FFF2-40B4-BE49-F238E27FC236}">
                <a16:creationId xmlns:a16="http://schemas.microsoft.com/office/drawing/2014/main" xmlns="" id="{F75BCF88-79A4-4756-825D-5C67621DBA3F}"/>
              </a:ext>
            </a:extLst>
          </p:cNvPr>
          <p:cNvSpPr txBox="1">
            <a:spLocks/>
          </p:cNvSpPr>
          <p:nvPr/>
        </p:nvSpPr>
        <p:spPr bwMode="auto">
          <a:xfrm>
            <a:off x="4572000" y="6453188"/>
            <a:ext cx="4572000" cy="3651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lvl="0" algn="ctr" defTabSz="914400" fontAlgn="base">
              <a:spcBef>
                <a:spcPct val="0"/>
              </a:spcBef>
              <a:spcAft>
                <a:spcPct val="0"/>
              </a:spcAft>
            </a:pPr>
            <a:r>
              <a:rPr lang="en-US" b="1" dirty="0">
                <a:solidFill>
                  <a:schemeClr val="bg1"/>
                </a:solidFill>
                <a:latin typeface="Calibri" panose="020F0502020204030204" pitchFamily="34" charset="0"/>
                <a:cs typeface="Calibri" panose="020F0502020204030204" pitchFamily="34" charset="0"/>
              </a:rPr>
              <a:t>Spark Streaming</a:t>
            </a:r>
            <a:endParaRPr kumimoji="0" lang="en-US" altLang="en-US" b="1" i="0" u="none" strike="noStrike" kern="1200" cap="none" spc="0" normalizeH="0" baseline="0" noProof="0" dirty="0">
              <a:ln>
                <a:noFill/>
              </a:ln>
              <a:solidFill>
                <a:prstClr val="white"/>
              </a:solidFill>
              <a:effectLst/>
              <a:uLnTx/>
              <a:uFillTx/>
              <a:latin typeface="Calibri" panose="020F0502020204030204" pitchFamily="34" charset="0"/>
              <a:ea typeface="MS PGothic" panose="020B0600070205080204" pitchFamily="34" charset="-128"/>
            </a:endParaRPr>
          </a:p>
        </p:txBody>
      </p:sp>
    </p:spTree>
    <p:extLst>
      <p:ext uri="{BB962C8B-B14F-4D97-AF65-F5344CB8AC3E}">
        <p14:creationId xmlns:p14="http://schemas.microsoft.com/office/powerpoint/2010/main" xmlns="" val="2855049337"/>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17116D59-C01D-4DD8-BDFC-00835BB79848}"/>
              </a:ext>
            </a:extLst>
          </p:cNvPr>
          <p:cNvSpPr>
            <a:spLocks noGrp="1"/>
          </p:cNvSpPr>
          <p:nvPr>
            <p:ph type="ctrTitle"/>
          </p:nvPr>
        </p:nvSpPr>
        <p:spPr>
          <a:xfrm>
            <a:off x="685800" y="2103783"/>
            <a:ext cx="7772400" cy="838200"/>
          </a:xfrm>
        </p:spPr>
        <p:txBody>
          <a:bodyPr/>
          <a:lstStyle/>
          <a:p>
            <a:r>
              <a:rPr lang="en-IN" b="1" spc="-1" dirty="0">
                <a:latin typeface="Calibri" panose="020F0502020204030204" pitchFamily="34" charset="0"/>
                <a:ea typeface="ＭＳ Ｐゴシック" charset="0"/>
                <a:cs typeface="Calibri" panose="020F0502020204030204" pitchFamily="34" charset="0"/>
              </a:rPr>
              <a:t>Sliding Window Analytics</a:t>
            </a:r>
            <a:endParaRPr lang="en-IN" b="1" dirty="0"/>
          </a:p>
        </p:txBody>
      </p:sp>
      <p:sp>
        <p:nvSpPr>
          <p:cNvPr id="6" name="CustomShape 4">
            <a:extLst>
              <a:ext uri="{FF2B5EF4-FFF2-40B4-BE49-F238E27FC236}">
                <a16:creationId xmlns:a16="http://schemas.microsoft.com/office/drawing/2014/main" xmlns="" id="{3A99C726-E6CD-458A-80D2-489422A41C03}"/>
              </a:ext>
            </a:extLst>
          </p:cNvPr>
          <p:cNvSpPr/>
          <p:nvPr/>
        </p:nvSpPr>
        <p:spPr>
          <a:xfrm>
            <a:off x="0" y="6524625"/>
            <a:ext cx="4572000" cy="293688"/>
          </a:xfrm>
          <a:prstGeom prst="rect">
            <a:avLst/>
          </a:prstGeom>
          <a:solidFill>
            <a:schemeClr val="tx1"/>
          </a:solidFill>
          <a:ln>
            <a:noFill/>
          </a:ln>
        </p:spPr>
        <p:style>
          <a:lnRef idx="0">
            <a:scrgbClr r="0" g="0" b="0"/>
          </a:lnRef>
          <a:fillRef idx="0">
            <a:scrgbClr r="0" g="0" b="0"/>
          </a:fillRef>
          <a:effectRef idx="0">
            <a:scrgbClr r="0" g="0" b="0"/>
          </a:effectRef>
          <a:fontRef idx="minor"/>
        </p:style>
        <p:txBody>
          <a:bodyPr lIns="90000" tIns="45000" rIns="90000" bIns="45000" anchor="ctr"/>
          <a:lstStyle/>
          <a:p>
            <a:pPr lvl="0" algn="ctr" defTabSz="914400">
              <a:defRPr/>
            </a:pPr>
            <a:r>
              <a:rPr lang="en-IN" sz="2400" b="1" spc="-1" dirty="0">
                <a:solidFill>
                  <a:srgbClr val="FFFFFF"/>
                </a:solidFill>
                <a:latin typeface="Calibri"/>
              </a:rPr>
              <a:t>Big Data Computing</a:t>
            </a:r>
            <a:endParaRPr kumimoji="0" lang="en-IN" sz="2400" b="0" i="0" u="none" strike="noStrike" kern="1200" cap="none" spc="-1" normalizeH="0" baseline="0" noProof="0" dirty="0">
              <a:ln>
                <a:noFill/>
              </a:ln>
              <a:solidFill>
                <a:prstClr val="black"/>
              </a:solidFill>
              <a:effectLst/>
              <a:uLnTx/>
              <a:uFillTx/>
              <a:latin typeface="Arial"/>
            </a:endParaRPr>
          </a:p>
        </p:txBody>
      </p:sp>
      <p:sp>
        <p:nvSpPr>
          <p:cNvPr id="7" name="Footer Placeholder 3">
            <a:extLst>
              <a:ext uri="{FF2B5EF4-FFF2-40B4-BE49-F238E27FC236}">
                <a16:creationId xmlns:a16="http://schemas.microsoft.com/office/drawing/2014/main" xmlns="" id="{6CE569D7-6A98-4971-87FA-3994906C791A}"/>
              </a:ext>
            </a:extLst>
          </p:cNvPr>
          <p:cNvSpPr txBox="1">
            <a:spLocks/>
          </p:cNvSpPr>
          <p:nvPr/>
        </p:nvSpPr>
        <p:spPr bwMode="auto">
          <a:xfrm>
            <a:off x="4572000" y="6453188"/>
            <a:ext cx="4572000" cy="3651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lvl="0" algn="ctr" defTabSz="914400" fontAlgn="base">
              <a:spcBef>
                <a:spcPct val="0"/>
              </a:spcBef>
              <a:spcAft>
                <a:spcPct val="0"/>
              </a:spcAft>
            </a:pPr>
            <a:r>
              <a:rPr lang="en-US" b="1" dirty="0">
                <a:solidFill>
                  <a:schemeClr val="bg1"/>
                </a:solidFill>
                <a:latin typeface="Calibri" panose="020F0502020204030204" pitchFamily="34" charset="0"/>
                <a:cs typeface="Calibri" panose="020F0502020204030204" pitchFamily="34" charset="0"/>
              </a:rPr>
              <a:t>Spark Streaming</a:t>
            </a:r>
            <a:endParaRPr kumimoji="0" lang="en-US" altLang="en-US" b="1" i="0" u="none" strike="noStrike" kern="1200" cap="none" spc="0" normalizeH="0" baseline="0" noProof="0" dirty="0">
              <a:ln>
                <a:noFill/>
              </a:ln>
              <a:solidFill>
                <a:prstClr val="white"/>
              </a:solidFill>
              <a:effectLst/>
              <a:uLnTx/>
              <a:uFillTx/>
              <a:latin typeface="Calibri" panose="020F0502020204030204" pitchFamily="34" charset="0"/>
              <a:ea typeface="MS PGothic" panose="020B0600070205080204" pitchFamily="34" charset="-128"/>
            </a:endParaRPr>
          </a:p>
        </p:txBody>
      </p:sp>
      <mc:AlternateContent xmlns:mc="http://schemas.openxmlformats.org/markup-compatibility/2006">
        <mc:Choice xmlns:p14="http://schemas.microsoft.com/office/powerpoint/2010/main" xmlns="" Requires="p14">
          <p:contentPart p14:bwMode="auto" r:id="rId2">
            <p14:nvContentPartPr>
              <p14:cNvPr id="2" name="Ink 1"/>
              <p14:cNvContentPartPr/>
              <p14:nvPr/>
            </p14:nvContentPartPr>
            <p14:xfrm>
              <a:off x="4228560" y="4327920"/>
              <a:ext cx="3788640" cy="2007360"/>
            </p14:xfrm>
          </p:contentPart>
        </mc:Choice>
        <mc:Fallback>
          <p:pic>
            <p:nvPicPr>
              <p:cNvPr id="2" name="Ink 1"/>
              <p:cNvPicPr/>
              <p:nvPr/>
            </p:nvPicPr>
            <p:blipFill>
              <a:blip r:embed="rId3"/>
              <a:stretch>
                <a:fillRect/>
              </a:stretch>
            </p:blipFill>
            <p:spPr>
              <a:xfrm>
                <a:off x="4217760" y="4323240"/>
                <a:ext cx="3811320" cy="2022120"/>
              </a:xfrm>
              <a:prstGeom prst="rect">
                <a:avLst/>
              </a:prstGeom>
            </p:spPr>
          </p:pic>
        </mc:Fallback>
      </mc:AlternateContent>
    </p:spTree>
    <p:extLst>
      <p:ext uri="{BB962C8B-B14F-4D97-AF65-F5344CB8AC3E}">
        <p14:creationId xmlns:p14="http://schemas.microsoft.com/office/powerpoint/2010/main" xmlns="" val="3271465350"/>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76C05EA6-C581-4DF7-A8A3-0F8D6EBC5F25}"/>
              </a:ext>
            </a:extLst>
          </p:cNvPr>
          <p:cNvSpPr>
            <a:spLocks noGrp="1"/>
          </p:cNvSpPr>
          <p:nvPr>
            <p:ph type="title"/>
          </p:nvPr>
        </p:nvSpPr>
        <p:spPr/>
        <p:txBody>
          <a:bodyPr/>
          <a:lstStyle/>
          <a:p>
            <a:r>
              <a:rPr lang="en-US" sz="3600" b="1" dirty="0"/>
              <a:t>Spark Streaming Windowing Capabilities</a:t>
            </a:r>
            <a:endParaRPr lang="en-IN" sz="3600" dirty="0"/>
          </a:p>
        </p:txBody>
      </p:sp>
      <p:pic>
        <p:nvPicPr>
          <p:cNvPr id="4" name="Picture 3">
            <a:extLst>
              <a:ext uri="{FF2B5EF4-FFF2-40B4-BE49-F238E27FC236}">
                <a16:creationId xmlns:a16="http://schemas.microsoft.com/office/drawing/2014/main" xmlns="" id="{665CDDD5-86DF-47BE-B87A-FE9AAF8FB600}"/>
              </a:ext>
            </a:extLst>
          </p:cNvPr>
          <p:cNvPicPr>
            <a:picLocks noChangeAspect="1"/>
          </p:cNvPicPr>
          <p:nvPr/>
        </p:nvPicPr>
        <p:blipFill rotWithShape="1">
          <a:blip r:embed="rId2">
            <a:extLst>
              <a:ext uri="{BEBA8EAE-BF5A-486C-A8C5-ECC9F3942E4B}">
                <a14:imgProps xmlns:a14="http://schemas.microsoft.com/office/drawing/2010/main" xmlns="">
                  <a14:imgLayer r:embed="rId3">
                    <a14:imgEffect>
                      <a14:sharpenSoften amount="25000"/>
                    </a14:imgEffect>
                  </a14:imgLayer>
                </a14:imgProps>
              </a:ext>
            </a:extLst>
          </a:blip>
          <a:srcRect l="14012" t="47017" r="28152" b="16955"/>
          <a:stretch/>
        </p:blipFill>
        <p:spPr>
          <a:xfrm>
            <a:off x="-1" y="4062333"/>
            <a:ext cx="8716617" cy="2378223"/>
          </a:xfrm>
          <a:prstGeom prst="rect">
            <a:avLst/>
          </a:prstGeom>
        </p:spPr>
      </p:pic>
      <p:sp>
        <p:nvSpPr>
          <p:cNvPr id="5" name="Content Placeholder 1">
            <a:extLst>
              <a:ext uri="{FF2B5EF4-FFF2-40B4-BE49-F238E27FC236}">
                <a16:creationId xmlns:a16="http://schemas.microsoft.com/office/drawing/2014/main" xmlns="" id="{D46AB4BE-5D2B-44A2-B4C6-2BCD47EEAD02}"/>
              </a:ext>
            </a:extLst>
          </p:cNvPr>
          <p:cNvSpPr>
            <a:spLocks noGrp="1"/>
          </p:cNvSpPr>
          <p:nvPr>
            <p:ph idx="1"/>
          </p:nvPr>
        </p:nvSpPr>
        <p:spPr>
          <a:xfrm>
            <a:off x="155713" y="899318"/>
            <a:ext cx="8915400" cy="5059363"/>
          </a:xfrm>
        </p:spPr>
        <p:txBody>
          <a:bodyPr/>
          <a:lstStyle/>
          <a:p>
            <a:pPr algn="just"/>
            <a:r>
              <a:rPr lang="en-US" sz="2400" b="1" dirty="0">
                <a:solidFill>
                  <a:srgbClr val="FF0000"/>
                </a:solidFill>
              </a:rPr>
              <a:t>Parameters</a:t>
            </a:r>
          </a:p>
          <a:p>
            <a:pPr indent="287338" algn="just"/>
            <a:r>
              <a:rPr lang="en-US" sz="2400" b="1" dirty="0">
                <a:solidFill>
                  <a:srgbClr val="FF0000"/>
                </a:solidFill>
              </a:rPr>
              <a:t>Window length: </a:t>
            </a:r>
            <a:r>
              <a:rPr lang="en-US" sz="2400" dirty="0"/>
              <a:t>duration of the window</a:t>
            </a:r>
          </a:p>
          <a:p>
            <a:pPr indent="287338" algn="just"/>
            <a:r>
              <a:rPr lang="en-US" sz="2400" b="1" dirty="0">
                <a:solidFill>
                  <a:srgbClr val="FF0000"/>
                </a:solidFill>
              </a:rPr>
              <a:t>Sliding interval: </a:t>
            </a:r>
            <a:r>
              <a:rPr lang="en-US" sz="2400" dirty="0"/>
              <a:t>interval at which the window operation is performed</a:t>
            </a:r>
          </a:p>
          <a:p>
            <a:pPr indent="287338" algn="just"/>
            <a:r>
              <a:rPr lang="en-US" sz="2400" dirty="0"/>
              <a:t>Both the parameters must be a multiple of the batch interval</a:t>
            </a:r>
          </a:p>
          <a:p>
            <a:pPr algn="just"/>
            <a:endParaRPr lang="en-US" sz="2400" dirty="0"/>
          </a:p>
          <a:p>
            <a:pPr algn="just"/>
            <a:r>
              <a:rPr lang="en-US" sz="2400" dirty="0"/>
              <a:t>A window creates a new </a:t>
            </a:r>
            <a:r>
              <a:rPr lang="en-US" sz="2400" dirty="0" err="1"/>
              <a:t>DStream</a:t>
            </a:r>
            <a:r>
              <a:rPr lang="en-US" sz="2400" dirty="0"/>
              <a:t> with a larger batch size </a:t>
            </a:r>
            <a:endParaRPr lang="en-IN" sz="2400" dirty="0"/>
          </a:p>
        </p:txBody>
      </p:sp>
      <p:sp>
        <p:nvSpPr>
          <p:cNvPr id="6" name="CustomShape 4">
            <a:extLst>
              <a:ext uri="{FF2B5EF4-FFF2-40B4-BE49-F238E27FC236}">
                <a16:creationId xmlns:a16="http://schemas.microsoft.com/office/drawing/2014/main" xmlns="" id="{6B77898D-3A1C-4963-9123-802349030CBF}"/>
              </a:ext>
            </a:extLst>
          </p:cNvPr>
          <p:cNvSpPr/>
          <p:nvPr/>
        </p:nvSpPr>
        <p:spPr>
          <a:xfrm>
            <a:off x="0" y="6524625"/>
            <a:ext cx="4572000" cy="293688"/>
          </a:xfrm>
          <a:prstGeom prst="rect">
            <a:avLst/>
          </a:prstGeom>
          <a:solidFill>
            <a:schemeClr val="tx1"/>
          </a:solidFill>
          <a:ln>
            <a:noFill/>
          </a:ln>
        </p:spPr>
        <p:style>
          <a:lnRef idx="0">
            <a:scrgbClr r="0" g="0" b="0"/>
          </a:lnRef>
          <a:fillRef idx="0">
            <a:scrgbClr r="0" g="0" b="0"/>
          </a:fillRef>
          <a:effectRef idx="0">
            <a:scrgbClr r="0" g="0" b="0"/>
          </a:effectRef>
          <a:fontRef idx="minor"/>
        </p:style>
        <p:txBody>
          <a:bodyPr lIns="90000" tIns="45000" rIns="90000" bIns="45000" anchor="ctr"/>
          <a:lstStyle/>
          <a:p>
            <a:pPr lvl="0" algn="ctr" defTabSz="914400">
              <a:defRPr/>
            </a:pPr>
            <a:r>
              <a:rPr lang="en-IN" sz="2400" b="1" spc="-1" dirty="0">
                <a:solidFill>
                  <a:srgbClr val="FFFFFF"/>
                </a:solidFill>
                <a:latin typeface="Calibri"/>
              </a:rPr>
              <a:t>Big Data Computing</a:t>
            </a:r>
            <a:endParaRPr kumimoji="0" lang="en-IN" sz="2400" b="0" i="0" u="none" strike="noStrike" kern="1200" cap="none" spc="-1" normalizeH="0" baseline="0" noProof="0" dirty="0">
              <a:ln>
                <a:noFill/>
              </a:ln>
              <a:solidFill>
                <a:prstClr val="black"/>
              </a:solidFill>
              <a:effectLst/>
              <a:uLnTx/>
              <a:uFillTx/>
              <a:latin typeface="Arial"/>
            </a:endParaRPr>
          </a:p>
        </p:txBody>
      </p:sp>
      <p:sp>
        <p:nvSpPr>
          <p:cNvPr id="7" name="Footer Placeholder 3">
            <a:extLst>
              <a:ext uri="{FF2B5EF4-FFF2-40B4-BE49-F238E27FC236}">
                <a16:creationId xmlns:a16="http://schemas.microsoft.com/office/drawing/2014/main" xmlns="" id="{CBDBE0B2-3604-4619-8257-A9FC1E6230DF}"/>
              </a:ext>
            </a:extLst>
          </p:cNvPr>
          <p:cNvSpPr txBox="1">
            <a:spLocks/>
          </p:cNvSpPr>
          <p:nvPr/>
        </p:nvSpPr>
        <p:spPr bwMode="auto">
          <a:xfrm>
            <a:off x="4572000" y="6453188"/>
            <a:ext cx="4572000" cy="3651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lvl="0" algn="ctr" defTabSz="914400" fontAlgn="base">
              <a:spcBef>
                <a:spcPct val="0"/>
              </a:spcBef>
              <a:spcAft>
                <a:spcPct val="0"/>
              </a:spcAft>
            </a:pPr>
            <a:r>
              <a:rPr lang="en-US" b="1" dirty="0">
                <a:solidFill>
                  <a:schemeClr val="bg1"/>
                </a:solidFill>
                <a:latin typeface="Calibri" panose="020F0502020204030204" pitchFamily="34" charset="0"/>
                <a:cs typeface="Calibri" panose="020F0502020204030204" pitchFamily="34" charset="0"/>
              </a:rPr>
              <a:t>Spark Streaming</a:t>
            </a:r>
            <a:endParaRPr kumimoji="0" lang="en-US" altLang="en-US" b="1" i="0" u="none" strike="noStrike" kern="1200" cap="none" spc="0" normalizeH="0" baseline="0" noProof="0" dirty="0">
              <a:ln>
                <a:noFill/>
              </a:ln>
              <a:solidFill>
                <a:prstClr val="white"/>
              </a:solidFill>
              <a:effectLst/>
              <a:uLnTx/>
              <a:uFillTx/>
              <a:latin typeface="Calibri" panose="020F0502020204030204" pitchFamily="34" charset="0"/>
              <a:ea typeface="MS PGothic" panose="020B0600070205080204" pitchFamily="34" charset="-128"/>
            </a:endParaRPr>
          </a:p>
        </p:txBody>
      </p:sp>
      <mc:AlternateContent xmlns:mc="http://schemas.openxmlformats.org/markup-compatibility/2006">
        <mc:Choice xmlns:p14="http://schemas.microsoft.com/office/powerpoint/2010/main" xmlns="" Requires="p14">
          <p:contentPart p14:bwMode="auto" r:id="rId4">
            <p14:nvContentPartPr>
              <p14:cNvPr id="2" name="Ink 1"/>
              <p14:cNvContentPartPr/>
              <p14:nvPr/>
            </p14:nvContentPartPr>
            <p14:xfrm>
              <a:off x="1278720" y="3903120"/>
              <a:ext cx="7398720" cy="2536200"/>
            </p14:xfrm>
          </p:contentPart>
        </mc:Choice>
        <mc:Fallback>
          <p:pic>
            <p:nvPicPr>
              <p:cNvPr id="2" name="Ink 1"/>
              <p:cNvPicPr/>
              <p:nvPr/>
            </p:nvPicPr>
            <p:blipFill>
              <a:blip r:embed="rId5"/>
              <a:stretch>
                <a:fillRect/>
              </a:stretch>
            </p:blipFill>
            <p:spPr>
              <a:xfrm>
                <a:off x="1270440" y="3894840"/>
                <a:ext cx="7417080" cy="2556000"/>
              </a:xfrm>
              <a:prstGeom prst="rect">
                <a:avLst/>
              </a:prstGeom>
            </p:spPr>
          </p:pic>
        </mc:Fallback>
      </mc:AlternateContent>
    </p:spTree>
    <p:extLst>
      <p:ext uri="{BB962C8B-B14F-4D97-AF65-F5344CB8AC3E}">
        <p14:creationId xmlns:p14="http://schemas.microsoft.com/office/powerpoint/2010/main" xmlns="" val="298664692"/>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xmlns="" id="{22D29E1B-CE45-4D5E-B00C-55823AD3161A}"/>
              </a:ext>
            </a:extLst>
          </p:cNvPr>
          <p:cNvSpPr>
            <a:spLocks noGrp="1"/>
          </p:cNvSpPr>
          <p:nvPr>
            <p:ph idx="1"/>
          </p:nvPr>
        </p:nvSpPr>
        <p:spPr>
          <a:xfrm>
            <a:off x="155713" y="899318"/>
            <a:ext cx="8915400" cy="5059363"/>
          </a:xfrm>
        </p:spPr>
        <p:txBody>
          <a:bodyPr/>
          <a:lstStyle/>
          <a:p>
            <a:pPr marL="0" indent="0" algn="just">
              <a:buNone/>
            </a:pPr>
            <a:r>
              <a:rPr lang="en-US" sz="2000" b="1" dirty="0">
                <a:solidFill>
                  <a:srgbClr val="FF0000"/>
                </a:solidFill>
              </a:rPr>
              <a:t>Spark Window Functions for </a:t>
            </a:r>
            <a:r>
              <a:rPr lang="en-US" sz="2000" b="1" dirty="0" err="1">
                <a:solidFill>
                  <a:srgbClr val="FF0000"/>
                </a:solidFill>
              </a:rPr>
              <a:t>DataFrames</a:t>
            </a:r>
            <a:r>
              <a:rPr lang="en-US" sz="2000" b="1" dirty="0">
                <a:solidFill>
                  <a:srgbClr val="FF0000"/>
                </a:solidFill>
              </a:rPr>
              <a:t> and SQL</a:t>
            </a:r>
          </a:p>
          <a:p>
            <a:pPr algn="just"/>
            <a:endParaRPr lang="en-US" sz="2000" b="1" dirty="0">
              <a:solidFill>
                <a:srgbClr val="FF0000"/>
              </a:solidFill>
            </a:endParaRPr>
          </a:p>
          <a:p>
            <a:pPr marL="0" indent="0" algn="just">
              <a:buNone/>
            </a:pPr>
            <a:r>
              <a:rPr lang="en-US" sz="2000" dirty="0"/>
              <a:t>Introduced in Spark 1.4, Spark window functions improved the expressiveness of Spark </a:t>
            </a:r>
            <a:r>
              <a:rPr lang="en-US" sz="2000" dirty="0" err="1"/>
              <a:t>DataFrames</a:t>
            </a:r>
            <a:r>
              <a:rPr lang="en-US" sz="2000" dirty="0"/>
              <a:t> and Spark SQL. With window functions, you can easily calculate a moving average or cumulative sum, or reference a value in a previous row of a table. Window functions allow you to do many common calculations with </a:t>
            </a:r>
            <a:r>
              <a:rPr lang="en-US" sz="2000" dirty="0" err="1"/>
              <a:t>DataFrames</a:t>
            </a:r>
            <a:r>
              <a:rPr lang="en-US" sz="2000" dirty="0"/>
              <a:t>, without having to resort to RDD manipulation.</a:t>
            </a:r>
          </a:p>
          <a:p>
            <a:pPr algn="just"/>
            <a:endParaRPr lang="en-US" sz="2000" dirty="0"/>
          </a:p>
          <a:p>
            <a:pPr marL="0" indent="0" algn="just">
              <a:buNone/>
            </a:pPr>
            <a:r>
              <a:rPr lang="en-US" sz="2000" b="1" dirty="0">
                <a:solidFill>
                  <a:srgbClr val="FF0000"/>
                </a:solidFill>
              </a:rPr>
              <a:t>Aggregates, UDFs vs. Window functions</a:t>
            </a:r>
          </a:p>
          <a:p>
            <a:pPr algn="just"/>
            <a:endParaRPr lang="en-US" sz="2000" b="1" dirty="0">
              <a:solidFill>
                <a:srgbClr val="FF0000"/>
              </a:solidFill>
            </a:endParaRPr>
          </a:p>
          <a:p>
            <a:pPr marL="0" indent="0" algn="just">
              <a:buNone/>
            </a:pPr>
            <a:r>
              <a:rPr lang="en-US" sz="2000" dirty="0"/>
              <a:t>Window functions are complementary to existing </a:t>
            </a:r>
            <a:r>
              <a:rPr lang="en-US" sz="2000" dirty="0" err="1"/>
              <a:t>DataFrame</a:t>
            </a:r>
            <a:r>
              <a:rPr lang="en-US" sz="2000" dirty="0"/>
              <a:t> operations: aggregates, such as sum and avg, and UDFs. To review, aggregates calculate one result, a sum or average, for each group of rows, whereas UDFs calculate one result for each row based on only data in that row. In contrast, window functions calculate one result for each row based on a window of rows. For example, in a moving average, you calculate for each row the average of the rows surrounding the current row; this can be done with window functions.</a:t>
            </a:r>
            <a:endParaRPr lang="en-IN" sz="2000" dirty="0"/>
          </a:p>
        </p:txBody>
      </p:sp>
      <p:sp>
        <p:nvSpPr>
          <p:cNvPr id="3" name="Title 2">
            <a:extLst>
              <a:ext uri="{FF2B5EF4-FFF2-40B4-BE49-F238E27FC236}">
                <a16:creationId xmlns:a16="http://schemas.microsoft.com/office/drawing/2014/main" xmlns="" id="{9A8B4B5A-2774-4F31-85D9-08955BC92BC6}"/>
              </a:ext>
            </a:extLst>
          </p:cNvPr>
          <p:cNvSpPr>
            <a:spLocks noGrp="1"/>
          </p:cNvSpPr>
          <p:nvPr>
            <p:ph type="title"/>
          </p:nvPr>
        </p:nvSpPr>
        <p:spPr/>
        <p:txBody>
          <a:bodyPr/>
          <a:lstStyle/>
          <a:p>
            <a:r>
              <a:rPr lang="en-US" b="1" dirty="0"/>
              <a:t>Spark Window Functions</a:t>
            </a:r>
            <a:endParaRPr lang="en-IN" dirty="0"/>
          </a:p>
        </p:txBody>
      </p:sp>
      <p:sp>
        <p:nvSpPr>
          <p:cNvPr id="5" name="CustomShape 4">
            <a:extLst>
              <a:ext uri="{FF2B5EF4-FFF2-40B4-BE49-F238E27FC236}">
                <a16:creationId xmlns:a16="http://schemas.microsoft.com/office/drawing/2014/main" xmlns="" id="{BDD668BB-E95A-4F4E-B381-5673D15ACAF8}"/>
              </a:ext>
            </a:extLst>
          </p:cNvPr>
          <p:cNvSpPr/>
          <p:nvPr/>
        </p:nvSpPr>
        <p:spPr>
          <a:xfrm>
            <a:off x="0" y="6524625"/>
            <a:ext cx="4572000" cy="293688"/>
          </a:xfrm>
          <a:prstGeom prst="rect">
            <a:avLst/>
          </a:prstGeom>
          <a:solidFill>
            <a:schemeClr val="tx1"/>
          </a:solidFill>
          <a:ln>
            <a:noFill/>
          </a:ln>
        </p:spPr>
        <p:style>
          <a:lnRef idx="0">
            <a:scrgbClr r="0" g="0" b="0"/>
          </a:lnRef>
          <a:fillRef idx="0">
            <a:scrgbClr r="0" g="0" b="0"/>
          </a:fillRef>
          <a:effectRef idx="0">
            <a:scrgbClr r="0" g="0" b="0"/>
          </a:effectRef>
          <a:fontRef idx="minor"/>
        </p:style>
        <p:txBody>
          <a:bodyPr lIns="90000" tIns="45000" rIns="90000" bIns="45000" anchor="ctr"/>
          <a:lstStyle/>
          <a:p>
            <a:pPr lvl="0" algn="ctr" defTabSz="914400">
              <a:defRPr/>
            </a:pPr>
            <a:r>
              <a:rPr lang="en-IN" sz="2400" b="1" spc="-1" dirty="0">
                <a:solidFill>
                  <a:srgbClr val="FFFFFF"/>
                </a:solidFill>
                <a:latin typeface="Calibri"/>
              </a:rPr>
              <a:t>Big Data Computing</a:t>
            </a:r>
            <a:endParaRPr kumimoji="0" lang="en-IN" sz="2400" b="0" i="0" u="none" strike="noStrike" kern="1200" cap="none" spc="-1" normalizeH="0" baseline="0" noProof="0" dirty="0">
              <a:ln>
                <a:noFill/>
              </a:ln>
              <a:solidFill>
                <a:prstClr val="black"/>
              </a:solidFill>
              <a:effectLst/>
              <a:uLnTx/>
              <a:uFillTx/>
              <a:latin typeface="Arial"/>
            </a:endParaRPr>
          </a:p>
        </p:txBody>
      </p:sp>
      <p:sp>
        <p:nvSpPr>
          <p:cNvPr id="6" name="Footer Placeholder 3">
            <a:extLst>
              <a:ext uri="{FF2B5EF4-FFF2-40B4-BE49-F238E27FC236}">
                <a16:creationId xmlns:a16="http://schemas.microsoft.com/office/drawing/2014/main" xmlns="" id="{EF87D2F4-3054-445D-8D6D-E3E9665E9432}"/>
              </a:ext>
            </a:extLst>
          </p:cNvPr>
          <p:cNvSpPr txBox="1">
            <a:spLocks/>
          </p:cNvSpPr>
          <p:nvPr/>
        </p:nvSpPr>
        <p:spPr bwMode="auto">
          <a:xfrm>
            <a:off x="4572000" y="6453188"/>
            <a:ext cx="4572000" cy="3651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lvl="0" algn="ctr" defTabSz="914400" fontAlgn="base">
              <a:spcBef>
                <a:spcPct val="0"/>
              </a:spcBef>
              <a:spcAft>
                <a:spcPct val="0"/>
              </a:spcAft>
            </a:pPr>
            <a:r>
              <a:rPr lang="en-US" b="1" dirty="0">
                <a:solidFill>
                  <a:schemeClr val="bg1"/>
                </a:solidFill>
                <a:latin typeface="Calibri" panose="020F0502020204030204" pitchFamily="34" charset="0"/>
                <a:cs typeface="Calibri" panose="020F0502020204030204" pitchFamily="34" charset="0"/>
              </a:rPr>
              <a:t>Spark Streaming</a:t>
            </a:r>
            <a:endParaRPr kumimoji="0" lang="en-US" altLang="en-US" b="1" i="0" u="none" strike="noStrike" kern="1200" cap="none" spc="0" normalizeH="0" baseline="0" noProof="0" dirty="0">
              <a:ln>
                <a:noFill/>
              </a:ln>
              <a:solidFill>
                <a:prstClr val="white"/>
              </a:solidFill>
              <a:effectLst/>
              <a:uLnTx/>
              <a:uFillTx/>
              <a:latin typeface="Calibri" panose="020F0502020204030204" pitchFamily="34" charset="0"/>
              <a:ea typeface="MS PGothic" panose="020B0600070205080204" pitchFamily="34" charset="-128"/>
            </a:endParaRPr>
          </a:p>
        </p:txBody>
      </p:sp>
    </p:spTree>
    <p:extLst>
      <p:ext uri="{BB962C8B-B14F-4D97-AF65-F5344CB8AC3E}">
        <p14:creationId xmlns:p14="http://schemas.microsoft.com/office/powerpoint/2010/main" xmlns="" val="2873125294"/>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xmlns="" id="{2ECD016F-1704-480C-8566-E276DB0C3CD9}"/>
              </a:ext>
            </a:extLst>
          </p:cNvPr>
          <p:cNvSpPr>
            <a:spLocks noGrp="1"/>
          </p:cNvSpPr>
          <p:nvPr>
            <p:ph idx="1"/>
          </p:nvPr>
        </p:nvSpPr>
        <p:spPr/>
        <p:txBody>
          <a:bodyPr/>
          <a:lstStyle/>
          <a:p>
            <a:r>
              <a:rPr lang="en-US" sz="2200" dirty="0"/>
              <a:t>Let us dive right into the moving average example. In this example dataset, there are two customers who have spent different amounts of money each day.</a:t>
            </a:r>
          </a:p>
          <a:p>
            <a:endParaRPr lang="en-US" sz="2200" dirty="0"/>
          </a:p>
          <a:p>
            <a:r>
              <a:rPr lang="en-US" sz="2200" dirty="0"/>
              <a:t>// Building the customer </a:t>
            </a:r>
            <a:r>
              <a:rPr lang="en-US" sz="2200" dirty="0" err="1"/>
              <a:t>DataFrame</a:t>
            </a:r>
            <a:r>
              <a:rPr lang="en-US" sz="2200" dirty="0"/>
              <a:t>. All examples are written in Scala with Spark 1.6.1, but the same can be done in Python or SQL.</a:t>
            </a:r>
          </a:p>
          <a:p>
            <a:pPr marL="0" indent="0">
              <a:buNone/>
            </a:pPr>
            <a:r>
              <a:rPr lang="en-US" sz="2200" dirty="0" err="1"/>
              <a:t>val</a:t>
            </a:r>
            <a:r>
              <a:rPr lang="en-US" sz="2200" dirty="0"/>
              <a:t> customers = </a:t>
            </a:r>
            <a:r>
              <a:rPr lang="en-US" sz="2200" dirty="0" err="1"/>
              <a:t>sc.parallelize</a:t>
            </a:r>
            <a:r>
              <a:rPr lang="en-US" sz="2200" dirty="0"/>
              <a:t>(List(("Alice", "2016-05-01", 50.00),</a:t>
            </a:r>
          </a:p>
          <a:p>
            <a:pPr marL="0" indent="0">
              <a:buNone/>
            </a:pPr>
            <a:r>
              <a:rPr lang="en-US" sz="2200" dirty="0"/>
              <a:t>                                    ("Alice", "2016-05-03", 45.00),</a:t>
            </a:r>
          </a:p>
          <a:p>
            <a:pPr marL="0" indent="0">
              <a:buNone/>
            </a:pPr>
            <a:r>
              <a:rPr lang="en-US" sz="2200" dirty="0"/>
              <a:t>                                    ("Alice", "2016-05-04", 55.00),</a:t>
            </a:r>
          </a:p>
          <a:p>
            <a:pPr marL="0" indent="0">
              <a:buNone/>
            </a:pPr>
            <a:r>
              <a:rPr lang="en-US" sz="2200" dirty="0"/>
              <a:t>                                    ("Bob", "2016-05-01", 25.00),</a:t>
            </a:r>
          </a:p>
          <a:p>
            <a:pPr marL="0" indent="0">
              <a:buNone/>
            </a:pPr>
            <a:r>
              <a:rPr lang="en-US" sz="2200" dirty="0"/>
              <a:t>                                    ("Bob", "2016-05-04", 29.00),</a:t>
            </a:r>
          </a:p>
          <a:p>
            <a:pPr marL="0" indent="0">
              <a:buNone/>
            </a:pPr>
            <a:r>
              <a:rPr lang="en-US" sz="2200" dirty="0"/>
              <a:t>                                    ("Bob", "2016-05-06", 27.00))).</a:t>
            </a:r>
          </a:p>
          <a:p>
            <a:pPr marL="0" indent="0">
              <a:buNone/>
            </a:pPr>
            <a:r>
              <a:rPr lang="en-US" sz="2200" dirty="0"/>
              <a:t>                               </a:t>
            </a:r>
            <a:r>
              <a:rPr lang="en-US" sz="2200" dirty="0" err="1"/>
              <a:t>toDF</a:t>
            </a:r>
            <a:r>
              <a:rPr lang="en-US" sz="2200" dirty="0"/>
              <a:t>("name", "date", "</a:t>
            </a:r>
            <a:r>
              <a:rPr lang="en-US" sz="2200" dirty="0" err="1"/>
              <a:t>amountSpent</a:t>
            </a:r>
            <a:r>
              <a:rPr lang="en-US" sz="2200" dirty="0"/>
              <a:t>")</a:t>
            </a:r>
            <a:endParaRPr lang="en-IN" sz="2200" dirty="0"/>
          </a:p>
        </p:txBody>
      </p:sp>
      <p:sp>
        <p:nvSpPr>
          <p:cNvPr id="3" name="Title 2">
            <a:extLst>
              <a:ext uri="{FF2B5EF4-FFF2-40B4-BE49-F238E27FC236}">
                <a16:creationId xmlns:a16="http://schemas.microsoft.com/office/drawing/2014/main" xmlns="" id="{A3DD1EBE-1F69-4413-BC52-77480CC41D64}"/>
              </a:ext>
            </a:extLst>
          </p:cNvPr>
          <p:cNvSpPr>
            <a:spLocks noGrp="1"/>
          </p:cNvSpPr>
          <p:nvPr>
            <p:ph type="title"/>
          </p:nvPr>
        </p:nvSpPr>
        <p:spPr/>
        <p:txBody>
          <a:bodyPr/>
          <a:lstStyle/>
          <a:p>
            <a:r>
              <a:rPr lang="en-IN" b="1" dirty="0"/>
              <a:t>Moving Average Example</a:t>
            </a:r>
            <a:endParaRPr lang="en-IN" dirty="0"/>
          </a:p>
        </p:txBody>
      </p:sp>
      <p:sp>
        <p:nvSpPr>
          <p:cNvPr id="5" name="CustomShape 4">
            <a:extLst>
              <a:ext uri="{FF2B5EF4-FFF2-40B4-BE49-F238E27FC236}">
                <a16:creationId xmlns:a16="http://schemas.microsoft.com/office/drawing/2014/main" xmlns="" id="{A01CC262-4A44-4B7A-8CD2-8695DD12D67D}"/>
              </a:ext>
            </a:extLst>
          </p:cNvPr>
          <p:cNvSpPr/>
          <p:nvPr/>
        </p:nvSpPr>
        <p:spPr>
          <a:xfrm>
            <a:off x="0" y="6524625"/>
            <a:ext cx="4572000" cy="293688"/>
          </a:xfrm>
          <a:prstGeom prst="rect">
            <a:avLst/>
          </a:prstGeom>
          <a:solidFill>
            <a:schemeClr val="tx1"/>
          </a:solidFill>
          <a:ln>
            <a:noFill/>
          </a:ln>
        </p:spPr>
        <p:style>
          <a:lnRef idx="0">
            <a:scrgbClr r="0" g="0" b="0"/>
          </a:lnRef>
          <a:fillRef idx="0">
            <a:scrgbClr r="0" g="0" b="0"/>
          </a:fillRef>
          <a:effectRef idx="0">
            <a:scrgbClr r="0" g="0" b="0"/>
          </a:effectRef>
          <a:fontRef idx="minor"/>
        </p:style>
        <p:txBody>
          <a:bodyPr lIns="90000" tIns="45000" rIns="90000" bIns="45000" anchor="ctr"/>
          <a:lstStyle/>
          <a:p>
            <a:pPr lvl="0" algn="ctr" defTabSz="914400">
              <a:defRPr/>
            </a:pPr>
            <a:r>
              <a:rPr lang="en-IN" sz="2400" b="1" spc="-1" dirty="0">
                <a:solidFill>
                  <a:srgbClr val="FFFFFF"/>
                </a:solidFill>
                <a:latin typeface="Calibri"/>
              </a:rPr>
              <a:t>Big Data Computing</a:t>
            </a:r>
            <a:endParaRPr kumimoji="0" lang="en-IN" sz="2400" b="0" i="0" u="none" strike="noStrike" kern="1200" cap="none" spc="-1" normalizeH="0" baseline="0" noProof="0" dirty="0">
              <a:ln>
                <a:noFill/>
              </a:ln>
              <a:solidFill>
                <a:prstClr val="black"/>
              </a:solidFill>
              <a:effectLst/>
              <a:uLnTx/>
              <a:uFillTx/>
              <a:latin typeface="Arial"/>
            </a:endParaRPr>
          </a:p>
        </p:txBody>
      </p:sp>
      <p:sp>
        <p:nvSpPr>
          <p:cNvPr id="6" name="Footer Placeholder 3">
            <a:extLst>
              <a:ext uri="{FF2B5EF4-FFF2-40B4-BE49-F238E27FC236}">
                <a16:creationId xmlns:a16="http://schemas.microsoft.com/office/drawing/2014/main" xmlns="" id="{BD5E8A34-4918-48EB-A191-4EC6A09513CB}"/>
              </a:ext>
            </a:extLst>
          </p:cNvPr>
          <p:cNvSpPr txBox="1">
            <a:spLocks/>
          </p:cNvSpPr>
          <p:nvPr/>
        </p:nvSpPr>
        <p:spPr bwMode="auto">
          <a:xfrm>
            <a:off x="4572000" y="6453188"/>
            <a:ext cx="4572000" cy="3651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lvl="0" algn="ctr" defTabSz="914400" fontAlgn="base">
              <a:spcBef>
                <a:spcPct val="0"/>
              </a:spcBef>
              <a:spcAft>
                <a:spcPct val="0"/>
              </a:spcAft>
            </a:pPr>
            <a:r>
              <a:rPr lang="en-US" b="1" dirty="0">
                <a:solidFill>
                  <a:schemeClr val="bg1"/>
                </a:solidFill>
                <a:latin typeface="Calibri" panose="020F0502020204030204" pitchFamily="34" charset="0"/>
                <a:cs typeface="Calibri" panose="020F0502020204030204" pitchFamily="34" charset="0"/>
              </a:rPr>
              <a:t>Spark Streaming</a:t>
            </a:r>
            <a:endParaRPr kumimoji="0" lang="en-US" altLang="en-US" b="1" i="0" u="none" strike="noStrike" kern="1200" cap="none" spc="0" normalizeH="0" baseline="0" noProof="0" dirty="0">
              <a:ln>
                <a:noFill/>
              </a:ln>
              <a:solidFill>
                <a:prstClr val="white"/>
              </a:solidFill>
              <a:effectLst/>
              <a:uLnTx/>
              <a:uFillTx/>
              <a:latin typeface="Calibri" panose="020F0502020204030204" pitchFamily="34" charset="0"/>
              <a:ea typeface="MS PGothic" panose="020B0600070205080204" pitchFamily="34" charset="-128"/>
            </a:endParaRPr>
          </a:p>
        </p:txBody>
      </p:sp>
      <mc:AlternateContent xmlns:mc="http://schemas.openxmlformats.org/markup-compatibility/2006">
        <mc:Choice xmlns:p14="http://schemas.microsoft.com/office/powerpoint/2010/main" xmlns="" Requires="p14">
          <p:contentPart p14:bwMode="auto" r:id="rId2">
            <p14:nvContentPartPr>
              <p14:cNvPr id="4" name="Ink 3"/>
              <p14:cNvContentPartPr/>
              <p14:nvPr/>
            </p14:nvContentPartPr>
            <p14:xfrm>
              <a:off x="646920" y="3127320"/>
              <a:ext cx="8452080" cy="3052800"/>
            </p14:xfrm>
          </p:contentPart>
        </mc:Choice>
        <mc:Fallback>
          <p:pic>
            <p:nvPicPr>
              <p:cNvPr id="4" name="Ink 3"/>
              <p:cNvPicPr/>
              <p:nvPr/>
            </p:nvPicPr>
            <p:blipFill>
              <a:blip r:embed="rId3"/>
              <a:stretch>
                <a:fillRect/>
              </a:stretch>
            </p:blipFill>
            <p:spPr>
              <a:xfrm>
                <a:off x="638280" y="3120120"/>
                <a:ext cx="8467920" cy="3070800"/>
              </a:xfrm>
              <a:prstGeom prst="rect">
                <a:avLst/>
              </a:prstGeom>
            </p:spPr>
          </p:pic>
        </mc:Fallback>
      </mc:AlternateContent>
    </p:spTree>
    <p:extLst>
      <p:ext uri="{BB962C8B-B14F-4D97-AF65-F5344CB8AC3E}">
        <p14:creationId xmlns:p14="http://schemas.microsoft.com/office/powerpoint/2010/main" xmlns="" val="462178257"/>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xmlns="" id="{2ECD016F-1704-480C-8566-E276DB0C3CD9}"/>
              </a:ext>
            </a:extLst>
          </p:cNvPr>
          <p:cNvSpPr>
            <a:spLocks noGrp="1"/>
          </p:cNvSpPr>
          <p:nvPr>
            <p:ph idx="1"/>
          </p:nvPr>
        </p:nvSpPr>
        <p:spPr/>
        <p:txBody>
          <a:bodyPr/>
          <a:lstStyle/>
          <a:p>
            <a:pPr marL="0" indent="0">
              <a:buNone/>
            </a:pPr>
            <a:r>
              <a:rPr lang="en-US" sz="2200" b="1" dirty="0">
                <a:solidFill>
                  <a:srgbClr val="FF0000"/>
                </a:solidFill>
              </a:rPr>
              <a:t>// Import the window functions.</a:t>
            </a:r>
          </a:p>
          <a:p>
            <a:pPr marL="0" indent="0">
              <a:buNone/>
            </a:pPr>
            <a:r>
              <a:rPr lang="en-US" sz="2200" dirty="0"/>
              <a:t>import </a:t>
            </a:r>
            <a:r>
              <a:rPr lang="en-US" sz="2200" dirty="0" err="1"/>
              <a:t>org.apache.spark.sql.expressions.Window</a:t>
            </a:r>
            <a:endParaRPr lang="en-US" sz="2200" dirty="0"/>
          </a:p>
          <a:p>
            <a:pPr marL="0" indent="0">
              <a:buNone/>
            </a:pPr>
            <a:r>
              <a:rPr lang="en-US" sz="2200" dirty="0"/>
              <a:t>import </a:t>
            </a:r>
            <a:r>
              <a:rPr lang="en-US" sz="2200" dirty="0" err="1"/>
              <a:t>org.apache.spark.sql.functions</a:t>
            </a:r>
            <a:r>
              <a:rPr lang="en-US" sz="2200" dirty="0"/>
              <a:t>._</a:t>
            </a:r>
          </a:p>
          <a:p>
            <a:endParaRPr lang="en-US" sz="2200" dirty="0"/>
          </a:p>
          <a:p>
            <a:pPr marL="0" indent="0">
              <a:buNone/>
            </a:pPr>
            <a:r>
              <a:rPr lang="en-US" sz="2200" b="1" dirty="0">
                <a:solidFill>
                  <a:srgbClr val="FF0000"/>
                </a:solidFill>
              </a:rPr>
              <a:t>// Create a window spec.</a:t>
            </a:r>
          </a:p>
          <a:p>
            <a:pPr marL="0" indent="0">
              <a:buNone/>
            </a:pPr>
            <a:r>
              <a:rPr lang="en-US" sz="2200" dirty="0" err="1"/>
              <a:t>val</a:t>
            </a:r>
            <a:r>
              <a:rPr lang="en-US" sz="2200" dirty="0"/>
              <a:t> wSpec1 = </a:t>
            </a:r>
            <a:r>
              <a:rPr lang="en-US" sz="2200" dirty="0" err="1"/>
              <a:t>Window.partitionBy</a:t>
            </a:r>
            <a:r>
              <a:rPr lang="en-US" sz="2200" dirty="0"/>
              <a:t>("name").</a:t>
            </a:r>
            <a:r>
              <a:rPr lang="en-US" sz="2200" dirty="0" err="1"/>
              <a:t>orderBy</a:t>
            </a:r>
            <a:r>
              <a:rPr lang="en-US" sz="2200" dirty="0"/>
              <a:t>("date").</a:t>
            </a:r>
            <a:r>
              <a:rPr lang="en-US" sz="2200" dirty="0" err="1"/>
              <a:t>rowsBetween</a:t>
            </a:r>
            <a:r>
              <a:rPr lang="en-US" sz="2200" dirty="0"/>
              <a:t>(-1, 1)</a:t>
            </a:r>
          </a:p>
          <a:p>
            <a:endParaRPr lang="en-US" sz="2200" dirty="0"/>
          </a:p>
          <a:p>
            <a:r>
              <a:rPr lang="en-US" sz="2200" dirty="0"/>
              <a:t>In this window spec, the data is partitioned by customer. Each customer’s data is ordered by date. And, the window frame is defined as starting from -1 (one row before the current row) and ending at 1 (one row after the current row), for a total of 3 rows in the sliding window.</a:t>
            </a:r>
          </a:p>
          <a:p>
            <a:endParaRPr lang="en-IN" sz="2200" dirty="0"/>
          </a:p>
        </p:txBody>
      </p:sp>
      <p:sp>
        <p:nvSpPr>
          <p:cNvPr id="3" name="Title 2">
            <a:extLst>
              <a:ext uri="{FF2B5EF4-FFF2-40B4-BE49-F238E27FC236}">
                <a16:creationId xmlns:a16="http://schemas.microsoft.com/office/drawing/2014/main" xmlns="" id="{A3DD1EBE-1F69-4413-BC52-77480CC41D64}"/>
              </a:ext>
            </a:extLst>
          </p:cNvPr>
          <p:cNvSpPr>
            <a:spLocks noGrp="1"/>
          </p:cNvSpPr>
          <p:nvPr>
            <p:ph type="title"/>
          </p:nvPr>
        </p:nvSpPr>
        <p:spPr/>
        <p:txBody>
          <a:bodyPr/>
          <a:lstStyle/>
          <a:p>
            <a:r>
              <a:rPr lang="en-IN" b="1" dirty="0"/>
              <a:t>Moving Average Example</a:t>
            </a:r>
            <a:endParaRPr lang="en-IN" dirty="0"/>
          </a:p>
        </p:txBody>
      </p:sp>
      <p:sp>
        <p:nvSpPr>
          <p:cNvPr id="5" name="CustomShape 4">
            <a:extLst>
              <a:ext uri="{FF2B5EF4-FFF2-40B4-BE49-F238E27FC236}">
                <a16:creationId xmlns:a16="http://schemas.microsoft.com/office/drawing/2014/main" xmlns="" id="{11B74610-7DC7-405C-BF24-7C0E4C4239EC}"/>
              </a:ext>
            </a:extLst>
          </p:cNvPr>
          <p:cNvSpPr/>
          <p:nvPr/>
        </p:nvSpPr>
        <p:spPr>
          <a:xfrm>
            <a:off x="0" y="6524625"/>
            <a:ext cx="4572000" cy="293688"/>
          </a:xfrm>
          <a:prstGeom prst="rect">
            <a:avLst/>
          </a:prstGeom>
          <a:solidFill>
            <a:schemeClr val="tx1"/>
          </a:solidFill>
          <a:ln>
            <a:noFill/>
          </a:ln>
        </p:spPr>
        <p:style>
          <a:lnRef idx="0">
            <a:scrgbClr r="0" g="0" b="0"/>
          </a:lnRef>
          <a:fillRef idx="0">
            <a:scrgbClr r="0" g="0" b="0"/>
          </a:fillRef>
          <a:effectRef idx="0">
            <a:scrgbClr r="0" g="0" b="0"/>
          </a:effectRef>
          <a:fontRef idx="minor"/>
        </p:style>
        <p:txBody>
          <a:bodyPr lIns="90000" tIns="45000" rIns="90000" bIns="45000" anchor="ctr"/>
          <a:lstStyle/>
          <a:p>
            <a:pPr lvl="0" algn="ctr" defTabSz="914400">
              <a:defRPr/>
            </a:pPr>
            <a:r>
              <a:rPr lang="en-IN" sz="2400" b="1" spc="-1" dirty="0">
                <a:solidFill>
                  <a:srgbClr val="FFFFFF"/>
                </a:solidFill>
                <a:latin typeface="Calibri"/>
              </a:rPr>
              <a:t>Big Data Computing</a:t>
            </a:r>
            <a:endParaRPr kumimoji="0" lang="en-IN" sz="2400" b="0" i="0" u="none" strike="noStrike" kern="1200" cap="none" spc="-1" normalizeH="0" baseline="0" noProof="0" dirty="0">
              <a:ln>
                <a:noFill/>
              </a:ln>
              <a:solidFill>
                <a:prstClr val="black"/>
              </a:solidFill>
              <a:effectLst/>
              <a:uLnTx/>
              <a:uFillTx/>
              <a:latin typeface="Arial"/>
            </a:endParaRPr>
          </a:p>
        </p:txBody>
      </p:sp>
      <p:sp>
        <p:nvSpPr>
          <p:cNvPr id="6" name="Footer Placeholder 3">
            <a:extLst>
              <a:ext uri="{FF2B5EF4-FFF2-40B4-BE49-F238E27FC236}">
                <a16:creationId xmlns:a16="http://schemas.microsoft.com/office/drawing/2014/main" xmlns="" id="{E3A49163-6EE4-4CE9-8D5B-A1D7AC47F5D4}"/>
              </a:ext>
            </a:extLst>
          </p:cNvPr>
          <p:cNvSpPr txBox="1">
            <a:spLocks/>
          </p:cNvSpPr>
          <p:nvPr/>
        </p:nvSpPr>
        <p:spPr bwMode="auto">
          <a:xfrm>
            <a:off x="4572000" y="6453188"/>
            <a:ext cx="4572000" cy="3651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lvl="0" algn="ctr" defTabSz="914400" fontAlgn="base">
              <a:spcBef>
                <a:spcPct val="0"/>
              </a:spcBef>
              <a:spcAft>
                <a:spcPct val="0"/>
              </a:spcAft>
            </a:pPr>
            <a:r>
              <a:rPr lang="en-US" b="1" dirty="0">
                <a:solidFill>
                  <a:schemeClr val="bg1"/>
                </a:solidFill>
                <a:latin typeface="Calibri" panose="020F0502020204030204" pitchFamily="34" charset="0"/>
                <a:cs typeface="Calibri" panose="020F0502020204030204" pitchFamily="34" charset="0"/>
              </a:rPr>
              <a:t>Spark Streaming</a:t>
            </a:r>
            <a:endParaRPr kumimoji="0" lang="en-US" altLang="en-US" b="1" i="0" u="none" strike="noStrike" kern="1200" cap="none" spc="0" normalizeH="0" baseline="0" noProof="0" dirty="0">
              <a:ln>
                <a:noFill/>
              </a:ln>
              <a:solidFill>
                <a:prstClr val="white"/>
              </a:solidFill>
              <a:effectLst/>
              <a:uLnTx/>
              <a:uFillTx/>
              <a:latin typeface="Calibri" panose="020F0502020204030204" pitchFamily="34" charset="0"/>
              <a:ea typeface="MS PGothic" panose="020B0600070205080204" pitchFamily="34" charset="-128"/>
            </a:endParaRPr>
          </a:p>
        </p:txBody>
      </p:sp>
      <mc:AlternateContent xmlns:mc="http://schemas.openxmlformats.org/markup-compatibility/2006">
        <mc:Choice xmlns:p14="http://schemas.microsoft.com/office/powerpoint/2010/main" xmlns="" Requires="p14">
          <p:contentPart p14:bwMode="auto" r:id="rId2">
            <p14:nvContentPartPr>
              <p14:cNvPr id="4" name="Ink 3"/>
              <p14:cNvContentPartPr/>
              <p14:nvPr/>
            </p14:nvContentPartPr>
            <p14:xfrm>
              <a:off x="862200" y="3000240"/>
              <a:ext cx="7951320" cy="3117960"/>
            </p14:xfrm>
          </p:contentPart>
        </mc:Choice>
        <mc:Fallback>
          <p:pic>
            <p:nvPicPr>
              <p:cNvPr id="4" name="Ink 3"/>
              <p:cNvPicPr/>
              <p:nvPr/>
            </p:nvPicPr>
            <p:blipFill>
              <a:blip r:embed="rId3"/>
              <a:stretch>
                <a:fillRect/>
              </a:stretch>
            </p:blipFill>
            <p:spPr>
              <a:xfrm>
                <a:off x="853560" y="2993040"/>
                <a:ext cx="7972560" cy="3135240"/>
              </a:xfrm>
              <a:prstGeom prst="rect">
                <a:avLst/>
              </a:prstGeom>
            </p:spPr>
          </p:pic>
        </mc:Fallback>
      </mc:AlternateContent>
    </p:spTree>
    <p:extLst>
      <p:ext uri="{BB962C8B-B14F-4D97-AF65-F5344CB8AC3E}">
        <p14:creationId xmlns:p14="http://schemas.microsoft.com/office/powerpoint/2010/main" xmlns="" val="74667472"/>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xmlns="" id="{2ECD016F-1704-480C-8566-E276DB0C3CD9}"/>
              </a:ext>
            </a:extLst>
          </p:cNvPr>
          <p:cNvSpPr>
            <a:spLocks noGrp="1"/>
          </p:cNvSpPr>
          <p:nvPr>
            <p:ph idx="1"/>
          </p:nvPr>
        </p:nvSpPr>
        <p:spPr/>
        <p:txBody>
          <a:bodyPr/>
          <a:lstStyle/>
          <a:p>
            <a:pPr marL="0" indent="0">
              <a:buNone/>
            </a:pPr>
            <a:r>
              <a:rPr lang="en-US" sz="2200" b="1" dirty="0">
                <a:solidFill>
                  <a:srgbClr val="FF0000"/>
                </a:solidFill>
              </a:rPr>
              <a:t>// Calculate the moving average</a:t>
            </a:r>
          </a:p>
          <a:p>
            <a:pPr marL="0" indent="0">
              <a:buNone/>
            </a:pPr>
            <a:r>
              <a:rPr lang="en-US" sz="2200" dirty="0" err="1"/>
              <a:t>customers.withColumn</a:t>
            </a:r>
            <a:r>
              <a:rPr lang="en-US" sz="2200" dirty="0"/>
              <a:t>( "</a:t>
            </a:r>
            <a:r>
              <a:rPr lang="en-US" sz="2200" dirty="0" err="1"/>
              <a:t>movingAvg</a:t>
            </a:r>
            <a:r>
              <a:rPr lang="en-US" sz="2200" dirty="0"/>
              <a:t>",</a:t>
            </a:r>
          </a:p>
          <a:p>
            <a:pPr marL="0" indent="0">
              <a:buNone/>
            </a:pPr>
            <a:r>
              <a:rPr lang="en-US" sz="2200" dirty="0"/>
              <a:t>                              avg(customers("</a:t>
            </a:r>
            <a:r>
              <a:rPr lang="en-US" sz="2200" dirty="0" err="1"/>
              <a:t>amountSpent</a:t>
            </a:r>
            <a:r>
              <a:rPr lang="en-US" sz="2200" dirty="0"/>
              <a:t>")).over(wSpec1) ).show()</a:t>
            </a:r>
          </a:p>
          <a:p>
            <a:pPr marL="0" indent="0">
              <a:buNone/>
            </a:pPr>
            <a:endParaRPr lang="en-US" sz="2200" dirty="0"/>
          </a:p>
          <a:p>
            <a:pPr marL="0" indent="0">
              <a:buNone/>
            </a:pPr>
            <a:r>
              <a:rPr lang="en-US" sz="2200" dirty="0"/>
              <a:t>This code adds a new column, “</a:t>
            </a:r>
            <a:r>
              <a:rPr lang="en-US" sz="2200" dirty="0" err="1"/>
              <a:t>movingAvg</a:t>
            </a:r>
            <a:r>
              <a:rPr lang="en-US" sz="2200" dirty="0"/>
              <a:t>”, by applying the avg function on the sliding window defined in the window spec:</a:t>
            </a:r>
            <a:endParaRPr lang="en-IN" sz="2200" dirty="0"/>
          </a:p>
        </p:txBody>
      </p:sp>
      <p:sp>
        <p:nvSpPr>
          <p:cNvPr id="3" name="Title 2">
            <a:extLst>
              <a:ext uri="{FF2B5EF4-FFF2-40B4-BE49-F238E27FC236}">
                <a16:creationId xmlns:a16="http://schemas.microsoft.com/office/drawing/2014/main" xmlns="" id="{A3DD1EBE-1F69-4413-BC52-77480CC41D64}"/>
              </a:ext>
            </a:extLst>
          </p:cNvPr>
          <p:cNvSpPr>
            <a:spLocks noGrp="1"/>
          </p:cNvSpPr>
          <p:nvPr>
            <p:ph type="title"/>
          </p:nvPr>
        </p:nvSpPr>
        <p:spPr/>
        <p:txBody>
          <a:bodyPr/>
          <a:lstStyle/>
          <a:p>
            <a:r>
              <a:rPr lang="en-IN" b="1" dirty="0"/>
              <a:t>Moving Average Example</a:t>
            </a:r>
            <a:endParaRPr lang="en-IN" dirty="0"/>
          </a:p>
        </p:txBody>
      </p:sp>
      <p:pic>
        <p:nvPicPr>
          <p:cNvPr id="5" name="Picture 4">
            <a:extLst>
              <a:ext uri="{FF2B5EF4-FFF2-40B4-BE49-F238E27FC236}">
                <a16:creationId xmlns:a16="http://schemas.microsoft.com/office/drawing/2014/main" xmlns="" id="{8B2ABF60-9F6D-4AD4-9871-8C0C0B288F61}"/>
              </a:ext>
            </a:extLst>
          </p:cNvPr>
          <p:cNvPicPr>
            <a:picLocks noChangeAspect="1"/>
          </p:cNvPicPr>
          <p:nvPr/>
        </p:nvPicPr>
        <p:blipFill>
          <a:blip r:embed="rId2"/>
          <a:stretch>
            <a:fillRect/>
          </a:stretch>
        </p:blipFill>
        <p:spPr>
          <a:xfrm>
            <a:off x="2025098" y="3596489"/>
            <a:ext cx="5372100" cy="2228850"/>
          </a:xfrm>
          <a:prstGeom prst="rect">
            <a:avLst/>
          </a:prstGeom>
        </p:spPr>
      </p:pic>
      <p:sp>
        <p:nvSpPr>
          <p:cNvPr id="6" name="CustomShape 4">
            <a:extLst>
              <a:ext uri="{FF2B5EF4-FFF2-40B4-BE49-F238E27FC236}">
                <a16:creationId xmlns:a16="http://schemas.microsoft.com/office/drawing/2014/main" xmlns="" id="{B084246A-F09C-4A64-891A-F74A8FC71F41}"/>
              </a:ext>
            </a:extLst>
          </p:cNvPr>
          <p:cNvSpPr/>
          <p:nvPr/>
        </p:nvSpPr>
        <p:spPr>
          <a:xfrm>
            <a:off x="0" y="6524625"/>
            <a:ext cx="4572000" cy="293688"/>
          </a:xfrm>
          <a:prstGeom prst="rect">
            <a:avLst/>
          </a:prstGeom>
          <a:solidFill>
            <a:schemeClr val="tx1"/>
          </a:solidFill>
          <a:ln>
            <a:noFill/>
          </a:ln>
        </p:spPr>
        <p:style>
          <a:lnRef idx="0">
            <a:scrgbClr r="0" g="0" b="0"/>
          </a:lnRef>
          <a:fillRef idx="0">
            <a:scrgbClr r="0" g="0" b="0"/>
          </a:fillRef>
          <a:effectRef idx="0">
            <a:scrgbClr r="0" g="0" b="0"/>
          </a:effectRef>
          <a:fontRef idx="minor"/>
        </p:style>
        <p:txBody>
          <a:bodyPr lIns="90000" tIns="45000" rIns="90000" bIns="45000" anchor="ctr"/>
          <a:lstStyle/>
          <a:p>
            <a:pPr lvl="0" algn="ctr" defTabSz="914400">
              <a:defRPr/>
            </a:pPr>
            <a:r>
              <a:rPr lang="en-IN" sz="2400" b="1" spc="-1" dirty="0">
                <a:solidFill>
                  <a:srgbClr val="FFFFFF"/>
                </a:solidFill>
                <a:latin typeface="Calibri"/>
              </a:rPr>
              <a:t>Big Data Computing</a:t>
            </a:r>
            <a:endParaRPr kumimoji="0" lang="en-IN" sz="2400" b="0" i="0" u="none" strike="noStrike" kern="1200" cap="none" spc="-1" normalizeH="0" baseline="0" noProof="0" dirty="0">
              <a:ln>
                <a:noFill/>
              </a:ln>
              <a:solidFill>
                <a:prstClr val="black"/>
              </a:solidFill>
              <a:effectLst/>
              <a:uLnTx/>
              <a:uFillTx/>
              <a:latin typeface="Arial"/>
            </a:endParaRPr>
          </a:p>
        </p:txBody>
      </p:sp>
      <p:sp>
        <p:nvSpPr>
          <p:cNvPr id="7" name="Footer Placeholder 3">
            <a:extLst>
              <a:ext uri="{FF2B5EF4-FFF2-40B4-BE49-F238E27FC236}">
                <a16:creationId xmlns:a16="http://schemas.microsoft.com/office/drawing/2014/main" xmlns="" id="{11CFC4C8-B67E-44F1-B050-2FDB1F590349}"/>
              </a:ext>
            </a:extLst>
          </p:cNvPr>
          <p:cNvSpPr txBox="1">
            <a:spLocks/>
          </p:cNvSpPr>
          <p:nvPr/>
        </p:nvSpPr>
        <p:spPr bwMode="auto">
          <a:xfrm>
            <a:off x="4572000" y="6453188"/>
            <a:ext cx="4572000" cy="3651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lvl="0" algn="ctr" defTabSz="914400" fontAlgn="base">
              <a:spcBef>
                <a:spcPct val="0"/>
              </a:spcBef>
              <a:spcAft>
                <a:spcPct val="0"/>
              </a:spcAft>
            </a:pPr>
            <a:r>
              <a:rPr lang="en-US" b="1" dirty="0">
                <a:solidFill>
                  <a:schemeClr val="bg1"/>
                </a:solidFill>
                <a:latin typeface="Calibri" panose="020F0502020204030204" pitchFamily="34" charset="0"/>
                <a:cs typeface="Calibri" panose="020F0502020204030204" pitchFamily="34" charset="0"/>
              </a:rPr>
              <a:t>Spark Streaming</a:t>
            </a:r>
            <a:endParaRPr kumimoji="0" lang="en-US" altLang="en-US" b="1" i="0" u="none" strike="noStrike" kern="1200" cap="none" spc="0" normalizeH="0" baseline="0" noProof="0" dirty="0">
              <a:ln>
                <a:noFill/>
              </a:ln>
              <a:solidFill>
                <a:prstClr val="white"/>
              </a:solidFill>
              <a:effectLst/>
              <a:uLnTx/>
              <a:uFillTx/>
              <a:latin typeface="Calibri" panose="020F0502020204030204" pitchFamily="34" charset="0"/>
              <a:ea typeface="MS PGothic" panose="020B0600070205080204" pitchFamily="34" charset="-128"/>
            </a:endParaRPr>
          </a:p>
        </p:txBody>
      </p:sp>
      <mc:AlternateContent xmlns:mc="http://schemas.openxmlformats.org/markup-compatibility/2006">
        <mc:Choice xmlns:p14="http://schemas.microsoft.com/office/powerpoint/2010/main" xmlns="" Requires="p14">
          <p:contentPart p14:bwMode="auto" r:id="rId3">
            <p14:nvContentPartPr>
              <p14:cNvPr id="4" name="Ink 3"/>
              <p14:cNvContentPartPr/>
              <p14:nvPr/>
            </p14:nvContentPartPr>
            <p14:xfrm>
              <a:off x="1666080" y="1177560"/>
              <a:ext cx="7363800" cy="5301720"/>
            </p14:xfrm>
          </p:contentPart>
        </mc:Choice>
        <mc:Fallback>
          <p:pic>
            <p:nvPicPr>
              <p:cNvPr id="4" name="Ink 3"/>
              <p:cNvPicPr/>
              <p:nvPr/>
            </p:nvPicPr>
            <p:blipFill>
              <a:blip r:embed="rId4"/>
              <a:stretch>
                <a:fillRect/>
              </a:stretch>
            </p:blipFill>
            <p:spPr>
              <a:xfrm>
                <a:off x="1657800" y="1166400"/>
                <a:ext cx="7386840" cy="5321520"/>
              </a:xfrm>
              <a:prstGeom prst="rect">
                <a:avLst/>
              </a:prstGeom>
            </p:spPr>
          </p:pic>
        </mc:Fallback>
      </mc:AlternateContent>
    </p:spTree>
    <p:extLst>
      <p:ext uri="{BB962C8B-B14F-4D97-AF65-F5344CB8AC3E}">
        <p14:creationId xmlns:p14="http://schemas.microsoft.com/office/powerpoint/2010/main" xmlns="" val="273933046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4800" y="1066808"/>
            <a:ext cx="6000466" cy="5059363"/>
          </a:xfrm>
        </p:spPr>
        <p:txBody>
          <a:bodyPr/>
          <a:lstStyle/>
          <a:p>
            <a:r>
              <a:rPr lang="en-US" sz="2600" dirty="0"/>
              <a:t>Traditional processing model</a:t>
            </a:r>
          </a:p>
          <a:p>
            <a:pPr lvl="1"/>
            <a:r>
              <a:rPr lang="en-US" sz="2600" dirty="0"/>
              <a:t>Pipeline of nodes</a:t>
            </a:r>
          </a:p>
          <a:p>
            <a:pPr lvl="1"/>
            <a:r>
              <a:rPr lang="en-US" sz="2600" dirty="0"/>
              <a:t>Each node maintains mutable state</a:t>
            </a:r>
          </a:p>
          <a:p>
            <a:pPr lvl="1"/>
            <a:r>
              <a:rPr lang="en-US" sz="2600" dirty="0"/>
              <a:t>Each input record updates the state and new records are sent out </a:t>
            </a:r>
          </a:p>
          <a:p>
            <a:pPr lvl="1"/>
            <a:endParaRPr lang="en-US" sz="2600" dirty="0"/>
          </a:p>
          <a:p>
            <a:r>
              <a:rPr lang="en-US" sz="2600" dirty="0"/>
              <a:t>Mutable state is lost if node fails</a:t>
            </a:r>
          </a:p>
          <a:p>
            <a:endParaRPr lang="en-US" sz="2600" dirty="0"/>
          </a:p>
          <a:p>
            <a:r>
              <a:rPr lang="en-US" sz="2600" dirty="0"/>
              <a:t>Making </a:t>
            </a:r>
            <a:r>
              <a:rPr lang="en-US" sz="2600" dirty="0" err="1"/>
              <a:t>stateful</a:t>
            </a:r>
            <a:r>
              <a:rPr lang="en-US" sz="2600" dirty="0"/>
              <a:t> stream processing fault-tolerant is challenging! </a:t>
            </a:r>
          </a:p>
        </p:txBody>
      </p:sp>
      <p:sp>
        <p:nvSpPr>
          <p:cNvPr id="3" name="Title 2"/>
          <p:cNvSpPr>
            <a:spLocks noGrp="1"/>
          </p:cNvSpPr>
          <p:nvPr>
            <p:ph type="title"/>
          </p:nvPr>
        </p:nvSpPr>
        <p:spPr/>
        <p:txBody>
          <a:bodyPr/>
          <a:lstStyle/>
          <a:p>
            <a:r>
              <a:rPr lang="en-US" b="1" dirty="0"/>
              <a:t>Fault-tolerant Stream Processing </a:t>
            </a:r>
          </a:p>
        </p:txBody>
      </p:sp>
      <p:pic>
        <p:nvPicPr>
          <p:cNvPr id="4" name="Picture 3"/>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6181725" y="1491464"/>
            <a:ext cx="2962275" cy="2105025"/>
          </a:xfrm>
          <a:prstGeom prst="rect">
            <a:avLst/>
          </a:prstGeom>
        </p:spPr>
      </p:pic>
      <p:sp>
        <p:nvSpPr>
          <p:cNvPr id="7" name="CustomShape 4">
            <a:extLst>
              <a:ext uri="{FF2B5EF4-FFF2-40B4-BE49-F238E27FC236}">
                <a16:creationId xmlns:a16="http://schemas.microsoft.com/office/drawing/2014/main" xmlns="" id="{68CB99E2-17FF-4E96-A9B8-95F27D248DCA}"/>
              </a:ext>
            </a:extLst>
          </p:cNvPr>
          <p:cNvSpPr/>
          <p:nvPr/>
        </p:nvSpPr>
        <p:spPr>
          <a:xfrm>
            <a:off x="0" y="6524625"/>
            <a:ext cx="4572000" cy="293688"/>
          </a:xfrm>
          <a:prstGeom prst="rect">
            <a:avLst/>
          </a:prstGeom>
          <a:solidFill>
            <a:schemeClr val="tx1"/>
          </a:solidFill>
          <a:ln>
            <a:noFill/>
          </a:ln>
        </p:spPr>
        <p:style>
          <a:lnRef idx="0">
            <a:scrgbClr r="0" g="0" b="0"/>
          </a:lnRef>
          <a:fillRef idx="0">
            <a:scrgbClr r="0" g="0" b="0"/>
          </a:fillRef>
          <a:effectRef idx="0">
            <a:scrgbClr r="0" g="0" b="0"/>
          </a:effectRef>
          <a:fontRef idx="minor"/>
        </p:style>
        <p:txBody>
          <a:bodyPr lIns="90000" tIns="45000" rIns="90000" bIns="45000" anchor="ctr"/>
          <a:lstStyle/>
          <a:p>
            <a:pPr lvl="0" algn="ctr" defTabSz="914400">
              <a:defRPr/>
            </a:pPr>
            <a:r>
              <a:rPr lang="en-IN" sz="2400" b="1" spc="-1" dirty="0">
                <a:solidFill>
                  <a:srgbClr val="FFFFFF"/>
                </a:solidFill>
                <a:latin typeface="Calibri"/>
              </a:rPr>
              <a:t>Big Data Computing</a:t>
            </a:r>
            <a:endParaRPr kumimoji="0" lang="en-IN" sz="2400" b="0" i="0" u="none" strike="noStrike" kern="1200" cap="none" spc="-1" normalizeH="0" baseline="0" noProof="0" dirty="0">
              <a:ln>
                <a:noFill/>
              </a:ln>
              <a:solidFill>
                <a:prstClr val="black"/>
              </a:solidFill>
              <a:effectLst/>
              <a:uLnTx/>
              <a:uFillTx/>
              <a:latin typeface="Arial"/>
            </a:endParaRPr>
          </a:p>
        </p:txBody>
      </p:sp>
      <p:sp>
        <p:nvSpPr>
          <p:cNvPr id="8" name="Footer Placeholder 3">
            <a:extLst>
              <a:ext uri="{FF2B5EF4-FFF2-40B4-BE49-F238E27FC236}">
                <a16:creationId xmlns:a16="http://schemas.microsoft.com/office/drawing/2014/main" xmlns="" id="{54AF4F4C-8776-4200-9C1F-869601FE4A3A}"/>
              </a:ext>
            </a:extLst>
          </p:cNvPr>
          <p:cNvSpPr txBox="1">
            <a:spLocks/>
          </p:cNvSpPr>
          <p:nvPr/>
        </p:nvSpPr>
        <p:spPr bwMode="auto">
          <a:xfrm>
            <a:off x="4572000" y="6453188"/>
            <a:ext cx="4572000" cy="3651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lvl="0" algn="ctr" defTabSz="914400" fontAlgn="base">
              <a:spcBef>
                <a:spcPct val="0"/>
              </a:spcBef>
              <a:spcAft>
                <a:spcPct val="0"/>
              </a:spcAft>
            </a:pPr>
            <a:r>
              <a:rPr lang="en-US" b="1" dirty="0">
                <a:solidFill>
                  <a:schemeClr val="bg1"/>
                </a:solidFill>
                <a:latin typeface="Calibri" panose="020F0502020204030204" pitchFamily="34" charset="0"/>
                <a:cs typeface="Calibri" panose="020F0502020204030204" pitchFamily="34" charset="0"/>
              </a:rPr>
              <a:t>Spark Streaming</a:t>
            </a:r>
            <a:endParaRPr kumimoji="0" lang="en-US" altLang="en-US" b="1" i="0" u="none" strike="noStrike" kern="1200" cap="none" spc="0" normalizeH="0" baseline="0" noProof="0" dirty="0">
              <a:ln>
                <a:noFill/>
              </a:ln>
              <a:solidFill>
                <a:prstClr val="white"/>
              </a:solidFill>
              <a:effectLst/>
              <a:uLnTx/>
              <a:uFillTx/>
              <a:latin typeface="Calibri" panose="020F0502020204030204" pitchFamily="34" charset="0"/>
              <a:ea typeface="MS PGothic" panose="020B0600070205080204" pitchFamily="34" charset="-128"/>
            </a:endParaRPr>
          </a:p>
        </p:txBody>
      </p:sp>
      <mc:AlternateContent xmlns:mc="http://schemas.openxmlformats.org/markup-compatibility/2006">
        <mc:Choice xmlns:p14="http://schemas.microsoft.com/office/powerpoint/2010/main" xmlns="" Requires="p14">
          <p:contentPart p14:bwMode="auto" r:id="rId3">
            <p14:nvContentPartPr>
              <p14:cNvPr id="5" name="Ink 4"/>
              <p14:cNvContentPartPr/>
              <p14:nvPr/>
            </p14:nvContentPartPr>
            <p14:xfrm>
              <a:off x="2808720" y="506520"/>
              <a:ext cx="6069600" cy="5611320"/>
            </p14:xfrm>
          </p:contentPart>
        </mc:Choice>
        <mc:Fallback>
          <p:pic>
            <p:nvPicPr>
              <p:cNvPr id="5" name="Ink 4"/>
              <p:cNvPicPr/>
              <p:nvPr/>
            </p:nvPicPr>
            <p:blipFill>
              <a:blip r:embed="rId4"/>
              <a:stretch>
                <a:fillRect/>
              </a:stretch>
            </p:blipFill>
            <p:spPr>
              <a:xfrm>
                <a:off x="2799000" y="493920"/>
                <a:ext cx="6091200" cy="5635800"/>
              </a:xfrm>
              <a:prstGeom prst="rect">
                <a:avLst/>
              </a:prstGeom>
            </p:spPr>
          </p:pic>
        </mc:Fallback>
      </mc:AlternateContent>
    </p:spTree>
    <p:extLst>
      <p:ext uri="{BB962C8B-B14F-4D97-AF65-F5344CB8AC3E}">
        <p14:creationId xmlns:p14="http://schemas.microsoft.com/office/powerpoint/2010/main" xmlns="" val="3314303407"/>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xmlns="" id="{94E1EAE4-C0BD-46FB-88F0-CA241FD4943A}"/>
              </a:ext>
            </a:extLst>
          </p:cNvPr>
          <p:cNvSpPr>
            <a:spLocks noGrp="1"/>
          </p:cNvSpPr>
          <p:nvPr>
            <p:ph idx="1"/>
          </p:nvPr>
        </p:nvSpPr>
        <p:spPr>
          <a:xfrm>
            <a:off x="171236" y="762000"/>
            <a:ext cx="8915400" cy="5059363"/>
          </a:xfrm>
        </p:spPr>
        <p:txBody>
          <a:bodyPr/>
          <a:lstStyle/>
          <a:p>
            <a:r>
              <a:rPr lang="en-US" sz="1800" dirty="0"/>
              <a:t>As shown in the above example, there are two parts to applying a window function: (1) specifying the window function, such as avg in the example, and (2) specifying the window spec, or wSpec1 in the example. For (1), you can find a full list of the window functions here:</a:t>
            </a:r>
          </a:p>
          <a:p>
            <a:r>
              <a:rPr lang="en-US" sz="1800" dirty="0"/>
              <a:t>https://spark.apache.org/docs/latest/api/scala/index.html#org.apache.spark.sql.functions$</a:t>
            </a:r>
          </a:p>
          <a:p>
            <a:r>
              <a:rPr lang="en-US" sz="1800" dirty="0"/>
              <a:t> You can use functions listed under “Aggregate Functions” and “Window Functions”.</a:t>
            </a:r>
          </a:p>
          <a:p>
            <a:endParaRPr lang="en-US" sz="1800" dirty="0"/>
          </a:p>
          <a:p>
            <a:r>
              <a:rPr lang="en-US" sz="1800" dirty="0"/>
              <a:t>For (2) specifying a window spec, there are three components: partition by, order by, and frame.</a:t>
            </a:r>
          </a:p>
          <a:p>
            <a:pPr marL="357188" indent="0">
              <a:buSzPct val="90000"/>
              <a:buFont typeface="+mj-lt"/>
              <a:buAutoNum type="arabicPeriod"/>
            </a:pPr>
            <a:r>
              <a:rPr lang="en-US" sz="1800" dirty="0"/>
              <a:t>    “Partition by” defines how the data is grouped; in the above example, it was by customer. You have to specify a reasonable grouping because all data within a group will be collected to the same machine. Ideally, the </a:t>
            </a:r>
            <a:r>
              <a:rPr lang="en-US" sz="1800" dirty="0" err="1"/>
              <a:t>DataFrame</a:t>
            </a:r>
            <a:r>
              <a:rPr lang="en-US" sz="1800" dirty="0"/>
              <a:t> has already been partitioned by the desired grouping.</a:t>
            </a:r>
          </a:p>
          <a:p>
            <a:pPr marL="357188" indent="0">
              <a:buSzPct val="90000"/>
              <a:buFont typeface="+mj-lt"/>
              <a:buAutoNum type="arabicPeriod"/>
            </a:pPr>
            <a:r>
              <a:rPr lang="en-US" sz="1800" dirty="0"/>
              <a:t>      “Order by” defines how rows are ordered within a group; in the above example, it was by date.</a:t>
            </a:r>
          </a:p>
          <a:p>
            <a:pPr marL="357188" indent="0">
              <a:buSzPct val="90000"/>
              <a:buFont typeface="+mj-lt"/>
              <a:buAutoNum type="arabicPeriod"/>
            </a:pPr>
            <a:r>
              <a:rPr lang="en-US" sz="1800" dirty="0"/>
              <a:t>      “Frame” defines the boundaries of the window with respect to the current row; in the above example, the window ranged between the previous row and the next row.</a:t>
            </a:r>
            <a:endParaRPr lang="en-IN" sz="1800" dirty="0"/>
          </a:p>
        </p:txBody>
      </p:sp>
      <p:sp>
        <p:nvSpPr>
          <p:cNvPr id="3" name="Title 2">
            <a:extLst>
              <a:ext uri="{FF2B5EF4-FFF2-40B4-BE49-F238E27FC236}">
                <a16:creationId xmlns:a16="http://schemas.microsoft.com/office/drawing/2014/main" xmlns="" id="{BC2756BE-842F-4139-9D0F-37B258D917EE}"/>
              </a:ext>
            </a:extLst>
          </p:cNvPr>
          <p:cNvSpPr>
            <a:spLocks noGrp="1"/>
          </p:cNvSpPr>
          <p:nvPr>
            <p:ph type="title"/>
          </p:nvPr>
        </p:nvSpPr>
        <p:spPr/>
        <p:txBody>
          <a:bodyPr/>
          <a:lstStyle/>
          <a:p>
            <a:r>
              <a:rPr lang="en-US" sz="3400" b="1" dirty="0"/>
              <a:t>Window function and Window Spec definition</a:t>
            </a:r>
            <a:endParaRPr lang="en-IN" sz="3400" b="1" dirty="0"/>
          </a:p>
        </p:txBody>
      </p:sp>
      <p:sp>
        <p:nvSpPr>
          <p:cNvPr id="5" name="CustomShape 4">
            <a:extLst>
              <a:ext uri="{FF2B5EF4-FFF2-40B4-BE49-F238E27FC236}">
                <a16:creationId xmlns:a16="http://schemas.microsoft.com/office/drawing/2014/main" xmlns="" id="{E02AD255-F7CD-4AFD-84A5-6D4381127D3E}"/>
              </a:ext>
            </a:extLst>
          </p:cNvPr>
          <p:cNvSpPr/>
          <p:nvPr/>
        </p:nvSpPr>
        <p:spPr>
          <a:xfrm>
            <a:off x="0" y="6524625"/>
            <a:ext cx="4572000" cy="293688"/>
          </a:xfrm>
          <a:prstGeom prst="rect">
            <a:avLst/>
          </a:prstGeom>
          <a:solidFill>
            <a:schemeClr val="tx1"/>
          </a:solidFill>
          <a:ln>
            <a:noFill/>
          </a:ln>
        </p:spPr>
        <p:style>
          <a:lnRef idx="0">
            <a:scrgbClr r="0" g="0" b="0"/>
          </a:lnRef>
          <a:fillRef idx="0">
            <a:scrgbClr r="0" g="0" b="0"/>
          </a:fillRef>
          <a:effectRef idx="0">
            <a:scrgbClr r="0" g="0" b="0"/>
          </a:effectRef>
          <a:fontRef idx="minor"/>
        </p:style>
        <p:txBody>
          <a:bodyPr lIns="90000" tIns="45000" rIns="90000" bIns="45000" anchor="ctr"/>
          <a:lstStyle/>
          <a:p>
            <a:pPr lvl="0" algn="ctr" defTabSz="914400">
              <a:defRPr/>
            </a:pPr>
            <a:r>
              <a:rPr lang="en-IN" sz="2400" b="1" spc="-1" dirty="0">
                <a:solidFill>
                  <a:srgbClr val="FFFFFF"/>
                </a:solidFill>
                <a:latin typeface="Calibri"/>
              </a:rPr>
              <a:t>Big Data Computing</a:t>
            </a:r>
            <a:endParaRPr kumimoji="0" lang="en-IN" sz="2400" b="0" i="0" u="none" strike="noStrike" kern="1200" cap="none" spc="-1" normalizeH="0" baseline="0" noProof="0" dirty="0">
              <a:ln>
                <a:noFill/>
              </a:ln>
              <a:solidFill>
                <a:prstClr val="black"/>
              </a:solidFill>
              <a:effectLst/>
              <a:uLnTx/>
              <a:uFillTx/>
              <a:latin typeface="Arial"/>
            </a:endParaRPr>
          </a:p>
        </p:txBody>
      </p:sp>
      <p:sp>
        <p:nvSpPr>
          <p:cNvPr id="6" name="Footer Placeholder 3">
            <a:extLst>
              <a:ext uri="{FF2B5EF4-FFF2-40B4-BE49-F238E27FC236}">
                <a16:creationId xmlns:a16="http://schemas.microsoft.com/office/drawing/2014/main" xmlns="" id="{B48F0682-30D4-4FAD-A6A1-A4F0D80A6377}"/>
              </a:ext>
            </a:extLst>
          </p:cNvPr>
          <p:cNvSpPr txBox="1">
            <a:spLocks/>
          </p:cNvSpPr>
          <p:nvPr/>
        </p:nvSpPr>
        <p:spPr bwMode="auto">
          <a:xfrm>
            <a:off x="4572000" y="6453188"/>
            <a:ext cx="4572000" cy="3651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lvl="0" algn="ctr" defTabSz="914400" fontAlgn="base">
              <a:spcBef>
                <a:spcPct val="0"/>
              </a:spcBef>
              <a:spcAft>
                <a:spcPct val="0"/>
              </a:spcAft>
            </a:pPr>
            <a:r>
              <a:rPr lang="en-US" b="1" dirty="0">
                <a:solidFill>
                  <a:schemeClr val="bg1"/>
                </a:solidFill>
                <a:latin typeface="Calibri" panose="020F0502020204030204" pitchFamily="34" charset="0"/>
                <a:cs typeface="Calibri" panose="020F0502020204030204" pitchFamily="34" charset="0"/>
              </a:rPr>
              <a:t>Spark Streaming</a:t>
            </a:r>
            <a:endParaRPr kumimoji="0" lang="en-US" altLang="en-US" b="1" i="0" u="none" strike="noStrike" kern="1200" cap="none" spc="0" normalizeH="0" baseline="0" noProof="0" dirty="0">
              <a:ln>
                <a:noFill/>
              </a:ln>
              <a:solidFill>
                <a:prstClr val="white"/>
              </a:solidFill>
              <a:effectLst/>
              <a:uLnTx/>
              <a:uFillTx/>
              <a:latin typeface="Calibri" panose="020F0502020204030204" pitchFamily="34" charset="0"/>
              <a:ea typeface="MS PGothic" panose="020B0600070205080204" pitchFamily="34" charset="-128"/>
            </a:endParaRPr>
          </a:p>
        </p:txBody>
      </p:sp>
      <mc:AlternateContent xmlns:mc="http://schemas.openxmlformats.org/markup-compatibility/2006">
        <mc:Choice xmlns:p14="http://schemas.microsoft.com/office/powerpoint/2010/main" xmlns="" Requires="p14">
          <p:contentPart p14:bwMode="auto" r:id="rId2">
            <p14:nvContentPartPr>
              <p14:cNvPr id="4" name="Ink 3"/>
              <p14:cNvContentPartPr/>
              <p14:nvPr/>
            </p14:nvContentPartPr>
            <p14:xfrm>
              <a:off x="1426320" y="1373040"/>
              <a:ext cx="4634280" cy="4696560"/>
            </p14:xfrm>
          </p:contentPart>
        </mc:Choice>
        <mc:Fallback>
          <p:pic>
            <p:nvPicPr>
              <p:cNvPr id="4" name="Ink 3"/>
              <p:cNvPicPr/>
              <p:nvPr/>
            </p:nvPicPr>
            <p:blipFill>
              <a:blip r:embed="rId3"/>
              <a:stretch>
                <a:fillRect/>
              </a:stretch>
            </p:blipFill>
            <p:spPr>
              <a:xfrm>
                <a:off x="1420200" y="1365480"/>
                <a:ext cx="4653360" cy="4714560"/>
              </a:xfrm>
              <a:prstGeom prst="rect">
                <a:avLst/>
              </a:prstGeom>
            </p:spPr>
          </p:pic>
        </mc:Fallback>
      </mc:AlternateContent>
    </p:spTree>
    <p:extLst>
      <p:ext uri="{BB962C8B-B14F-4D97-AF65-F5344CB8AC3E}">
        <p14:creationId xmlns:p14="http://schemas.microsoft.com/office/powerpoint/2010/main" xmlns="" val="98906272"/>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xmlns="" id="{4A62B4CC-C13C-429E-8E25-3F0D1B0A9E01}"/>
              </a:ext>
            </a:extLst>
          </p:cNvPr>
          <p:cNvSpPr>
            <a:spLocks noGrp="1"/>
          </p:cNvSpPr>
          <p:nvPr>
            <p:ph idx="1"/>
          </p:nvPr>
        </p:nvSpPr>
        <p:spPr/>
        <p:txBody>
          <a:bodyPr/>
          <a:lstStyle/>
          <a:p>
            <a:pPr marL="0" indent="0">
              <a:buNone/>
            </a:pPr>
            <a:r>
              <a:rPr lang="en-US" sz="2000" dirty="0"/>
              <a:t>Next, let us calculate the cumulative sum of the amount spent per customer.</a:t>
            </a:r>
          </a:p>
          <a:p>
            <a:pPr marL="0" indent="0">
              <a:buNone/>
            </a:pPr>
            <a:r>
              <a:rPr lang="en-US" sz="2000" b="1" dirty="0">
                <a:solidFill>
                  <a:srgbClr val="FF0000"/>
                </a:solidFill>
              </a:rPr>
              <a:t>// Window spec: the frame ranges from the beginning (</a:t>
            </a:r>
            <a:r>
              <a:rPr lang="en-US" sz="2000" b="1" dirty="0" err="1">
                <a:solidFill>
                  <a:srgbClr val="FF0000"/>
                </a:solidFill>
              </a:rPr>
              <a:t>Long.MinValue</a:t>
            </a:r>
            <a:r>
              <a:rPr lang="en-US" sz="2000" b="1" dirty="0">
                <a:solidFill>
                  <a:srgbClr val="FF0000"/>
                </a:solidFill>
              </a:rPr>
              <a:t>) to the current row (0).</a:t>
            </a:r>
          </a:p>
          <a:p>
            <a:pPr marL="0" indent="0">
              <a:buNone/>
            </a:pPr>
            <a:r>
              <a:rPr lang="en-US" sz="2000" dirty="0" err="1"/>
              <a:t>val</a:t>
            </a:r>
            <a:r>
              <a:rPr lang="en-US" sz="2000" dirty="0"/>
              <a:t> wSpec2 = </a:t>
            </a:r>
            <a:r>
              <a:rPr lang="en-US" sz="2000" dirty="0" err="1"/>
              <a:t>Window.partitionBy</a:t>
            </a:r>
            <a:r>
              <a:rPr lang="en-US" sz="2000" dirty="0"/>
              <a:t>("name").</a:t>
            </a:r>
            <a:r>
              <a:rPr lang="en-US" sz="2000" dirty="0" err="1"/>
              <a:t>orderBy</a:t>
            </a:r>
            <a:r>
              <a:rPr lang="en-US" sz="2000" dirty="0"/>
              <a:t>("date").</a:t>
            </a:r>
            <a:r>
              <a:rPr lang="en-US" sz="2000" dirty="0" err="1"/>
              <a:t>rowsBetween</a:t>
            </a:r>
            <a:r>
              <a:rPr lang="en-US" sz="2000" dirty="0"/>
              <a:t>(</a:t>
            </a:r>
            <a:r>
              <a:rPr lang="en-US" sz="2000" dirty="0" err="1"/>
              <a:t>Long.MinValue</a:t>
            </a:r>
            <a:r>
              <a:rPr lang="en-US" sz="2000" dirty="0"/>
              <a:t>, 0)</a:t>
            </a:r>
          </a:p>
          <a:p>
            <a:pPr marL="0" indent="0">
              <a:buNone/>
            </a:pPr>
            <a:r>
              <a:rPr lang="en-US" sz="2000" b="1" dirty="0">
                <a:solidFill>
                  <a:srgbClr val="FF0000"/>
                </a:solidFill>
              </a:rPr>
              <a:t>// Create a new column which calculates the sum over the defined window frame.</a:t>
            </a:r>
          </a:p>
          <a:p>
            <a:pPr marL="0" indent="0">
              <a:buNone/>
            </a:pPr>
            <a:r>
              <a:rPr lang="en-US" sz="2000" dirty="0" err="1"/>
              <a:t>customers.withColumn</a:t>
            </a:r>
            <a:r>
              <a:rPr lang="en-US" sz="2000" dirty="0"/>
              <a:t>( "</a:t>
            </a:r>
            <a:r>
              <a:rPr lang="en-US" sz="2000" dirty="0" err="1"/>
              <a:t>cumSum</a:t>
            </a:r>
            <a:r>
              <a:rPr lang="en-US" sz="2000" dirty="0"/>
              <a:t>",</a:t>
            </a:r>
          </a:p>
          <a:p>
            <a:pPr marL="0" indent="0">
              <a:buNone/>
            </a:pPr>
            <a:r>
              <a:rPr lang="en-US" sz="2000" dirty="0"/>
              <a:t>  sum(customers("</a:t>
            </a:r>
            <a:r>
              <a:rPr lang="en-US" sz="2000" dirty="0" err="1"/>
              <a:t>amountSpent</a:t>
            </a:r>
            <a:r>
              <a:rPr lang="en-US" sz="2000" dirty="0"/>
              <a:t>")).over(wSpec2)  ).show()</a:t>
            </a:r>
            <a:endParaRPr lang="en-IN" sz="2000" dirty="0"/>
          </a:p>
        </p:txBody>
      </p:sp>
      <p:sp>
        <p:nvSpPr>
          <p:cNvPr id="3" name="Title 2">
            <a:extLst>
              <a:ext uri="{FF2B5EF4-FFF2-40B4-BE49-F238E27FC236}">
                <a16:creationId xmlns:a16="http://schemas.microsoft.com/office/drawing/2014/main" xmlns="" id="{1D0F8D6E-A7BB-4B03-8A0B-AB480156F0F5}"/>
              </a:ext>
            </a:extLst>
          </p:cNvPr>
          <p:cNvSpPr>
            <a:spLocks noGrp="1"/>
          </p:cNvSpPr>
          <p:nvPr>
            <p:ph type="title"/>
          </p:nvPr>
        </p:nvSpPr>
        <p:spPr/>
        <p:txBody>
          <a:bodyPr/>
          <a:lstStyle/>
          <a:p>
            <a:r>
              <a:rPr lang="en-IN" b="1" dirty="0"/>
              <a:t>Cumulative Sum</a:t>
            </a:r>
          </a:p>
        </p:txBody>
      </p:sp>
      <p:pic>
        <p:nvPicPr>
          <p:cNvPr id="5" name="Picture 4">
            <a:extLst>
              <a:ext uri="{FF2B5EF4-FFF2-40B4-BE49-F238E27FC236}">
                <a16:creationId xmlns:a16="http://schemas.microsoft.com/office/drawing/2014/main" xmlns="" id="{FD356DDB-B516-4D44-AEBB-633D686358B7}"/>
              </a:ext>
            </a:extLst>
          </p:cNvPr>
          <p:cNvPicPr>
            <a:picLocks noChangeAspect="1"/>
          </p:cNvPicPr>
          <p:nvPr/>
        </p:nvPicPr>
        <p:blipFill>
          <a:blip r:embed="rId2"/>
          <a:stretch>
            <a:fillRect/>
          </a:stretch>
        </p:blipFill>
        <p:spPr>
          <a:xfrm>
            <a:off x="1652587" y="4116404"/>
            <a:ext cx="5610225" cy="2314575"/>
          </a:xfrm>
          <a:prstGeom prst="rect">
            <a:avLst/>
          </a:prstGeom>
        </p:spPr>
      </p:pic>
      <p:sp>
        <p:nvSpPr>
          <p:cNvPr id="6" name="CustomShape 4">
            <a:extLst>
              <a:ext uri="{FF2B5EF4-FFF2-40B4-BE49-F238E27FC236}">
                <a16:creationId xmlns:a16="http://schemas.microsoft.com/office/drawing/2014/main" xmlns="" id="{56064629-D346-4AFF-BE44-11C1E44520C8}"/>
              </a:ext>
            </a:extLst>
          </p:cNvPr>
          <p:cNvSpPr/>
          <p:nvPr/>
        </p:nvSpPr>
        <p:spPr>
          <a:xfrm>
            <a:off x="0" y="6524625"/>
            <a:ext cx="4572000" cy="293688"/>
          </a:xfrm>
          <a:prstGeom prst="rect">
            <a:avLst/>
          </a:prstGeom>
          <a:solidFill>
            <a:schemeClr val="tx1"/>
          </a:solidFill>
          <a:ln>
            <a:noFill/>
          </a:ln>
        </p:spPr>
        <p:style>
          <a:lnRef idx="0">
            <a:scrgbClr r="0" g="0" b="0"/>
          </a:lnRef>
          <a:fillRef idx="0">
            <a:scrgbClr r="0" g="0" b="0"/>
          </a:fillRef>
          <a:effectRef idx="0">
            <a:scrgbClr r="0" g="0" b="0"/>
          </a:effectRef>
          <a:fontRef idx="minor"/>
        </p:style>
        <p:txBody>
          <a:bodyPr lIns="90000" tIns="45000" rIns="90000" bIns="45000" anchor="ctr"/>
          <a:lstStyle/>
          <a:p>
            <a:pPr lvl="0" algn="ctr" defTabSz="914400">
              <a:defRPr/>
            </a:pPr>
            <a:r>
              <a:rPr lang="en-IN" sz="2400" b="1" spc="-1" dirty="0">
                <a:solidFill>
                  <a:srgbClr val="FFFFFF"/>
                </a:solidFill>
                <a:latin typeface="Calibri"/>
              </a:rPr>
              <a:t>Big Data Computing</a:t>
            </a:r>
            <a:endParaRPr kumimoji="0" lang="en-IN" sz="2400" b="0" i="0" u="none" strike="noStrike" kern="1200" cap="none" spc="-1" normalizeH="0" baseline="0" noProof="0" dirty="0">
              <a:ln>
                <a:noFill/>
              </a:ln>
              <a:solidFill>
                <a:prstClr val="black"/>
              </a:solidFill>
              <a:effectLst/>
              <a:uLnTx/>
              <a:uFillTx/>
              <a:latin typeface="Arial"/>
            </a:endParaRPr>
          </a:p>
        </p:txBody>
      </p:sp>
      <p:sp>
        <p:nvSpPr>
          <p:cNvPr id="7" name="Footer Placeholder 3">
            <a:extLst>
              <a:ext uri="{FF2B5EF4-FFF2-40B4-BE49-F238E27FC236}">
                <a16:creationId xmlns:a16="http://schemas.microsoft.com/office/drawing/2014/main" xmlns="" id="{F7A2EB7D-9E37-400C-85D2-3C83DBA2FD2D}"/>
              </a:ext>
            </a:extLst>
          </p:cNvPr>
          <p:cNvSpPr txBox="1">
            <a:spLocks/>
          </p:cNvSpPr>
          <p:nvPr/>
        </p:nvSpPr>
        <p:spPr bwMode="auto">
          <a:xfrm>
            <a:off x="4572000" y="6453188"/>
            <a:ext cx="4572000" cy="3651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lvl="0" algn="ctr" defTabSz="914400" fontAlgn="base">
              <a:spcBef>
                <a:spcPct val="0"/>
              </a:spcBef>
              <a:spcAft>
                <a:spcPct val="0"/>
              </a:spcAft>
            </a:pPr>
            <a:r>
              <a:rPr lang="en-US" b="1" dirty="0">
                <a:solidFill>
                  <a:schemeClr val="bg1"/>
                </a:solidFill>
                <a:latin typeface="Calibri" panose="020F0502020204030204" pitchFamily="34" charset="0"/>
                <a:cs typeface="Calibri" panose="020F0502020204030204" pitchFamily="34" charset="0"/>
              </a:rPr>
              <a:t>Spark Streaming</a:t>
            </a:r>
            <a:endParaRPr kumimoji="0" lang="en-US" altLang="en-US" b="1" i="0" u="none" strike="noStrike" kern="1200" cap="none" spc="0" normalizeH="0" baseline="0" noProof="0" dirty="0">
              <a:ln>
                <a:noFill/>
              </a:ln>
              <a:solidFill>
                <a:prstClr val="white"/>
              </a:solidFill>
              <a:effectLst/>
              <a:uLnTx/>
              <a:uFillTx/>
              <a:latin typeface="Calibri" panose="020F0502020204030204" pitchFamily="34" charset="0"/>
              <a:ea typeface="MS PGothic" panose="020B0600070205080204" pitchFamily="34" charset="-128"/>
            </a:endParaRPr>
          </a:p>
        </p:txBody>
      </p:sp>
      <mc:AlternateContent xmlns:mc="http://schemas.openxmlformats.org/markup-compatibility/2006">
        <mc:Choice xmlns:p14="http://schemas.microsoft.com/office/powerpoint/2010/main" xmlns="" Requires="p14">
          <p:contentPart p14:bwMode="auto" r:id="rId3">
            <p14:nvContentPartPr>
              <p14:cNvPr id="4" name="Ink 3"/>
              <p14:cNvContentPartPr/>
              <p14:nvPr/>
            </p14:nvContentPartPr>
            <p14:xfrm>
              <a:off x="3521880" y="3049200"/>
              <a:ext cx="4992480" cy="3134520"/>
            </p14:xfrm>
          </p:contentPart>
        </mc:Choice>
        <mc:Fallback>
          <p:pic>
            <p:nvPicPr>
              <p:cNvPr id="4" name="Ink 3"/>
              <p:cNvPicPr/>
              <p:nvPr/>
            </p:nvPicPr>
            <p:blipFill>
              <a:blip r:embed="rId4"/>
              <a:stretch>
                <a:fillRect/>
              </a:stretch>
            </p:blipFill>
            <p:spPr>
              <a:xfrm>
                <a:off x="3511800" y="3037320"/>
                <a:ext cx="5009040" cy="3158280"/>
              </a:xfrm>
              <a:prstGeom prst="rect">
                <a:avLst/>
              </a:prstGeom>
            </p:spPr>
          </p:pic>
        </mc:Fallback>
      </mc:AlternateContent>
    </p:spTree>
    <p:extLst>
      <p:ext uri="{BB962C8B-B14F-4D97-AF65-F5344CB8AC3E}">
        <p14:creationId xmlns:p14="http://schemas.microsoft.com/office/powerpoint/2010/main" xmlns="" val="4166878235"/>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xmlns="" id="{B7DFE932-9B39-467B-8562-22D568FC5FE3}"/>
              </a:ext>
            </a:extLst>
          </p:cNvPr>
          <p:cNvSpPr>
            <a:spLocks noGrp="1"/>
          </p:cNvSpPr>
          <p:nvPr>
            <p:ph idx="1"/>
          </p:nvPr>
        </p:nvSpPr>
        <p:spPr>
          <a:xfrm>
            <a:off x="228600" y="762000"/>
            <a:ext cx="8382000" cy="5059363"/>
          </a:xfrm>
        </p:spPr>
        <p:txBody>
          <a:bodyPr/>
          <a:lstStyle/>
          <a:p>
            <a:pPr marL="0" indent="0">
              <a:buNone/>
            </a:pPr>
            <a:r>
              <a:rPr lang="en-US" sz="2200" dirty="0"/>
              <a:t>In the next example, we want to see the amount spent by the customer in their previous visit.</a:t>
            </a:r>
          </a:p>
          <a:p>
            <a:pPr marL="0" indent="0">
              <a:buNone/>
            </a:pPr>
            <a:r>
              <a:rPr lang="en-US" sz="2200" b="1" dirty="0">
                <a:solidFill>
                  <a:srgbClr val="FF0000"/>
                </a:solidFill>
              </a:rPr>
              <a:t>// Window spec. No need to specify a frame in this case.</a:t>
            </a:r>
          </a:p>
          <a:p>
            <a:pPr marL="0" indent="0">
              <a:buNone/>
            </a:pPr>
            <a:r>
              <a:rPr lang="en-US" sz="2200" dirty="0" err="1"/>
              <a:t>val</a:t>
            </a:r>
            <a:r>
              <a:rPr lang="en-US" sz="2200" dirty="0"/>
              <a:t> wSpec3 = </a:t>
            </a:r>
            <a:r>
              <a:rPr lang="en-US" sz="2200" dirty="0" err="1"/>
              <a:t>Window.partitionBy</a:t>
            </a:r>
            <a:r>
              <a:rPr lang="en-US" sz="2200" dirty="0"/>
              <a:t>("name").</a:t>
            </a:r>
            <a:r>
              <a:rPr lang="en-US" sz="2200" dirty="0" err="1"/>
              <a:t>orderBy</a:t>
            </a:r>
            <a:r>
              <a:rPr lang="en-US" sz="2200" dirty="0"/>
              <a:t>("date")</a:t>
            </a:r>
          </a:p>
          <a:p>
            <a:pPr marL="0" indent="0">
              <a:buNone/>
            </a:pPr>
            <a:endParaRPr lang="en-US" sz="2200" dirty="0"/>
          </a:p>
          <a:p>
            <a:pPr marL="0" indent="0">
              <a:buNone/>
            </a:pPr>
            <a:r>
              <a:rPr lang="en-US" sz="2200" b="1" dirty="0">
                <a:solidFill>
                  <a:srgbClr val="FF0000"/>
                </a:solidFill>
              </a:rPr>
              <a:t>// Use the lag function to look backwards by one row.</a:t>
            </a:r>
          </a:p>
          <a:p>
            <a:pPr marL="0" indent="0">
              <a:buNone/>
            </a:pPr>
            <a:r>
              <a:rPr lang="en-US" sz="2200" dirty="0" err="1"/>
              <a:t>customers.withColumn</a:t>
            </a:r>
            <a:r>
              <a:rPr lang="en-US" sz="2200" dirty="0"/>
              <a:t>("</a:t>
            </a:r>
            <a:r>
              <a:rPr lang="en-US" sz="2200" dirty="0" err="1"/>
              <a:t>prevAmountSpent</a:t>
            </a:r>
            <a:r>
              <a:rPr lang="en-US" sz="2200" dirty="0"/>
              <a:t>",</a:t>
            </a:r>
          </a:p>
          <a:p>
            <a:pPr marL="0" indent="0">
              <a:buNone/>
            </a:pPr>
            <a:r>
              <a:rPr lang="en-US" sz="2200" dirty="0"/>
              <a:t> lag(customers("</a:t>
            </a:r>
            <a:r>
              <a:rPr lang="en-US" sz="2200" dirty="0" err="1"/>
              <a:t>amountSpent</a:t>
            </a:r>
            <a:r>
              <a:rPr lang="en-US" sz="2200" dirty="0"/>
              <a:t>"), 1).over(wSpec3) ).show()</a:t>
            </a:r>
            <a:endParaRPr lang="en-IN" sz="2200" dirty="0"/>
          </a:p>
        </p:txBody>
      </p:sp>
      <p:sp>
        <p:nvSpPr>
          <p:cNvPr id="3" name="Title 2">
            <a:extLst>
              <a:ext uri="{FF2B5EF4-FFF2-40B4-BE49-F238E27FC236}">
                <a16:creationId xmlns:a16="http://schemas.microsoft.com/office/drawing/2014/main" xmlns="" id="{6DD46AC0-BB30-4EC1-B2FF-FD7EE6D2FD23}"/>
              </a:ext>
            </a:extLst>
          </p:cNvPr>
          <p:cNvSpPr>
            <a:spLocks noGrp="1"/>
          </p:cNvSpPr>
          <p:nvPr>
            <p:ph type="title"/>
          </p:nvPr>
        </p:nvSpPr>
        <p:spPr/>
        <p:txBody>
          <a:bodyPr/>
          <a:lstStyle/>
          <a:p>
            <a:r>
              <a:rPr lang="en-IN" b="1" dirty="0"/>
              <a:t>Data from previous row</a:t>
            </a:r>
          </a:p>
        </p:txBody>
      </p:sp>
      <p:pic>
        <p:nvPicPr>
          <p:cNvPr id="5" name="Picture 4">
            <a:extLst>
              <a:ext uri="{FF2B5EF4-FFF2-40B4-BE49-F238E27FC236}">
                <a16:creationId xmlns:a16="http://schemas.microsoft.com/office/drawing/2014/main" xmlns="" id="{29C49304-60A8-4B67-BC87-979B12E712EA}"/>
              </a:ext>
            </a:extLst>
          </p:cNvPr>
          <p:cNvPicPr>
            <a:picLocks noChangeAspect="1"/>
          </p:cNvPicPr>
          <p:nvPr/>
        </p:nvPicPr>
        <p:blipFill>
          <a:blip r:embed="rId2"/>
          <a:stretch>
            <a:fillRect/>
          </a:stretch>
        </p:blipFill>
        <p:spPr>
          <a:xfrm>
            <a:off x="1581150" y="4033357"/>
            <a:ext cx="5981700" cy="2305050"/>
          </a:xfrm>
          <a:prstGeom prst="rect">
            <a:avLst/>
          </a:prstGeom>
        </p:spPr>
      </p:pic>
      <p:sp>
        <p:nvSpPr>
          <p:cNvPr id="6" name="CustomShape 4">
            <a:extLst>
              <a:ext uri="{FF2B5EF4-FFF2-40B4-BE49-F238E27FC236}">
                <a16:creationId xmlns:a16="http://schemas.microsoft.com/office/drawing/2014/main" xmlns="" id="{3D733CAA-3441-4D73-9240-2D55E19605FA}"/>
              </a:ext>
            </a:extLst>
          </p:cNvPr>
          <p:cNvSpPr/>
          <p:nvPr/>
        </p:nvSpPr>
        <p:spPr>
          <a:xfrm>
            <a:off x="0" y="6524625"/>
            <a:ext cx="4572000" cy="293688"/>
          </a:xfrm>
          <a:prstGeom prst="rect">
            <a:avLst/>
          </a:prstGeom>
          <a:solidFill>
            <a:schemeClr val="tx1"/>
          </a:solidFill>
          <a:ln>
            <a:noFill/>
          </a:ln>
        </p:spPr>
        <p:style>
          <a:lnRef idx="0">
            <a:scrgbClr r="0" g="0" b="0"/>
          </a:lnRef>
          <a:fillRef idx="0">
            <a:scrgbClr r="0" g="0" b="0"/>
          </a:fillRef>
          <a:effectRef idx="0">
            <a:scrgbClr r="0" g="0" b="0"/>
          </a:effectRef>
          <a:fontRef idx="minor"/>
        </p:style>
        <p:txBody>
          <a:bodyPr lIns="90000" tIns="45000" rIns="90000" bIns="45000" anchor="ctr"/>
          <a:lstStyle/>
          <a:p>
            <a:pPr lvl="0" algn="ctr" defTabSz="914400">
              <a:defRPr/>
            </a:pPr>
            <a:r>
              <a:rPr lang="en-IN" sz="2400" b="1" spc="-1" dirty="0">
                <a:solidFill>
                  <a:srgbClr val="FFFFFF"/>
                </a:solidFill>
                <a:latin typeface="Calibri"/>
              </a:rPr>
              <a:t>Big Data Computing</a:t>
            </a:r>
            <a:endParaRPr kumimoji="0" lang="en-IN" sz="2400" b="0" i="0" u="none" strike="noStrike" kern="1200" cap="none" spc="-1" normalizeH="0" baseline="0" noProof="0" dirty="0">
              <a:ln>
                <a:noFill/>
              </a:ln>
              <a:solidFill>
                <a:prstClr val="black"/>
              </a:solidFill>
              <a:effectLst/>
              <a:uLnTx/>
              <a:uFillTx/>
              <a:latin typeface="Arial"/>
            </a:endParaRPr>
          </a:p>
        </p:txBody>
      </p:sp>
      <p:sp>
        <p:nvSpPr>
          <p:cNvPr id="7" name="Footer Placeholder 3">
            <a:extLst>
              <a:ext uri="{FF2B5EF4-FFF2-40B4-BE49-F238E27FC236}">
                <a16:creationId xmlns:a16="http://schemas.microsoft.com/office/drawing/2014/main" xmlns="" id="{CE49B88E-9855-4D08-8325-5E8F6535F6ED}"/>
              </a:ext>
            </a:extLst>
          </p:cNvPr>
          <p:cNvSpPr txBox="1">
            <a:spLocks/>
          </p:cNvSpPr>
          <p:nvPr/>
        </p:nvSpPr>
        <p:spPr bwMode="auto">
          <a:xfrm>
            <a:off x="4572000" y="6453188"/>
            <a:ext cx="4572000" cy="3651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lvl="0" algn="ctr" defTabSz="914400" fontAlgn="base">
              <a:spcBef>
                <a:spcPct val="0"/>
              </a:spcBef>
              <a:spcAft>
                <a:spcPct val="0"/>
              </a:spcAft>
            </a:pPr>
            <a:r>
              <a:rPr lang="en-US" b="1" dirty="0">
                <a:solidFill>
                  <a:schemeClr val="bg1"/>
                </a:solidFill>
                <a:latin typeface="Calibri" panose="020F0502020204030204" pitchFamily="34" charset="0"/>
                <a:cs typeface="Calibri" panose="020F0502020204030204" pitchFamily="34" charset="0"/>
              </a:rPr>
              <a:t>Spark Streaming</a:t>
            </a:r>
            <a:endParaRPr kumimoji="0" lang="en-US" altLang="en-US" b="1" i="0" u="none" strike="noStrike" kern="1200" cap="none" spc="0" normalizeH="0" baseline="0" noProof="0" dirty="0">
              <a:ln>
                <a:noFill/>
              </a:ln>
              <a:solidFill>
                <a:prstClr val="white"/>
              </a:solidFill>
              <a:effectLst/>
              <a:uLnTx/>
              <a:uFillTx/>
              <a:latin typeface="Calibri" panose="020F0502020204030204" pitchFamily="34" charset="0"/>
              <a:ea typeface="MS PGothic" panose="020B0600070205080204" pitchFamily="34" charset="-128"/>
            </a:endParaRPr>
          </a:p>
        </p:txBody>
      </p:sp>
      <mc:AlternateContent xmlns:mc="http://schemas.openxmlformats.org/markup-compatibility/2006">
        <mc:Choice xmlns:p14="http://schemas.microsoft.com/office/powerpoint/2010/main" xmlns="" Requires="p14">
          <p:contentPart p14:bwMode="auto" r:id="rId3">
            <p14:nvContentPartPr>
              <p14:cNvPr id="4" name="Ink 3"/>
              <p14:cNvContentPartPr/>
              <p14:nvPr/>
            </p14:nvContentPartPr>
            <p14:xfrm>
              <a:off x="2185200" y="1904400"/>
              <a:ext cx="675360" cy="582120"/>
            </p14:xfrm>
          </p:contentPart>
        </mc:Choice>
        <mc:Fallback>
          <p:pic>
            <p:nvPicPr>
              <p:cNvPr id="4" name="Ink 3"/>
              <p:cNvPicPr/>
              <p:nvPr/>
            </p:nvPicPr>
            <p:blipFill>
              <a:blip r:embed="rId4"/>
              <a:stretch>
                <a:fillRect/>
              </a:stretch>
            </p:blipFill>
            <p:spPr>
              <a:xfrm>
                <a:off x="2177280" y="1898280"/>
                <a:ext cx="689400" cy="596880"/>
              </a:xfrm>
              <a:prstGeom prst="rect">
                <a:avLst/>
              </a:prstGeom>
            </p:spPr>
          </p:pic>
        </mc:Fallback>
      </mc:AlternateContent>
    </p:spTree>
    <p:extLst>
      <p:ext uri="{BB962C8B-B14F-4D97-AF65-F5344CB8AC3E}">
        <p14:creationId xmlns:p14="http://schemas.microsoft.com/office/powerpoint/2010/main" xmlns="" val="3211165968"/>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xmlns="" id="{3114E17D-0388-46B0-A464-F1CF156B812A}"/>
              </a:ext>
            </a:extLst>
          </p:cNvPr>
          <p:cNvSpPr>
            <a:spLocks noGrp="1"/>
          </p:cNvSpPr>
          <p:nvPr>
            <p:ph idx="1"/>
          </p:nvPr>
        </p:nvSpPr>
        <p:spPr>
          <a:xfrm>
            <a:off x="304800" y="1066808"/>
            <a:ext cx="8839200" cy="5059363"/>
          </a:xfrm>
        </p:spPr>
        <p:txBody>
          <a:bodyPr/>
          <a:lstStyle/>
          <a:p>
            <a:r>
              <a:rPr lang="en-US" sz="2600" dirty="0"/>
              <a:t>In this example, we want to know the order of a customer’s visit (whether this is their first, second, or third visit).</a:t>
            </a:r>
          </a:p>
          <a:p>
            <a:pPr marL="0" indent="0">
              <a:buNone/>
            </a:pPr>
            <a:r>
              <a:rPr lang="en-US" sz="2600" b="1" dirty="0">
                <a:solidFill>
                  <a:srgbClr val="FF0000"/>
                </a:solidFill>
              </a:rPr>
              <a:t>// The rank function returns what we want.</a:t>
            </a:r>
          </a:p>
          <a:p>
            <a:pPr marL="0" indent="0">
              <a:buNone/>
            </a:pPr>
            <a:r>
              <a:rPr lang="en-US" sz="2600" dirty="0" err="1"/>
              <a:t>customers.withColumn</a:t>
            </a:r>
            <a:r>
              <a:rPr lang="en-US" sz="2600" dirty="0"/>
              <a:t>( "rank", rank().over(wSpec3) ).show()</a:t>
            </a:r>
            <a:endParaRPr lang="en-IN" sz="2600" dirty="0"/>
          </a:p>
        </p:txBody>
      </p:sp>
      <p:sp>
        <p:nvSpPr>
          <p:cNvPr id="3" name="Title 2">
            <a:extLst>
              <a:ext uri="{FF2B5EF4-FFF2-40B4-BE49-F238E27FC236}">
                <a16:creationId xmlns:a16="http://schemas.microsoft.com/office/drawing/2014/main" xmlns="" id="{7FAF53F1-3C60-4A74-9DF8-2DAAE17F89EC}"/>
              </a:ext>
            </a:extLst>
          </p:cNvPr>
          <p:cNvSpPr>
            <a:spLocks noGrp="1"/>
          </p:cNvSpPr>
          <p:nvPr>
            <p:ph type="title"/>
          </p:nvPr>
        </p:nvSpPr>
        <p:spPr/>
        <p:txBody>
          <a:bodyPr/>
          <a:lstStyle/>
          <a:p>
            <a:r>
              <a:rPr lang="en-IN" b="1" dirty="0"/>
              <a:t>Rank</a:t>
            </a:r>
            <a:endParaRPr lang="en-IN" dirty="0"/>
          </a:p>
        </p:txBody>
      </p:sp>
      <p:pic>
        <p:nvPicPr>
          <p:cNvPr id="5" name="Picture 4">
            <a:extLst>
              <a:ext uri="{FF2B5EF4-FFF2-40B4-BE49-F238E27FC236}">
                <a16:creationId xmlns:a16="http://schemas.microsoft.com/office/drawing/2014/main" xmlns="" id="{E02421E2-9E0A-4D5D-82BC-CBF22CF0E3C6}"/>
              </a:ext>
            </a:extLst>
          </p:cNvPr>
          <p:cNvPicPr>
            <a:picLocks noChangeAspect="1"/>
          </p:cNvPicPr>
          <p:nvPr/>
        </p:nvPicPr>
        <p:blipFill>
          <a:blip r:embed="rId2"/>
          <a:stretch>
            <a:fillRect/>
          </a:stretch>
        </p:blipFill>
        <p:spPr>
          <a:xfrm>
            <a:off x="2105025" y="3675822"/>
            <a:ext cx="4933950" cy="2209800"/>
          </a:xfrm>
          <a:prstGeom prst="rect">
            <a:avLst/>
          </a:prstGeom>
        </p:spPr>
      </p:pic>
      <p:sp>
        <p:nvSpPr>
          <p:cNvPr id="6" name="CustomShape 4">
            <a:extLst>
              <a:ext uri="{FF2B5EF4-FFF2-40B4-BE49-F238E27FC236}">
                <a16:creationId xmlns:a16="http://schemas.microsoft.com/office/drawing/2014/main" xmlns="" id="{9B1F794D-4680-4054-AEF6-458F43D1DD6F}"/>
              </a:ext>
            </a:extLst>
          </p:cNvPr>
          <p:cNvSpPr/>
          <p:nvPr/>
        </p:nvSpPr>
        <p:spPr>
          <a:xfrm>
            <a:off x="0" y="6524625"/>
            <a:ext cx="4572000" cy="293688"/>
          </a:xfrm>
          <a:prstGeom prst="rect">
            <a:avLst/>
          </a:prstGeom>
          <a:solidFill>
            <a:schemeClr val="tx1"/>
          </a:solidFill>
          <a:ln>
            <a:noFill/>
          </a:ln>
        </p:spPr>
        <p:style>
          <a:lnRef idx="0">
            <a:scrgbClr r="0" g="0" b="0"/>
          </a:lnRef>
          <a:fillRef idx="0">
            <a:scrgbClr r="0" g="0" b="0"/>
          </a:fillRef>
          <a:effectRef idx="0">
            <a:scrgbClr r="0" g="0" b="0"/>
          </a:effectRef>
          <a:fontRef idx="minor"/>
        </p:style>
        <p:txBody>
          <a:bodyPr lIns="90000" tIns="45000" rIns="90000" bIns="45000" anchor="ctr"/>
          <a:lstStyle/>
          <a:p>
            <a:pPr lvl="0" algn="ctr" defTabSz="914400">
              <a:defRPr/>
            </a:pPr>
            <a:r>
              <a:rPr lang="en-IN" sz="2400" b="1" spc="-1" dirty="0">
                <a:solidFill>
                  <a:srgbClr val="FFFFFF"/>
                </a:solidFill>
                <a:latin typeface="Calibri"/>
              </a:rPr>
              <a:t>Big Data Computing</a:t>
            </a:r>
            <a:endParaRPr kumimoji="0" lang="en-IN" sz="2400" b="0" i="0" u="none" strike="noStrike" kern="1200" cap="none" spc="-1" normalizeH="0" baseline="0" noProof="0" dirty="0">
              <a:ln>
                <a:noFill/>
              </a:ln>
              <a:solidFill>
                <a:prstClr val="black"/>
              </a:solidFill>
              <a:effectLst/>
              <a:uLnTx/>
              <a:uFillTx/>
              <a:latin typeface="Arial"/>
            </a:endParaRPr>
          </a:p>
        </p:txBody>
      </p:sp>
      <p:sp>
        <p:nvSpPr>
          <p:cNvPr id="7" name="Footer Placeholder 3">
            <a:extLst>
              <a:ext uri="{FF2B5EF4-FFF2-40B4-BE49-F238E27FC236}">
                <a16:creationId xmlns:a16="http://schemas.microsoft.com/office/drawing/2014/main" xmlns="" id="{A863D256-3133-4519-8077-C3F1C9E3E3FE}"/>
              </a:ext>
            </a:extLst>
          </p:cNvPr>
          <p:cNvSpPr txBox="1">
            <a:spLocks/>
          </p:cNvSpPr>
          <p:nvPr/>
        </p:nvSpPr>
        <p:spPr bwMode="auto">
          <a:xfrm>
            <a:off x="4572000" y="6453188"/>
            <a:ext cx="4572000" cy="3651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lvl="0" algn="ctr" defTabSz="914400" fontAlgn="base">
              <a:spcBef>
                <a:spcPct val="0"/>
              </a:spcBef>
              <a:spcAft>
                <a:spcPct val="0"/>
              </a:spcAft>
            </a:pPr>
            <a:r>
              <a:rPr lang="en-US" b="1" dirty="0">
                <a:solidFill>
                  <a:schemeClr val="bg1"/>
                </a:solidFill>
                <a:latin typeface="Calibri" panose="020F0502020204030204" pitchFamily="34" charset="0"/>
                <a:cs typeface="Calibri" panose="020F0502020204030204" pitchFamily="34" charset="0"/>
              </a:rPr>
              <a:t>Spark Streaming</a:t>
            </a:r>
            <a:endParaRPr kumimoji="0" lang="en-US" altLang="en-US" b="1" i="0" u="none" strike="noStrike" kern="1200" cap="none" spc="0" normalizeH="0" baseline="0" noProof="0" dirty="0">
              <a:ln>
                <a:noFill/>
              </a:ln>
              <a:solidFill>
                <a:prstClr val="white"/>
              </a:solidFill>
              <a:effectLst/>
              <a:uLnTx/>
              <a:uFillTx/>
              <a:latin typeface="Calibri" panose="020F0502020204030204" pitchFamily="34" charset="0"/>
              <a:ea typeface="MS PGothic" panose="020B0600070205080204" pitchFamily="34" charset="-128"/>
            </a:endParaRPr>
          </a:p>
        </p:txBody>
      </p:sp>
      <mc:AlternateContent xmlns:mc="http://schemas.openxmlformats.org/markup-compatibility/2006">
        <mc:Choice xmlns:p14="http://schemas.microsoft.com/office/powerpoint/2010/main" xmlns="" Requires="p14">
          <p:contentPart p14:bwMode="auto" r:id="rId3">
            <p14:nvContentPartPr>
              <p14:cNvPr id="4" name="Ink 3"/>
              <p14:cNvContentPartPr/>
              <p14:nvPr/>
            </p14:nvContentPartPr>
            <p14:xfrm>
              <a:off x="4190760" y="2291040"/>
              <a:ext cx="2491920" cy="3343680"/>
            </p14:xfrm>
          </p:contentPart>
        </mc:Choice>
        <mc:Fallback>
          <p:pic>
            <p:nvPicPr>
              <p:cNvPr id="4" name="Ink 3"/>
              <p:cNvPicPr/>
              <p:nvPr/>
            </p:nvPicPr>
            <p:blipFill>
              <a:blip r:embed="rId4"/>
              <a:stretch>
                <a:fillRect/>
              </a:stretch>
            </p:blipFill>
            <p:spPr>
              <a:xfrm>
                <a:off x="4179960" y="2283480"/>
                <a:ext cx="2510640" cy="3360240"/>
              </a:xfrm>
              <a:prstGeom prst="rect">
                <a:avLst/>
              </a:prstGeom>
            </p:spPr>
          </p:pic>
        </mc:Fallback>
      </mc:AlternateContent>
    </p:spTree>
    <p:extLst>
      <p:ext uri="{BB962C8B-B14F-4D97-AF65-F5344CB8AC3E}">
        <p14:creationId xmlns:p14="http://schemas.microsoft.com/office/powerpoint/2010/main" xmlns="" val="2927493596"/>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EDF4DDC1-156A-48B2-B94C-56B28F4ABB9E}"/>
              </a:ext>
            </a:extLst>
          </p:cNvPr>
          <p:cNvSpPr>
            <a:spLocks noGrp="1"/>
          </p:cNvSpPr>
          <p:nvPr>
            <p:ph type="ctrTitle"/>
          </p:nvPr>
        </p:nvSpPr>
        <p:spPr>
          <a:xfrm>
            <a:off x="685800" y="1984513"/>
            <a:ext cx="7772400" cy="838200"/>
          </a:xfrm>
        </p:spPr>
        <p:txBody>
          <a:bodyPr/>
          <a:lstStyle/>
          <a:p>
            <a:r>
              <a:rPr lang="en-IN" b="1" dirty="0"/>
              <a:t>Case Study: Twitter Sentiment Analysis with Spark Streaming </a:t>
            </a:r>
          </a:p>
        </p:txBody>
      </p:sp>
      <p:sp>
        <p:nvSpPr>
          <p:cNvPr id="6" name="CustomShape 4">
            <a:extLst>
              <a:ext uri="{FF2B5EF4-FFF2-40B4-BE49-F238E27FC236}">
                <a16:creationId xmlns:a16="http://schemas.microsoft.com/office/drawing/2014/main" xmlns="" id="{2E156558-5A54-479F-95F4-2A155D22A6F0}"/>
              </a:ext>
            </a:extLst>
          </p:cNvPr>
          <p:cNvSpPr/>
          <p:nvPr/>
        </p:nvSpPr>
        <p:spPr>
          <a:xfrm>
            <a:off x="0" y="6524625"/>
            <a:ext cx="4572000" cy="293688"/>
          </a:xfrm>
          <a:prstGeom prst="rect">
            <a:avLst/>
          </a:prstGeom>
          <a:solidFill>
            <a:schemeClr val="tx1"/>
          </a:solidFill>
          <a:ln>
            <a:noFill/>
          </a:ln>
        </p:spPr>
        <p:style>
          <a:lnRef idx="0">
            <a:scrgbClr r="0" g="0" b="0"/>
          </a:lnRef>
          <a:fillRef idx="0">
            <a:scrgbClr r="0" g="0" b="0"/>
          </a:fillRef>
          <a:effectRef idx="0">
            <a:scrgbClr r="0" g="0" b="0"/>
          </a:effectRef>
          <a:fontRef idx="minor"/>
        </p:style>
        <p:txBody>
          <a:bodyPr lIns="90000" tIns="45000" rIns="90000" bIns="45000" anchor="ctr"/>
          <a:lstStyle/>
          <a:p>
            <a:pPr lvl="0" algn="ctr" defTabSz="914400">
              <a:defRPr/>
            </a:pPr>
            <a:r>
              <a:rPr lang="en-IN" sz="2400" b="1" spc="-1" dirty="0">
                <a:solidFill>
                  <a:srgbClr val="FFFFFF"/>
                </a:solidFill>
                <a:latin typeface="Calibri"/>
              </a:rPr>
              <a:t>Big Data Computing</a:t>
            </a:r>
            <a:endParaRPr kumimoji="0" lang="en-IN" sz="2400" b="0" i="0" u="none" strike="noStrike" kern="1200" cap="none" spc="-1" normalizeH="0" baseline="0" noProof="0" dirty="0">
              <a:ln>
                <a:noFill/>
              </a:ln>
              <a:solidFill>
                <a:prstClr val="black"/>
              </a:solidFill>
              <a:effectLst/>
              <a:uLnTx/>
              <a:uFillTx/>
              <a:latin typeface="Arial"/>
            </a:endParaRPr>
          </a:p>
        </p:txBody>
      </p:sp>
      <p:sp>
        <p:nvSpPr>
          <p:cNvPr id="7" name="Footer Placeholder 3">
            <a:extLst>
              <a:ext uri="{FF2B5EF4-FFF2-40B4-BE49-F238E27FC236}">
                <a16:creationId xmlns:a16="http://schemas.microsoft.com/office/drawing/2014/main" xmlns="" id="{B943D4E4-B249-4CB9-85CE-39048BA03374}"/>
              </a:ext>
            </a:extLst>
          </p:cNvPr>
          <p:cNvSpPr txBox="1">
            <a:spLocks/>
          </p:cNvSpPr>
          <p:nvPr/>
        </p:nvSpPr>
        <p:spPr bwMode="auto">
          <a:xfrm>
            <a:off x="4572000" y="6453188"/>
            <a:ext cx="4572000" cy="3651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lvl="0" algn="ctr" defTabSz="914400" fontAlgn="base">
              <a:spcBef>
                <a:spcPct val="0"/>
              </a:spcBef>
              <a:spcAft>
                <a:spcPct val="0"/>
              </a:spcAft>
            </a:pPr>
            <a:r>
              <a:rPr lang="en-US" b="1" dirty="0">
                <a:solidFill>
                  <a:schemeClr val="bg1"/>
                </a:solidFill>
                <a:latin typeface="Calibri" panose="020F0502020204030204" pitchFamily="34" charset="0"/>
                <a:cs typeface="Calibri" panose="020F0502020204030204" pitchFamily="34" charset="0"/>
              </a:rPr>
              <a:t>Spark Streaming</a:t>
            </a:r>
            <a:endParaRPr kumimoji="0" lang="en-US" altLang="en-US" b="1" i="0" u="none" strike="noStrike" kern="1200" cap="none" spc="0" normalizeH="0" baseline="0" noProof="0" dirty="0">
              <a:ln>
                <a:noFill/>
              </a:ln>
              <a:solidFill>
                <a:prstClr val="white"/>
              </a:solidFill>
              <a:effectLst/>
              <a:uLnTx/>
              <a:uFillTx/>
              <a:latin typeface="Calibri" panose="020F0502020204030204" pitchFamily="34" charset="0"/>
              <a:ea typeface="MS PGothic" panose="020B0600070205080204" pitchFamily="34" charset="-128"/>
            </a:endParaRPr>
          </a:p>
        </p:txBody>
      </p:sp>
    </p:spTree>
    <p:extLst>
      <p:ext uri="{BB962C8B-B14F-4D97-AF65-F5344CB8AC3E}">
        <p14:creationId xmlns:p14="http://schemas.microsoft.com/office/powerpoint/2010/main" xmlns="" val="3790544115"/>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xmlns="" id="{4C7CF570-893B-47C8-92FA-662367B27290}"/>
              </a:ext>
            </a:extLst>
          </p:cNvPr>
          <p:cNvSpPr>
            <a:spLocks noGrp="1"/>
          </p:cNvSpPr>
          <p:nvPr>
            <p:ph idx="1"/>
          </p:nvPr>
        </p:nvSpPr>
        <p:spPr>
          <a:xfrm>
            <a:off x="228600" y="762000"/>
            <a:ext cx="8756374" cy="5059363"/>
          </a:xfrm>
        </p:spPr>
        <p:txBody>
          <a:bodyPr/>
          <a:lstStyle/>
          <a:p>
            <a:r>
              <a:rPr lang="en-IN" sz="2400" dirty="0"/>
              <a:t>Trending Topics can be used to create campaigns and attract larger audience. Sentiment Analytics helps in crisis management, service adjusting and target marketing.</a:t>
            </a:r>
          </a:p>
          <a:p>
            <a:r>
              <a:rPr lang="en-IN" sz="2400" dirty="0"/>
              <a:t>Sentiment refers to the emotion behind a social media mention online.</a:t>
            </a:r>
          </a:p>
          <a:p>
            <a:r>
              <a:rPr lang="en-IN" sz="2400" dirty="0"/>
              <a:t>Sentiment Analysis is categorising the tweets related to particular topic and performing data mining using Sentiment Automation Analytics Tools.</a:t>
            </a:r>
          </a:p>
          <a:p>
            <a:r>
              <a:rPr lang="en-IN" sz="2400" dirty="0"/>
              <a:t>We will be performing Twitter Sentiment Analysis as an Use Case or Spark Streaming.</a:t>
            </a:r>
          </a:p>
        </p:txBody>
      </p:sp>
      <p:sp>
        <p:nvSpPr>
          <p:cNvPr id="3" name="Title 2">
            <a:extLst>
              <a:ext uri="{FF2B5EF4-FFF2-40B4-BE49-F238E27FC236}">
                <a16:creationId xmlns:a16="http://schemas.microsoft.com/office/drawing/2014/main" xmlns="" id="{288B8D5B-CCB1-4C8C-9F89-96F3A2069111}"/>
              </a:ext>
            </a:extLst>
          </p:cNvPr>
          <p:cNvSpPr>
            <a:spLocks noGrp="1"/>
          </p:cNvSpPr>
          <p:nvPr>
            <p:ph type="title"/>
          </p:nvPr>
        </p:nvSpPr>
        <p:spPr/>
        <p:txBody>
          <a:bodyPr/>
          <a:lstStyle/>
          <a:p>
            <a:r>
              <a:rPr lang="en-IN" sz="3800" b="1" dirty="0"/>
              <a:t>Case Study: Twitter Sentiment Analysis</a:t>
            </a:r>
            <a:endParaRPr lang="en-IN" sz="3800" dirty="0"/>
          </a:p>
        </p:txBody>
      </p:sp>
      <p:pic>
        <p:nvPicPr>
          <p:cNvPr id="4" name="Picture 3">
            <a:extLst>
              <a:ext uri="{FF2B5EF4-FFF2-40B4-BE49-F238E27FC236}">
                <a16:creationId xmlns:a16="http://schemas.microsoft.com/office/drawing/2014/main" xmlns="" id="{13CE4240-3402-4DF4-97DD-465F53BE6F68}"/>
              </a:ext>
            </a:extLst>
          </p:cNvPr>
          <p:cNvPicPr>
            <a:picLocks noChangeAspect="1"/>
          </p:cNvPicPr>
          <p:nvPr/>
        </p:nvPicPr>
        <p:blipFill rotWithShape="1">
          <a:blip r:embed="rId2"/>
          <a:srcRect l="61631" t="38213" b="15217"/>
          <a:stretch/>
        </p:blipFill>
        <p:spPr>
          <a:xfrm>
            <a:off x="5635487" y="4442791"/>
            <a:ext cx="3508513" cy="1908312"/>
          </a:xfrm>
          <a:prstGeom prst="rect">
            <a:avLst/>
          </a:prstGeom>
        </p:spPr>
      </p:pic>
      <p:sp>
        <p:nvSpPr>
          <p:cNvPr id="5" name="CustomShape 4">
            <a:extLst>
              <a:ext uri="{FF2B5EF4-FFF2-40B4-BE49-F238E27FC236}">
                <a16:creationId xmlns:a16="http://schemas.microsoft.com/office/drawing/2014/main" xmlns="" id="{4F788962-D669-4D63-83F5-0A8EF297C68D}"/>
              </a:ext>
            </a:extLst>
          </p:cNvPr>
          <p:cNvSpPr/>
          <p:nvPr/>
        </p:nvSpPr>
        <p:spPr>
          <a:xfrm>
            <a:off x="0" y="6524625"/>
            <a:ext cx="4572000" cy="293688"/>
          </a:xfrm>
          <a:prstGeom prst="rect">
            <a:avLst/>
          </a:prstGeom>
          <a:solidFill>
            <a:schemeClr val="tx1"/>
          </a:solidFill>
          <a:ln>
            <a:noFill/>
          </a:ln>
        </p:spPr>
        <p:style>
          <a:lnRef idx="0">
            <a:scrgbClr r="0" g="0" b="0"/>
          </a:lnRef>
          <a:fillRef idx="0">
            <a:scrgbClr r="0" g="0" b="0"/>
          </a:fillRef>
          <a:effectRef idx="0">
            <a:scrgbClr r="0" g="0" b="0"/>
          </a:effectRef>
          <a:fontRef idx="minor"/>
        </p:style>
        <p:txBody>
          <a:bodyPr lIns="90000" tIns="45000" rIns="90000" bIns="45000" anchor="ctr"/>
          <a:lstStyle/>
          <a:p>
            <a:pPr lvl="0" algn="ctr" defTabSz="914400">
              <a:defRPr/>
            </a:pPr>
            <a:r>
              <a:rPr lang="en-IN" sz="2400" b="1" spc="-1" dirty="0">
                <a:solidFill>
                  <a:srgbClr val="FFFFFF"/>
                </a:solidFill>
                <a:latin typeface="Calibri"/>
              </a:rPr>
              <a:t>Big Data Computing</a:t>
            </a:r>
            <a:endParaRPr kumimoji="0" lang="en-IN" sz="2400" b="0" i="0" u="none" strike="noStrike" kern="1200" cap="none" spc="-1" normalizeH="0" baseline="0" noProof="0" dirty="0">
              <a:ln>
                <a:noFill/>
              </a:ln>
              <a:solidFill>
                <a:prstClr val="black"/>
              </a:solidFill>
              <a:effectLst/>
              <a:uLnTx/>
              <a:uFillTx/>
              <a:latin typeface="Arial"/>
            </a:endParaRPr>
          </a:p>
        </p:txBody>
      </p:sp>
      <p:sp>
        <p:nvSpPr>
          <p:cNvPr id="6" name="Footer Placeholder 3">
            <a:extLst>
              <a:ext uri="{FF2B5EF4-FFF2-40B4-BE49-F238E27FC236}">
                <a16:creationId xmlns:a16="http://schemas.microsoft.com/office/drawing/2014/main" xmlns="" id="{AD1EB191-1D5D-4F25-93D4-FF9E64C7255D}"/>
              </a:ext>
            </a:extLst>
          </p:cNvPr>
          <p:cNvSpPr txBox="1">
            <a:spLocks/>
          </p:cNvSpPr>
          <p:nvPr/>
        </p:nvSpPr>
        <p:spPr bwMode="auto">
          <a:xfrm>
            <a:off x="4572000" y="6453188"/>
            <a:ext cx="4572000" cy="3651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lvl="0" algn="ctr" defTabSz="914400" fontAlgn="base">
              <a:spcBef>
                <a:spcPct val="0"/>
              </a:spcBef>
              <a:spcAft>
                <a:spcPct val="0"/>
              </a:spcAft>
            </a:pPr>
            <a:r>
              <a:rPr lang="en-US" b="1" dirty="0">
                <a:solidFill>
                  <a:schemeClr val="bg1"/>
                </a:solidFill>
                <a:latin typeface="Calibri" panose="020F0502020204030204" pitchFamily="34" charset="0"/>
                <a:cs typeface="Calibri" panose="020F0502020204030204" pitchFamily="34" charset="0"/>
              </a:rPr>
              <a:t>Spark Streaming</a:t>
            </a:r>
            <a:endParaRPr kumimoji="0" lang="en-US" altLang="en-US" b="1" i="0" u="none" strike="noStrike" kern="1200" cap="none" spc="0" normalizeH="0" baseline="0" noProof="0" dirty="0">
              <a:ln>
                <a:noFill/>
              </a:ln>
              <a:solidFill>
                <a:prstClr val="white"/>
              </a:solidFill>
              <a:effectLst/>
              <a:uLnTx/>
              <a:uFillTx/>
              <a:latin typeface="Calibri" panose="020F0502020204030204" pitchFamily="34" charset="0"/>
              <a:ea typeface="MS PGothic" panose="020B0600070205080204" pitchFamily="34" charset="-128"/>
            </a:endParaRPr>
          </a:p>
        </p:txBody>
      </p:sp>
    </p:spTree>
    <p:extLst>
      <p:ext uri="{BB962C8B-B14F-4D97-AF65-F5344CB8AC3E}">
        <p14:creationId xmlns:p14="http://schemas.microsoft.com/office/powerpoint/2010/main" xmlns="" val="40343845"/>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xmlns="" id="{41BBA7DA-E9CE-4140-8022-3B02B132B6B7}"/>
              </a:ext>
            </a:extLst>
          </p:cNvPr>
          <p:cNvSpPr>
            <a:spLocks noGrp="1"/>
          </p:cNvSpPr>
          <p:nvPr>
            <p:ph idx="1"/>
          </p:nvPr>
        </p:nvSpPr>
        <p:spPr/>
        <p:txBody>
          <a:bodyPr/>
          <a:lstStyle/>
          <a:p>
            <a:r>
              <a:rPr lang="en-US" sz="2400" dirty="0"/>
              <a:t>To design a Twitter Sentiment Analysis System where we populate real-time sentiments for crisis management, service adjusting and target marketing.</a:t>
            </a:r>
          </a:p>
          <a:p>
            <a:endParaRPr lang="en-US" sz="2400" dirty="0"/>
          </a:p>
          <a:p>
            <a:pPr marL="0" indent="0">
              <a:buNone/>
            </a:pPr>
            <a:r>
              <a:rPr lang="en-US" sz="2400" b="1" dirty="0">
                <a:solidFill>
                  <a:srgbClr val="FF0000"/>
                </a:solidFill>
              </a:rPr>
              <a:t>Sentiment Analysis is used to:</a:t>
            </a:r>
            <a:endParaRPr lang="en-US" sz="2400" dirty="0">
              <a:solidFill>
                <a:srgbClr val="FF0000"/>
              </a:solidFill>
            </a:endParaRPr>
          </a:p>
          <a:p>
            <a:r>
              <a:rPr lang="en-US" sz="2400" dirty="0"/>
              <a:t>Predict the success of a movie</a:t>
            </a:r>
          </a:p>
          <a:p>
            <a:r>
              <a:rPr lang="en-US" sz="2400" dirty="0"/>
              <a:t>Predict political campaign success</a:t>
            </a:r>
          </a:p>
          <a:p>
            <a:r>
              <a:rPr lang="en-US" sz="2400" dirty="0"/>
              <a:t>Decide whether to invest in a certain company</a:t>
            </a:r>
          </a:p>
          <a:p>
            <a:r>
              <a:rPr lang="en-US" sz="2400" dirty="0"/>
              <a:t>Targeted advertising</a:t>
            </a:r>
          </a:p>
          <a:p>
            <a:r>
              <a:rPr lang="en-US" sz="2400" dirty="0"/>
              <a:t>Review products and services</a:t>
            </a:r>
          </a:p>
          <a:p>
            <a:endParaRPr lang="en-IN" sz="2400" dirty="0"/>
          </a:p>
        </p:txBody>
      </p:sp>
      <p:sp>
        <p:nvSpPr>
          <p:cNvPr id="3" name="Title 2">
            <a:extLst>
              <a:ext uri="{FF2B5EF4-FFF2-40B4-BE49-F238E27FC236}">
                <a16:creationId xmlns:a16="http://schemas.microsoft.com/office/drawing/2014/main" xmlns="" id="{D4C0B7B1-45F3-48A5-9E84-D3CC5CF2C0BC}"/>
              </a:ext>
            </a:extLst>
          </p:cNvPr>
          <p:cNvSpPr>
            <a:spLocks noGrp="1"/>
          </p:cNvSpPr>
          <p:nvPr>
            <p:ph type="title"/>
          </p:nvPr>
        </p:nvSpPr>
        <p:spPr/>
        <p:txBody>
          <a:bodyPr/>
          <a:lstStyle/>
          <a:p>
            <a:r>
              <a:rPr lang="en-US" b="1" dirty="0"/>
              <a:t>Problem Statement</a:t>
            </a:r>
            <a:endParaRPr lang="en-IN" b="1" dirty="0"/>
          </a:p>
        </p:txBody>
      </p:sp>
      <p:sp>
        <p:nvSpPr>
          <p:cNvPr id="4" name="CustomShape 4">
            <a:extLst>
              <a:ext uri="{FF2B5EF4-FFF2-40B4-BE49-F238E27FC236}">
                <a16:creationId xmlns:a16="http://schemas.microsoft.com/office/drawing/2014/main" xmlns="" id="{8E99EB5B-860E-4088-8490-CB281CF6145A}"/>
              </a:ext>
            </a:extLst>
          </p:cNvPr>
          <p:cNvSpPr/>
          <p:nvPr/>
        </p:nvSpPr>
        <p:spPr>
          <a:xfrm>
            <a:off x="0" y="6524625"/>
            <a:ext cx="4572000" cy="293688"/>
          </a:xfrm>
          <a:prstGeom prst="rect">
            <a:avLst/>
          </a:prstGeom>
          <a:solidFill>
            <a:schemeClr val="tx1"/>
          </a:solidFill>
          <a:ln>
            <a:noFill/>
          </a:ln>
        </p:spPr>
        <p:style>
          <a:lnRef idx="0">
            <a:scrgbClr r="0" g="0" b="0"/>
          </a:lnRef>
          <a:fillRef idx="0">
            <a:scrgbClr r="0" g="0" b="0"/>
          </a:fillRef>
          <a:effectRef idx="0">
            <a:scrgbClr r="0" g="0" b="0"/>
          </a:effectRef>
          <a:fontRef idx="minor"/>
        </p:style>
        <p:txBody>
          <a:bodyPr lIns="90000" tIns="45000" rIns="90000" bIns="45000" anchor="ctr"/>
          <a:lstStyle/>
          <a:p>
            <a:pPr lvl="0" algn="ctr" defTabSz="914400">
              <a:defRPr/>
            </a:pPr>
            <a:r>
              <a:rPr lang="en-IN" sz="2400" b="1" spc="-1" dirty="0">
                <a:solidFill>
                  <a:srgbClr val="FFFFFF"/>
                </a:solidFill>
                <a:latin typeface="Calibri"/>
              </a:rPr>
              <a:t>Big Data Computing</a:t>
            </a:r>
            <a:endParaRPr kumimoji="0" lang="en-IN" sz="2400" b="0" i="0" u="none" strike="noStrike" kern="1200" cap="none" spc="-1" normalizeH="0" baseline="0" noProof="0" dirty="0">
              <a:ln>
                <a:noFill/>
              </a:ln>
              <a:solidFill>
                <a:prstClr val="black"/>
              </a:solidFill>
              <a:effectLst/>
              <a:uLnTx/>
              <a:uFillTx/>
              <a:latin typeface="Arial"/>
            </a:endParaRPr>
          </a:p>
        </p:txBody>
      </p:sp>
      <p:sp>
        <p:nvSpPr>
          <p:cNvPr id="5" name="Footer Placeholder 3">
            <a:extLst>
              <a:ext uri="{FF2B5EF4-FFF2-40B4-BE49-F238E27FC236}">
                <a16:creationId xmlns:a16="http://schemas.microsoft.com/office/drawing/2014/main" xmlns="" id="{0074F6EE-4026-46C8-910C-6434D3FC52E2}"/>
              </a:ext>
            </a:extLst>
          </p:cNvPr>
          <p:cNvSpPr txBox="1">
            <a:spLocks/>
          </p:cNvSpPr>
          <p:nvPr/>
        </p:nvSpPr>
        <p:spPr bwMode="auto">
          <a:xfrm>
            <a:off x="4572000" y="6453188"/>
            <a:ext cx="4572000" cy="3651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lvl="0" algn="ctr" defTabSz="914400" fontAlgn="base">
              <a:spcBef>
                <a:spcPct val="0"/>
              </a:spcBef>
              <a:spcAft>
                <a:spcPct val="0"/>
              </a:spcAft>
            </a:pPr>
            <a:r>
              <a:rPr lang="en-US" b="1" dirty="0">
                <a:solidFill>
                  <a:schemeClr val="bg1"/>
                </a:solidFill>
                <a:latin typeface="Calibri" panose="020F0502020204030204" pitchFamily="34" charset="0"/>
                <a:cs typeface="Calibri" panose="020F0502020204030204" pitchFamily="34" charset="0"/>
              </a:rPr>
              <a:t>Spark Streaming</a:t>
            </a:r>
            <a:endParaRPr kumimoji="0" lang="en-US" altLang="en-US" b="1" i="0" u="none" strike="noStrike" kern="1200" cap="none" spc="0" normalizeH="0" baseline="0" noProof="0" dirty="0">
              <a:ln>
                <a:noFill/>
              </a:ln>
              <a:solidFill>
                <a:prstClr val="white"/>
              </a:solidFill>
              <a:effectLst/>
              <a:uLnTx/>
              <a:uFillTx/>
              <a:latin typeface="Calibri" panose="020F0502020204030204" pitchFamily="34" charset="0"/>
              <a:ea typeface="MS PGothic" panose="020B0600070205080204" pitchFamily="34" charset="-128"/>
            </a:endParaRPr>
          </a:p>
        </p:txBody>
      </p:sp>
    </p:spTree>
    <p:extLst>
      <p:ext uri="{BB962C8B-B14F-4D97-AF65-F5344CB8AC3E}">
        <p14:creationId xmlns:p14="http://schemas.microsoft.com/office/powerpoint/2010/main" xmlns="" val="2829720442"/>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F6F7D581-4C99-4AAA-BC6C-2F44F497A784}"/>
              </a:ext>
            </a:extLst>
          </p:cNvPr>
          <p:cNvSpPr>
            <a:spLocks noGrp="1"/>
          </p:cNvSpPr>
          <p:nvPr>
            <p:ph type="title"/>
          </p:nvPr>
        </p:nvSpPr>
        <p:spPr/>
        <p:txBody>
          <a:bodyPr/>
          <a:lstStyle/>
          <a:p>
            <a:r>
              <a:rPr lang="en-IN" b="1" dirty="0"/>
              <a:t>Importing Packages</a:t>
            </a:r>
          </a:p>
        </p:txBody>
      </p:sp>
      <p:pic>
        <p:nvPicPr>
          <p:cNvPr id="4" name="Picture 3">
            <a:extLst>
              <a:ext uri="{FF2B5EF4-FFF2-40B4-BE49-F238E27FC236}">
                <a16:creationId xmlns:a16="http://schemas.microsoft.com/office/drawing/2014/main" xmlns="" id="{117DA139-5158-473A-8D9B-2812A04D010A}"/>
              </a:ext>
            </a:extLst>
          </p:cNvPr>
          <p:cNvPicPr>
            <a:picLocks noChangeAspect="1"/>
          </p:cNvPicPr>
          <p:nvPr/>
        </p:nvPicPr>
        <p:blipFill rotWithShape="1">
          <a:blip r:embed="rId2"/>
          <a:srcRect l="19022" t="21787" r="16848" b="16763"/>
          <a:stretch/>
        </p:blipFill>
        <p:spPr>
          <a:xfrm>
            <a:off x="367748" y="1093303"/>
            <a:ext cx="8438322" cy="4770783"/>
          </a:xfrm>
          <a:prstGeom prst="rect">
            <a:avLst/>
          </a:prstGeom>
        </p:spPr>
      </p:pic>
      <p:sp>
        <p:nvSpPr>
          <p:cNvPr id="5" name="CustomShape 4">
            <a:extLst>
              <a:ext uri="{FF2B5EF4-FFF2-40B4-BE49-F238E27FC236}">
                <a16:creationId xmlns:a16="http://schemas.microsoft.com/office/drawing/2014/main" xmlns="" id="{E5827871-77CF-42F9-81DE-D2B7372DC953}"/>
              </a:ext>
            </a:extLst>
          </p:cNvPr>
          <p:cNvSpPr/>
          <p:nvPr/>
        </p:nvSpPr>
        <p:spPr>
          <a:xfrm>
            <a:off x="0" y="6524625"/>
            <a:ext cx="4572000" cy="293688"/>
          </a:xfrm>
          <a:prstGeom prst="rect">
            <a:avLst/>
          </a:prstGeom>
          <a:solidFill>
            <a:schemeClr val="tx1"/>
          </a:solidFill>
          <a:ln>
            <a:noFill/>
          </a:ln>
        </p:spPr>
        <p:style>
          <a:lnRef idx="0">
            <a:scrgbClr r="0" g="0" b="0"/>
          </a:lnRef>
          <a:fillRef idx="0">
            <a:scrgbClr r="0" g="0" b="0"/>
          </a:fillRef>
          <a:effectRef idx="0">
            <a:scrgbClr r="0" g="0" b="0"/>
          </a:effectRef>
          <a:fontRef idx="minor"/>
        </p:style>
        <p:txBody>
          <a:bodyPr lIns="90000" tIns="45000" rIns="90000" bIns="45000" anchor="ctr"/>
          <a:lstStyle/>
          <a:p>
            <a:pPr lvl="0" algn="ctr" defTabSz="914400">
              <a:defRPr/>
            </a:pPr>
            <a:r>
              <a:rPr lang="en-IN" sz="2400" b="1" spc="-1" dirty="0">
                <a:solidFill>
                  <a:srgbClr val="FFFFFF"/>
                </a:solidFill>
                <a:latin typeface="Calibri"/>
              </a:rPr>
              <a:t>Big Data Computing</a:t>
            </a:r>
            <a:endParaRPr kumimoji="0" lang="en-IN" sz="2400" b="0" i="0" u="none" strike="noStrike" kern="1200" cap="none" spc="-1" normalizeH="0" baseline="0" noProof="0" dirty="0">
              <a:ln>
                <a:noFill/>
              </a:ln>
              <a:solidFill>
                <a:prstClr val="black"/>
              </a:solidFill>
              <a:effectLst/>
              <a:uLnTx/>
              <a:uFillTx/>
              <a:latin typeface="Arial"/>
            </a:endParaRPr>
          </a:p>
        </p:txBody>
      </p:sp>
      <p:sp>
        <p:nvSpPr>
          <p:cNvPr id="6" name="Footer Placeholder 3">
            <a:extLst>
              <a:ext uri="{FF2B5EF4-FFF2-40B4-BE49-F238E27FC236}">
                <a16:creationId xmlns:a16="http://schemas.microsoft.com/office/drawing/2014/main" xmlns="" id="{EA236435-756D-46A9-85FE-B5550C8E5960}"/>
              </a:ext>
            </a:extLst>
          </p:cNvPr>
          <p:cNvSpPr txBox="1">
            <a:spLocks/>
          </p:cNvSpPr>
          <p:nvPr/>
        </p:nvSpPr>
        <p:spPr bwMode="auto">
          <a:xfrm>
            <a:off x="4572000" y="6453188"/>
            <a:ext cx="4572000" cy="3651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lvl="0" algn="ctr" defTabSz="914400" fontAlgn="base">
              <a:spcBef>
                <a:spcPct val="0"/>
              </a:spcBef>
              <a:spcAft>
                <a:spcPct val="0"/>
              </a:spcAft>
            </a:pPr>
            <a:r>
              <a:rPr lang="en-US" b="1" dirty="0">
                <a:solidFill>
                  <a:schemeClr val="bg1"/>
                </a:solidFill>
                <a:latin typeface="Calibri" panose="020F0502020204030204" pitchFamily="34" charset="0"/>
                <a:cs typeface="Calibri" panose="020F0502020204030204" pitchFamily="34" charset="0"/>
              </a:rPr>
              <a:t>Spark Streaming</a:t>
            </a:r>
            <a:endParaRPr kumimoji="0" lang="en-US" altLang="en-US" b="1" i="0" u="none" strike="noStrike" kern="1200" cap="none" spc="0" normalizeH="0" baseline="0" noProof="0" dirty="0">
              <a:ln>
                <a:noFill/>
              </a:ln>
              <a:solidFill>
                <a:prstClr val="white"/>
              </a:solidFill>
              <a:effectLst/>
              <a:uLnTx/>
              <a:uFillTx/>
              <a:latin typeface="Calibri" panose="020F0502020204030204" pitchFamily="34" charset="0"/>
              <a:ea typeface="MS PGothic" panose="020B0600070205080204" pitchFamily="34" charset="-128"/>
            </a:endParaRPr>
          </a:p>
        </p:txBody>
      </p:sp>
    </p:spTree>
    <p:extLst>
      <p:ext uri="{BB962C8B-B14F-4D97-AF65-F5344CB8AC3E}">
        <p14:creationId xmlns:p14="http://schemas.microsoft.com/office/powerpoint/2010/main" xmlns="" val="2043762835"/>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F6F7D581-4C99-4AAA-BC6C-2F44F497A784}"/>
              </a:ext>
            </a:extLst>
          </p:cNvPr>
          <p:cNvSpPr>
            <a:spLocks noGrp="1"/>
          </p:cNvSpPr>
          <p:nvPr>
            <p:ph type="title"/>
          </p:nvPr>
        </p:nvSpPr>
        <p:spPr/>
        <p:txBody>
          <a:bodyPr/>
          <a:lstStyle/>
          <a:p>
            <a:r>
              <a:rPr lang="en-IN" b="1" dirty="0"/>
              <a:t>Twitter Token Authorization</a:t>
            </a:r>
          </a:p>
        </p:txBody>
      </p:sp>
      <p:pic>
        <p:nvPicPr>
          <p:cNvPr id="4" name="Picture 3">
            <a:extLst>
              <a:ext uri="{FF2B5EF4-FFF2-40B4-BE49-F238E27FC236}">
                <a16:creationId xmlns:a16="http://schemas.microsoft.com/office/drawing/2014/main" xmlns="" id="{F8D6FCAA-B87B-4290-818A-7442651565AB}"/>
              </a:ext>
            </a:extLst>
          </p:cNvPr>
          <p:cNvPicPr>
            <a:picLocks noChangeAspect="1"/>
          </p:cNvPicPr>
          <p:nvPr/>
        </p:nvPicPr>
        <p:blipFill rotWithShape="1">
          <a:blip r:embed="rId2"/>
          <a:srcRect l="18153" t="22367" r="17391" b="18309"/>
          <a:stretch/>
        </p:blipFill>
        <p:spPr>
          <a:xfrm>
            <a:off x="208722" y="993912"/>
            <a:ext cx="8597348" cy="5029201"/>
          </a:xfrm>
          <a:prstGeom prst="rect">
            <a:avLst/>
          </a:prstGeom>
        </p:spPr>
      </p:pic>
      <p:sp>
        <p:nvSpPr>
          <p:cNvPr id="5" name="CustomShape 4">
            <a:extLst>
              <a:ext uri="{FF2B5EF4-FFF2-40B4-BE49-F238E27FC236}">
                <a16:creationId xmlns:a16="http://schemas.microsoft.com/office/drawing/2014/main" xmlns="" id="{9126F86A-5579-4B75-9D10-718D335BB658}"/>
              </a:ext>
            </a:extLst>
          </p:cNvPr>
          <p:cNvSpPr/>
          <p:nvPr/>
        </p:nvSpPr>
        <p:spPr>
          <a:xfrm>
            <a:off x="0" y="6524625"/>
            <a:ext cx="4572000" cy="293688"/>
          </a:xfrm>
          <a:prstGeom prst="rect">
            <a:avLst/>
          </a:prstGeom>
          <a:solidFill>
            <a:schemeClr val="tx1"/>
          </a:solidFill>
          <a:ln>
            <a:noFill/>
          </a:ln>
        </p:spPr>
        <p:style>
          <a:lnRef idx="0">
            <a:scrgbClr r="0" g="0" b="0"/>
          </a:lnRef>
          <a:fillRef idx="0">
            <a:scrgbClr r="0" g="0" b="0"/>
          </a:fillRef>
          <a:effectRef idx="0">
            <a:scrgbClr r="0" g="0" b="0"/>
          </a:effectRef>
          <a:fontRef idx="minor"/>
        </p:style>
        <p:txBody>
          <a:bodyPr lIns="90000" tIns="45000" rIns="90000" bIns="45000" anchor="ctr"/>
          <a:lstStyle/>
          <a:p>
            <a:pPr lvl="0" algn="ctr" defTabSz="914400">
              <a:defRPr/>
            </a:pPr>
            <a:r>
              <a:rPr lang="en-IN" sz="2400" b="1" spc="-1" dirty="0">
                <a:solidFill>
                  <a:srgbClr val="FFFFFF"/>
                </a:solidFill>
                <a:latin typeface="Calibri"/>
              </a:rPr>
              <a:t>Big Data Computing</a:t>
            </a:r>
            <a:endParaRPr kumimoji="0" lang="en-IN" sz="2400" b="0" i="0" u="none" strike="noStrike" kern="1200" cap="none" spc="-1" normalizeH="0" baseline="0" noProof="0" dirty="0">
              <a:ln>
                <a:noFill/>
              </a:ln>
              <a:solidFill>
                <a:prstClr val="black"/>
              </a:solidFill>
              <a:effectLst/>
              <a:uLnTx/>
              <a:uFillTx/>
              <a:latin typeface="Arial"/>
            </a:endParaRPr>
          </a:p>
        </p:txBody>
      </p:sp>
      <p:sp>
        <p:nvSpPr>
          <p:cNvPr id="6" name="Footer Placeholder 3">
            <a:extLst>
              <a:ext uri="{FF2B5EF4-FFF2-40B4-BE49-F238E27FC236}">
                <a16:creationId xmlns:a16="http://schemas.microsoft.com/office/drawing/2014/main" xmlns="" id="{364DE5E8-9881-4213-8E60-66560E8C13B4}"/>
              </a:ext>
            </a:extLst>
          </p:cNvPr>
          <p:cNvSpPr txBox="1">
            <a:spLocks/>
          </p:cNvSpPr>
          <p:nvPr/>
        </p:nvSpPr>
        <p:spPr bwMode="auto">
          <a:xfrm>
            <a:off x="4572000" y="6453188"/>
            <a:ext cx="4572000" cy="3651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lvl="0" algn="ctr" defTabSz="914400" fontAlgn="base">
              <a:spcBef>
                <a:spcPct val="0"/>
              </a:spcBef>
              <a:spcAft>
                <a:spcPct val="0"/>
              </a:spcAft>
            </a:pPr>
            <a:r>
              <a:rPr lang="en-US" b="1" dirty="0">
                <a:solidFill>
                  <a:schemeClr val="bg1"/>
                </a:solidFill>
                <a:latin typeface="Calibri" panose="020F0502020204030204" pitchFamily="34" charset="0"/>
                <a:cs typeface="Calibri" panose="020F0502020204030204" pitchFamily="34" charset="0"/>
              </a:rPr>
              <a:t>Spark Streaming</a:t>
            </a:r>
            <a:endParaRPr kumimoji="0" lang="en-US" altLang="en-US" b="1" i="0" u="none" strike="noStrike" kern="1200" cap="none" spc="0" normalizeH="0" baseline="0" noProof="0" dirty="0">
              <a:ln>
                <a:noFill/>
              </a:ln>
              <a:solidFill>
                <a:prstClr val="white"/>
              </a:solidFill>
              <a:effectLst/>
              <a:uLnTx/>
              <a:uFillTx/>
              <a:latin typeface="Calibri" panose="020F0502020204030204" pitchFamily="34" charset="0"/>
              <a:ea typeface="MS PGothic" panose="020B0600070205080204" pitchFamily="34" charset="-128"/>
            </a:endParaRPr>
          </a:p>
        </p:txBody>
      </p:sp>
    </p:spTree>
    <p:extLst>
      <p:ext uri="{BB962C8B-B14F-4D97-AF65-F5344CB8AC3E}">
        <p14:creationId xmlns:p14="http://schemas.microsoft.com/office/powerpoint/2010/main" xmlns="" val="3559983029"/>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F6F7D581-4C99-4AAA-BC6C-2F44F497A784}"/>
              </a:ext>
            </a:extLst>
          </p:cNvPr>
          <p:cNvSpPr>
            <a:spLocks noGrp="1"/>
          </p:cNvSpPr>
          <p:nvPr>
            <p:ph type="title"/>
          </p:nvPr>
        </p:nvSpPr>
        <p:spPr/>
        <p:txBody>
          <a:bodyPr/>
          <a:lstStyle/>
          <a:p>
            <a:r>
              <a:rPr lang="en-IN" b="1" dirty="0" err="1"/>
              <a:t>DStream</a:t>
            </a:r>
            <a:r>
              <a:rPr lang="en-IN" b="1" dirty="0"/>
              <a:t> Transformation</a:t>
            </a:r>
          </a:p>
        </p:txBody>
      </p:sp>
      <p:pic>
        <p:nvPicPr>
          <p:cNvPr id="4" name="Picture 3">
            <a:extLst>
              <a:ext uri="{FF2B5EF4-FFF2-40B4-BE49-F238E27FC236}">
                <a16:creationId xmlns:a16="http://schemas.microsoft.com/office/drawing/2014/main" xmlns="" id="{A8485B46-29BF-4814-9A6A-C380B7E9403F}"/>
              </a:ext>
            </a:extLst>
          </p:cNvPr>
          <p:cNvPicPr>
            <a:picLocks noChangeAspect="1"/>
          </p:cNvPicPr>
          <p:nvPr/>
        </p:nvPicPr>
        <p:blipFill rotWithShape="1">
          <a:blip r:embed="rId2"/>
          <a:srcRect l="14348" t="20820" r="14348" b="17150"/>
          <a:stretch/>
        </p:blipFill>
        <p:spPr>
          <a:xfrm>
            <a:off x="139146" y="833437"/>
            <a:ext cx="8776253" cy="5348702"/>
          </a:xfrm>
          <a:prstGeom prst="rect">
            <a:avLst/>
          </a:prstGeom>
        </p:spPr>
      </p:pic>
      <p:sp>
        <p:nvSpPr>
          <p:cNvPr id="5" name="CustomShape 4">
            <a:extLst>
              <a:ext uri="{FF2B5EF4-FFF2-40B4-BE49-F238E27FC236}">
                <a16:creationId xmlns:a16="http://schemas.microsoft.com/office/drawing/2014/main" xmlns="" id="{AB25B0AA-685F-441E-A315-390FABFEB479}"/>
              </a:ext>
            </a:extLst>
          </p:cNvPr>
          <p:cNvSpPr/>
          <p:nvPr/>
        </p:nvSpPr>
        <p:spPr>
          <a:xfrm>
            <a:off x="0" y="6524625"/>
            <a:ext cx="4572000" cy="293688"/>
          </a:xfrm>
          <a:prstGeom prst="rect">
            <a:avLst/>
          </a:prstGeom>
          <a:solidFill>
            <a:schemeClr val="tx1"/>
          </a:solidFill>
          <a:ln>
            <a:noFill/>
          </a:ln>
        </p:spPr>
        <p:style>
          <a:lnRef idx="0">
            <a:scrgbClr r="0" g="0" b="0"/>
          </a:lnRef>
          <a:fillRef idx="0">
            <a:scrgbClr r="0" g="0" b="0"/>
          </a:fillRef>
          <a:effectRef idx="0">
            <a:scrgbClr r="0" g="0" b="0"/>
          </a:effectRef>
          <a:fontRef idx="minor"/>
        </p:style>
        <p:txBody>
          <a:bodyPr lIns="90000" tIns="45000" rIns="90000" bIns="45000" anchor="ctr"/>
          <a:lstStyle/>
          <a:p>
            <a:pPr lvl="0" algn="ctr" defTabSz="914400">
              <a:defRPr/>
            </a:pPr>
            <a:r>
              <a:rPr lang="en-IN" sz="2400" b="1" spc="-1" dirty="0">
                <a:solidFill>
                  <a:srgbClr val="FFFFFF"/>
                </a:solidFill>
                <a:latin typeface="Calibri"/>
              </a:rPr>
              <a:t>Big Data Computing</a:t>
            </a:r>
            <a:endParaRPr kumimoji="0" lang="en-IN" sz="2400" b="0" i="0" u="none" strike="noStrike" kern="1200" cap="none" spc="-1" normalizeH="0" baseline="0" noProof="0" dirty="0">
              <a:ln>
                <a:noFill/>
              </a:ln>
              <a:solidFill>
                <a:prstClr val="black"/>
              </a:solidFill>
              <a:effectLst/>
              <a:uLnTx/>
              <a:uFillTx/>
              <a:latin typeface="Arial"/>
            </a:endParaRPr>
          </a:p>
        </p:txBody>
      </p:sp>
      <p:sp>
        <p:nvSpPr>
          <p:cNvPr id="6" name="Footer Placeholder 3">
            <a:extLst>
              <a:ext uri="{FF2B5EF4-FFF2-40B4-BE49-F238E27FC236}">
                <a16:creationId xmlns:a16="http://schemas.microsoft.com/office/drawing/2014/main" xmlns="" id="{20604D3D-75DC-4728-B515-87978157D84D}"/>
              </a:ext>
            </a:extLst>
          </p:cNvPr>
          <p:cNvSpPr txBox="1">
            <a:spLocks/>
          </p:cNvSpPr>
          <p:nvPr/>
        </p:nvSpPr>
        <p:spPr bwMode="auto">
          <a:xfrm>
            <a:off x="4572000" y="6453188"/>
            <a:ext cx="4572000" cy="3651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lvl="0" algn="ctr" defTabSz="914400" fontAlgn="base">
              <a:spcBef>
                <a:spcPct val="0"/>
              </a:spcBef>
              <a:spcAft>
                <a:spcPct val="0"/>
              </a:spcAft>
            </a:pPr>
            <a:r>
              <a:rPr lang="en-US" b="1" dirty="0">
                <a:solidFill>
                  <a:schemeClr val="bg1"/>
                </a:solidFill>
                <a:latin typeface="Calibri" panose="020F0502020204030204" pitchFamily="34" charset="0"/>
                <a:cs typeface="Calibri" panose="020F0502020204030204" pitchFamily="34" charset="0"/>
              </a:rPr>
              <a:t>Spark Streaming</a:t>
            </a:r>
            <a:endParaRPr kumimoji="0" lang="en-US" altLang="en-US" b="1" i="0" u="none" strike="noStrike" kern="1200" cap="none" spc="0" normalizeH="0" baseline="0" noProof="0" dirty="0">
              <a:ln>
                <a:noFill/>
              </a:ln>
              <a:solidFill>
                <a:prstClr val="white"/>
              </a:solidFill>
              <a:effectLst/>
              <a:uLnTx/>
              <a:uFillTx/>
              <a:latin typeface="Calibri" panose="020F0502020204030204" pitchFamily="34" charset="0"/>
              <a:ea typeface="MS PGothic" panose="020B0600070205080204" pitchFamily="34" charset="-128"/>
            </a:endParaRPr>
          </a:p>
        </p:txBody>
      </p:sp>
      <mc:AlternateContent xmlns:mc="http://schemas.openxmlformats.org/markup-compatibility/2006">
        <mc:Choice xmlns:p14="http://schemas.microsoft.com/office/powerpoint/2010/main" xmlns="" Requires="p14">
          <p:contentPart p14:bwMode="auto" r:id="rId3">
            <p14:nvContentPartPr>
              <p14:cNvPr id="2" name="Ink 1"/>
              <p14:cNvContentPartPr/>
              <p14:nvPr/>
            </p14:nvContentPartPr>
            <p14:xfrm>
              <a:off x="1328400" y="3349440"/>
              <a:ext cx="6020640" cy="2705760"/>
            </p14:xfrm>
          </p:contentPart>
        </mc:Choice>
        <mc:Fallback>
          <p:pic>
            <p:nvPicPr>
              <p:cNvPr id="2" name="Ink 1"/>
              <p:cNvPicPr/>
              <p:nvPr/>
            </p:nvPicPr>
            <p:blipFill>
              <a:blip r:embed="rId4"/>
              <a:stretch>
                <a:fillRect/>
              </a:stretch>
            </p:blipFill>
            <p:spPr>
              <a:xfrm>
                <a:off x="1319760" y="3340440"/>
                <a:ext cx="6035760" cy="2724120"/>
              </a:xfrm>
              <a:prstGeom prst="rect">
                <a:avLst/>
              </a:prstGeom>
            </p:spPr>
          </p:pic>
        </mc:Fallback>
      </mc:AlternateContent>
    </p:spTree>
    <p:extLst>
      <p:ext uri="{BB962C8B-B14F-4D97-AF65-F5344CB8AC3E}">
        <p14:creationId xmlns:p14="http://schemas.microsoft.com/office/powerpoint/2010/main" xmlns="" val="101610380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xmlns="" id="{A2A8D4A5-B374-4A31-9EBD-2458FBC8F8BA}"/>
              </a:ext>
            </a:extLst>
          </p:cNvPr>
          <p:cNvSpPr>
            <a:spLocks noGrp="1"/>
          </p:cNvSpPr>
          <p:nvPr>
            <p:ph idx="1"/>
          </p:nvPr>
        </p:nvSpPr>
        <p:spPr/>
        <p:txBody>
          <a:bodyPr/>
          <a:lstStyle/>
          <a:p>
            <a:r>
              <a:rPr lang="en-US" sz="2600" dirty="0"/>
              <a:t>Data Streaming is a technique for transferring data so that it can be processed as a steady and continuous stream. </a:t>
            </a:r>
          </a:p>
          <a:p>
            <a:endParaRPr lang="en-US" sz="2600" dirty="0"/>
          </a:p>
          <a:p>
            <a:r>
              <a:rPr lang="en-US" sz="2600" dirty="0"/>
              <a:t>Streaming technologies are becoming increasingly important with the growth of the Internet.</a:t>
            </a:r>
            <a:endParaRPr lang="en-IN" sz="2600" dirty="0"/>
          </a:p>
        </p:txBody>
      </p:sp>
      <p:sp>
        <p:nvSpPr>
          <p:cNvPr id="3" name="Title 2">
            <a:extLst>
              <a:ext uri="{FF2B5EF4-FFF2-40B4-BE49-F238E27FC236}">
                <a16:creationId xmlns:a16="http://schemas.microsoft.com/office/drawing/2014/main" xmlns="" id="{ACAA3B98-273E-47FC-BB60-A559BC89ED4D}"/>
              </a:ext>
            </a:extLst>
          </p:cNvPr>
          <p:cNvSpPr>
            <a:spLocks noGrp="1"/>
          </p:cNvSpPr>
          <p:nvPr>
            <p:ph type="title"/>
          </p:nvPr>
        </p:nvSpPr>
        <p:spPr/>
        <p:txBody>
          <a:bodyPr/>
          <a:lstStyle/>
          <a:p>
            <a:r>
              <a:rPr lang="en-US" b="1" dirty="0"/>
              <a:t>What is Streaming?</a:t>
            </a:r>
            <a:endParaRPr lang="en-IN" dirty="0"/>
          </a:p>
        </p:txBody>
      </p:sp>
      <p:pic>
        <p:nvPicPr>
          <p:cNvPr id="4" name="Picture 3">
            <a:extLst>
              <a:ext uri="{FF2B5EF4-FFF2-40B4-BE49-F238E27FC236}">
                <a16:creationId xmlns:a16="http://schemas.microsoft.com/office/drawing/2014/main" xmlns="" id="{176827FB-C863-42E3-ACD4-EC882F6391AE}"/>
              </a:ext>
            </a:extLst>
          </p:cNvPr>
          <p:cNvPicPr>
            <a:picLocks noChangeAspect="1"/>
          </p:cNvPicPr>
          <p:nvPr/>
        </p:nvPicPr>
        <p:blipFill>
          <a:blip r:embed="rId2"/>
          <a:stretch>
            <a:fillRect/>
          </a:stretch>
        </p:blipFill>
        <p:spPr>
          <a:xfrm>
            <a:off x="0" y="3558209"/>
            <a:ext cx="9144000" cy="2872770"/>
          </a:xfrm>
          <a:prstGeom prst="rect">
            <a:avLst/>
          </a:prstGeom>
        </p:spPr>
      </p:pic>
      <p:sp>
        <p:nvSpPr>
          <p:cNvPr id="5" name="CustomShape 4">
            <a:extLst>
              <a:ext uri="{FF2B5EF4-FFF2-40B4-BE49-F238E27FC236}">
                <a16:creationId xmlns:a16="http://schemas.microsoft.com/office/drawing/2014/main" xmlns="" id="{6804DA5B-D1E6-485B-BB14-AAF90CBBA809}"/>
              </a:ext>
            </a:extLst>
          </p:cNvPr>
          <p:cNvSpPr/>
          <p:nvPr/>
        </p:nvSpPr>
        <p:spPr>
          <a:xfrm>
            <a:off x="0" y="6524625"/>
            <a:ext cx="4572000" cy="293688"/>
          </a:xfrm>
          <a:prstGeom prst="rect">
            <a:avLst/>
          </a:prstGeom>
          <a:solidFill>
            <a:schemeClr val="tx1"/>
          </a:solidFill>
          <a:ln>
            <a:noFill/>
          </a:ln>
        </p:spPr>
        <p:style>
          <a:lnRef idx="0">
            <a:scrgbClr r="0" g="0" b="0"/>
          </a:lnRef>
          <a:fillRef idx="0">
            <a:scrgbClr r="0" g="0" b="0"/>
          </a:fillRef>
          <a:effectRef idx="0">
            <a:scrgbClr r="0" g="0" b="0"/>
          </a:effectRef>
          <a:fontRef idx="minor"/>
        </p:style>
        <p:txBody>
          <a:bodyPr lIns="90000" tIns="45000" rIns="90000" bIns="45000" anchor="ctr"/>
          <a:lstStyle/>
          <a:p>
            <a:pPr lvl="0" algn="ctr" defTabSz="914400">
              <a:defRPr/>
            </a:pPr>
            <a:r>
              <a:rPr lang="en-IN" sz="2400" b="1" spc="-1" dirty="0">
                <a:solidFill>
                  <a:srgbClr val="FFFFFF"/>
                </a:solidFill>
                <a:latin typeface="Calibri"/>
              </a:rPr>
              <a:t>Big Data Computing</a:t>
            </a:r>
            <a:endParaRPr kumimoji="0" lang="en-IN" sz="2400" b="0" i="0" u="none" strike="noStrike" kern="1200" cap="none" spc="-1" normalizeH="0" baseline="0" noProof="0" dirty="0">
              <a:ln>
                <a:noFill/>
              </a:ln>
              <a:solidFill>
                <a:prstClr val="black"/>
              </a:solidFill>
              <a:effectLst/>
              <a:uLnTx/>
              <a:uFillTx/>
              <a:latin typeface="Arial"/>
            </a:endParaRPr>
          </a:p>
        </p:txBody>
      </p:sp>
      <p:sp>
        <p:nvSpPr>
          <p:cNvPr id="6" name="Footer Placeholder 3">
            <a:extLst>
              <a:ext uri="{FF2B5EF4-FFF2-40B4-BE49-F238E27FC236}">
                <a16:creationId xmlns:a16="http://schemas.microsoft.com/office/drawing/2014/main" xmlns="" id="{6A01747B-CA30-4171-A6FD-3FC5C06EAB7C}"/>
              </a:ext>
            </a:extLst>
          </p:cNvPr>
          <p:cNvSpPr txBox="1">
            <a:spLocks/>
          </p:cNvSpPr>
          <p:nvPr/>
        </p:nvSpPr>
        <p:spPr bwMode="auto">
          <a:xfrm>
            <a:off x="4572000" y="6453188"/>
            <a:ext cx="4572000" cy="3651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lvl="0" algn="ctr" defTabSz="914400" fontAlgn="base">
              <a:spcBef>
                <a:spcPct val="0"/>
              </a:spcBef>
              <a:spcAft>
                <a:spcPct val="0"/>
              </a:spcAft>
            </a:pPr>
            <a:r>
              <a:rPr lang="en-US" b="1" dirty="0">
                <a:solidFill>
                  <a:schemeClr val="bg1"/>
                </a:solidFill>
                <a:latin typeface="Calibri" panose="020F0502020204030204" pitchFamily="34" charset="0"/>
                <a:cs typeface="Calibri" panose="020F0502020204030204" pitchFamily="34" charset="0"/>
              </a:rPr>
              <a:t>Spark Streaming</a:t>
            </a:r>
            <a:endParaRPr kumimoji="0" lang="en-US" altLang="en-US" b="1" i="0" u="none" strike="noStrike" kern="1200" cap="none" spc="0" normalizeH="0" baseline="0" noProof="0" dirty="0">
              <a:ln>
                <a:noFill/>
              </a:ln>
              <a:solidFill>
                <a:prstClr val="white"/>
              </a:solidFill>
              <a:effectLst/>
              <a:uLnTx/>
              <a:uFillTx/>
              <a:latin typeface="Calibri" panose="020F0502020204030204" pitchFamily="34" charset="0"/>
              <a:ea typeface="MS PGothic" panose="020B0600070205080204" pitchFamily="34" charset="-128"/>
            </a:endParaRPr>
          </a:p>
        </p:txBody>
      </p:sp>
      <mc:AlternateContent xmlns:mc="http://schemas.openxmlformats.org/markup-compatibility/2006">
        <mc:Choice xmlns:p14="http://schemas.microsoft.com/office/powerpoint/2010/main" xmlns="" Requires="p14">
          <p:contentPart p14:bwMode="auto" r:id="rId3">
            <p14:nvContentPartPr>
              <p14:cNvPr id="7" name="Ink 6"/>
              <p14:cNvContentPartPr/>
              <p14:nvPr/>
            </p14:nvContentPartPr>
            <p14:xfrm>
              <a:off x="3610080" y="1909440"/>
              <a:ext cx="5118840" cy="4095000"/>
            </p14:xfrm>
          </p:contentPart>
        </mc:Choice>
        <mc:Fallback>
          <p:pic>
            <p:nvPicPr>
              <p:cNvPr id="7" name="Ink 6"/>
              <p:cNvPicPr/>
              <p:nvPr/>
            </p:nvPicPr>
            <p:blipFill>
              <a:blip r:embed="rId4"/>
              <a:stretch>
                <a:fillRect/>
              </a:stretch>
            </p:blipFill>
            <p:spPr>
              <a:xfrm>
                <a:off x="3600360" y="1899720"/>
                <a:ext cx="5140080" cy="4113360"/>
              </a:xfrm>
              <a:prstGeom prst="rect">
                <a:avLst/>
              </a:prstGeom>
            </p:spPr>
          </p:pic>
        </mc:Fallback>
      </mc:AlternateContent>
    </p:spTree>
    <p:extLst>
      <p:ext uri="{BB962C8B-B14F-4D97-AF65-F5344CB8AC3E}">
        <p14:creationId xmlns:p14="http://schemas.microsoft.com/office/powerpoint/2010/main" xmlns="" val="3729138627"/>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F6F7D581-4C99-4AAA-BC6C-2F44F497A784}"/>
              </a:ext>
            </a:extLst>
          </p:cNvPr>
          <p:cNvSpPr>
            <a:spLocks noGrp="1"/>
          </p:cNvSpPr>
          <p:nvPr>
            <p:ph type="title"/>
          </p:nvPr>
        </p:nvSpPr>
        <p:spPr/>
        <p:txBody>
          <a:bodyPr/>
          <a:lstStyle/>
          <a:p>
            <a:r>
              <a:rPr lang="en-IN" b="1" dirty="0"/>
              <a:t>Results</a:t>
            </a:r>
          </a:p>
        </p:txBody>
      </p:sp>
      <p:pic>
        <p:nvPicPr>
          <p:cNvPr id="2050" name="Picture 2" descr="Eclipse Output - Spark Streaming - Edureka">
            <a:extLst>
              <a:ext uri="{FF2B5EF4-FFF2-40B4-BE49-F238E27FC236}">
                <a16:creationId xmlns:a16="http://schemas.microsoft.com/office/drawing/2014/main" xmlns="" id="{C62FDF2A-D097-4579-8413-76035D9125F8}"/>
              </a:ext>
            </a:extLst>
          </p:cNvPr>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0" y="914400"/>
            <a:ext cx="9144000" cy="5396947"/>
          </a:xfrm>
          <a:prstGeom prst="rect">
            <a:avLst/>
          </a:prstGeom>
          <a:noFill/>
          <a:extLst>
            <a:ext uri="{909E8E84-426E-40DD-AFC4-6F175D3DCCD1}">
              <a14:hiddenFill xmlns:a14="http://schemas.microsoft.com/office/drawing/2010/main" xmlns="">
                <a:solidFill>
                  <a:srgbClr val="FFFFFF"/>
                </a:solidFill>
              </a14:hiddenFill>
            </a:ext>
          </a:extLst>
        </p:spPr>
      </p:pic>
      <p:sp>
        <p:nvSpPr>
          <p:cNvPr id="5" name="CustomShape 4">
            <a:extLst>
              <a:ext uri="{FF2B5EF4-FFF2-40B4-BE49-F238E27FC236}">
                <a16:creationId xmlns:a16="http://schemas.microsoft.com/office/drawing/2014/main" xmlns="" id="{D951F52E-286E-4A84-A8F2-FB36CD6682FE}"/>
              </a:ext>
            </a:extLst>
          </p:cNvPr>
          <p:cNvSpPr/>
          <p:nvPr/>
        </p:nvSpPr>
        <p:spPr>
          <a:xfrm>
            <a:off x="0" y="6524625"/>
            <a:ext cx="4572000" cy="293688"/>
          </a:xfrm>
          <a:prstGeom prst="rect">
            <a:avLst/>
          </a:prstGeom>
          <a:solidFill>
            <a:schemeClr val="tx1"/>
          </a:solidFill>
          <a:ln>
            <a:noFill/>
          </a:ln>
        </p:spPr>
        <p:style>
          <a:lnRef idx="0">
            <a:scrgbClr r="0" g="0" b="0"/>
          </a:lnRef>
          <a:fillRef idx="0">
            <a:scrgbClr r="0" g="0" b="0"/>
          </a:fillRef>
          <a:effectRef idx="0">
            <a:scrgbClr r="0" g="0" b="0"/>
          </a:effectRef>
          <a:fontRef idx="minor"/>
        </p:style>
        <p:txBody>
          <a:bodyPr lIns="90000" tIns="45000" rIns="90000" bIns="45000" anchor="ctr"/>
          <a:lstStyle/>
          <a:p>
            <a:pPr lvl="0" algn="ctr" defTabSz="914400">
              <a:defRPr/>
            </a:pPr>
            <a:r>
              <a:rPr lang="en-IN" sz="2400" b="1" spc="-1" dirty="0">
                <a:solidFill>
                  <a:srgbClr val="FFFFFF"/>
                </a:solidFill>
                <a:latin typeface="Calibri"/>
              </a:rPr>
              <a:t>Big Data Computing</a:t>
            </a:r>
            <a:endParaRPr kumimoji="0" lang="en-IN" sz="2400" b="0" i="0" u="none" strike="noStrike" kern="1200" cap="none" spc="-1" normalizeH="0" baseline="0" noProof="0" dirty="0">
              <a:ln>
                <a:noFill/>
              </a:ln>
              <a:solidFill>
                <a:prstClr val="black"/>
              </a:solidFill>
              <a:effectLst/>
              <a:uLnTx/>
              <a:uFillTx/>
              <a:latin typeface="Arial"/>
            </a:endParaRPr>
          </a:p>
        </p:txBody>
      </p:sp>
      <p:sp>
        <p:nvSpPr>
          <p:cNvPr id="6" name="Footer Placeholder 3">
            <a:extLst>
              <a:ext uri="{FF2B5EF4-FFF2-40B4-BE49-F238E27FC236}">
                <a16:creationId xmlns:a16="http://schemas.microsoft.com/office/drawing/2014/main" xmlns="" id="{CA6140AC-F94D-4328-B1CE-A20C0A68010B}"/>
              </a:ext>
            </a:extLst>
          </p:cNvPr>
          <p:cNvSpPr txBox="1">
            <a:spLocks/>
          </p:cNvSpPr>
          <p:nvPr/>
        </p:nvSpPr>
        <p:spPr bwMode="auto">
          <a:xfrm>
            <a:off x="4572000" y="6453188"/>
            <a:ext cx="4572000" cy="3651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lvl="0" algn="ctr" defTabSz="914400" fontAlgn="base">
              <a:spcBef>
                <a:spcPct val="0"/>
              </a:spcBef>
              <a:spcAft>
                <a:spcPct val="0"/>
              </a:spcAft>
            </a:pPr>
            <a:r>
              <a:rPr lang="en-US" b="1" dirty="0">
                <a:solidFill>
                  <a:schemeClr val="bg1"/>
                </a:solidFill>
                <a:latin typeface="Calibri" panose="020F0502020204030204" pitchFamily="34" charset="0"/>
                <a:cs typeface="Calibri" panose="020F0502020204030204" pitchFamily="34" charset="0"/>
              </a:rPr>
              <a:t>Spark Streaming</a:t>
            </a:r>
            <a:endParaRPr kumimoji="0" lang="en-US" altLang="en-US" b="1" i="0" u="none" strike="noStrike" kern="1200" cap="none" spc="0" normalizeH="0" baseline="0" noProof="0" dirty="0">
              <a:ln>
                <a:noFill/>
              </a:ln>
              <a:solidFill>
                <a:prstClr val="white"/>
              </a:solidFill>
              <a:effectLst/>
              <a:uLnTx/>
              <a:uFillTx/>
              <a:latin typeface="Calibri" panose="020F0502020204030204" pitchFamily="34" charset="0"/>
              <a:ea typeface="MS PGothic" panose="020B0600070205080204" pitchFamily="34" charset="-128"/>
            </a:endParaRPr>
          </a:p>
        </p:txBody>
      </p:sp>
    </p:spTree>
    <p:extLst>
      <p:ext uri="{BB962C8B-B14F-4D97-AF65-F5344CB8AC3E}">
        <p14:creationId xmlns:p14="http://schemas.microsoft.com/office/powerpoint/2010/main" xmlns="" val="2010149029"/>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F6F7D581-4C99-4AAA-BC6C-2F44F497A784}"/>
              </a:ext>
            </a:extLst>
          </p:cNvPr>
          <p:cNvSpPr>
            <a:spLocks noGrp="1"/>
          </p:cNvSpPr>
          <p:nvPr>
            <p:ph type="title"/>
          </p:nvPr>
        </p:nvSpPr>
        <p:spPr/>
        <p:txBody>
          <a:bodyPr/>
          <a:lstStyle/>
          <a:p>
            <a:r>
              <a:rPr lang="en-IN" b="1" dirty="0"/>
              <a:t>Sentiment for Trump</a:t>
            </a:r>
          </a:p>
        </p:txBody>
      </p:sp>
      <p:pic>
        <p:nvPicPr>
          <p:cNvPr id="14338" name="Picture 2" descr="Donald Trump Sentiments - Spark Streaming - Edureka">
            <a:extLst>
              <a:ext uri="{FF2B5EF4-FFF2-40B4-BE49-F238E27FC236}">
                <a16:creationId xmlns:a16="http://schemas.microsoft.com/office/drawing/2014/main" xmlns="" id="{DCCAE298-6019-4201-9F6B-D5E8BAA4548F}"/>
              </a:ext>
            </a:extLst>
          </p:cNvPr>
          <p:cNvPicPr>
            <a:picLocks noChangeAspect="1" noChangeArrowheads="1"/>
          </p:cNvPicPr>
          <p:nvPr/>
        </p:nvPicPr>
        <p:blipFill rotWithShape="1">
          <a:blip r:embed="rId2">
            <a:extLst>
              <a:ext uri="{28A0092B-C50C-407E-A947-70E740481C1C}">
                <a14:useLocalDpi xmlns:a14="http://schemas.microsoft.com/office/drawing/2010/main" xmlns="" val="0"/>
              </a:ext>
            </a:extLst>
          </a:blip>
          <a:srcRect l="18261" r="6304"/>
          <a:stretch/>
        </p:blipFill>
        <p:spPr bwMode="auto">
          <a:xfrm>
            <a:off x="-327992" y="919093"/>
            <a:ext cx="9372601" cy="5292864"/>
          </a:xfrm>
          <a:prstGeom prst="rect">
            <a:avLst/>
          </a:prstGeom>
          <a:noFill/>
          <a:extLst>
            <a:ext uri="{909E8E84-426E-40DD-AFC4-6F175D3DCCD1}">
              <a14:hiddenFill xmlns:a14="http://schemas.microsoft.com/office/drawing/2010/main" xmlns="">
                <a:solidFill>
                  <a:srgbClr val="FFFFFF"/>
                </a:solidFill>
              </a14:hiddenFill>
            </a:ext>
          </a:extLst>
        </p:spPr>
      </p:pic>
      <p:sp>
        <p:nvSpPr>
          <p:cNvPr id="5" name="CustomShape 4">
            <a:extLst>
              <a:ext uri="{FF2B5EF4-FFF2-40B4-BE49-F238E27FC236}">
                <a16:creationId xmlns:a16="http://schemas.microsoft.com/office/drawing/2014/main" xmlns="" id="{6CED20CD-33A9-4F32-A703-7A338784EAC5}"/>
              </a:ext>
            </a:extLst>
          </p:cNvPr>
          <p:cNvSpPr/>
          <p:nvPr/>
        </p:nvSpPr>
        <p:spPr>
          <a:xfrm>
            <a:off x="0" y="6524625"/>
            <a:ext cx="4572000" cy="293688"/>
          </a:xfrm>
          <a:prstGeom prst="rect">
            <a:avLst/>
          </a:prstGeom>
          <a:solidFill>
            <a:schemeClr val="tx1"/>
          </a:solidFill>
          <a:ln>
            <a:noFill/>
          </a:ln>
        </p:spPr>
        <p:style>
          <a:lnRef idx="0">
            <a:scrgbClr r="0" g="0" b="0"/>
          </a:lnRef>
          <a:fillRef idx="0">
            <a:scrgbClr r="0" g="0" b="0"/>
          </a:fillRef>
          <a:effectRef idx="0">
            <a:scrgbClr r="0" g="0" b="0"/>
          </a:effectRef>
          <a:fontRef idx="minor"/>
        </p:style>
        <p:txBody>
          <a:bodyPr lIns="90000" tIns="45000" rIns="90000" bIns="45000" anchor="ctr"/>
          <a:lstStyle/>
          <a:p>
            <a:pPr lvl="0" algn="ctr" defTabSz="914400">
              <a:defRPr/>
            </a:pPr>
            <a:r>
              <a:rPr lang="en-IN" sz="2400" b="1" spc="-1" dirty="0">
                <a:solidFill>
                  <a:srgbClr val="FFFFFF"/>
                </a:solidFill>
                <a:latin typeface="Calibri"/>
              </a:rPr>
              <a:t>Big Data Computing</a:t>
            </a:r>
            <a:endParaRPr kumimoji="0" lang="en-IN" sz="2400" b="0" i="0" u="none" strike="noStrike" kern="1200" cap="none" spc="-1" normalizeH="0" baseline="0" noProof="0" dirty="0">
              <a:ln>
                <a:noFill/>
              </a:ln>
              <a:solidFill>
                <a:prstClr val="black"/>
              </a:solidFill>
              <a:effectLst/>
              <a:uLnTx/>
              <a:uFillTx/>
              <a:latin typeface="Arial"/>
            </a:endParaRPr>
          </a:p>
        </p:txBody>
      </p:sp>
      <p:sp>
        <p:nvSpPr>
          <p:cNvPr id="6" name="Footer Placeholder 3">
            <a:extLst>
              <a:ext uri="{FF2B5EF4-FFF2-40B4-BE49-F238E27FC236}">
                <a16:creationId xmlns:a16="http://schemas.microsoft.com/office/drawing/2014/main" xmlns="" id="{2C8E9549-91A9-465D-81CC-B1E551BB94B7}"/>
              </a:ext>
            </a:extLst>
          </p:cNvPr>
          <p:cNvSpPr txBox="1">
            <a:spLocks/>
          </p:cNvSpPr>
          <p:nvPr/>
        </p:nvSpPr>
        <p:spPr bwMode="auto">
          <a:xfrm>
            <a:off x="4572000" y="6453188"/>
            <a:ext cx="4572000" cy="3651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lvl="0" algn="ctr" defTabSz="914400" fontAlgn="base">
              <a:spcBef>
                <a:spcPct val="0"/>
              </a:spcBef>
              <a:spcAft>
                <a:spcPct val="0"/>
              </a:spcAft>
            </a:pPr>
            <a:r>
              <a:rPr lang="en-US" b="1" dirty="0">
                <a:solidFill>
                  <a:schemeClr val="bg1"/>
                </a:solidFill>
                <a:latin typeface="Calibri" panose="020F0502020204030204" pitchFamily="34" charset="0"/>
                <a:cs typeface="Calibri" panose="020F0502020204030204" pitchFamily="34" charset="0"/>
              </a:rPr>
              <a:t>Spark Streaming</a:t>
            </a:r>
            <a:endParaRPr kumimoji="0" lang="en-US" altLang="en-US" b="1" i="0" u="none" strike="noStrike" kern="1200" cap="none" spc="0" normalizeH="0" baseline="0" noProof="0" dirty="0">
              <a:ln>
                <a:noFill/>
              </a:ln>
              <a:solidFill>
                <a:prstClr val="white"/>
              </a:solidFill>
              <a:effectLst/>
              <a:uLnTx/>
              <a:uFillTx/>
              <a:latin typeface="Calibri" panose="020F0502020204030204" pitchFamily="34" charset="0"/>
              <a:ea typeface="MS PGothic" panose="020B0600070205080204" pitchFamily="34" charset="-128"/>
            </a:endParaRPr>
          </a:p>
        </p:txBody>
      </p:sp>
    </p:spTree>
    <p:extLst>
      <p:ext uri="{BB962C8B-B14F-4D97-AF65-F5344CB8AC3E}">
        <p14:creationId xmlns:p14="http://schemas.microsoft.com/office/powerpoint/2010/main" xmlns="" val="3744861168"/>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xmlns="" id="{D032B1B8-3101-42A6-8D31-FFA126558798}"/>
              </a:ext>
            </a:extLst>
          </p:cNvPr>
          <p:cNvSpPr>
            <a:spLocks noGrp="1"/>
          </p:cNvSpPr>
          <p:nvPr>
            <p:ph idx="1"/>
          </p:nvPr>
        </p:nvSpPr>
        <p:spPr/>
        <p:txBody>
          <a:bodyPr/>
          <a:lstStyle/>
          <a:p>
            <a:pPr algn="just"/>
            <a:r>
              <a:rPr lang="en-US" sz="2400" dirty="0">
                <a:latin typeface="+mj-lt"/>
              </a:rPr>
              <a:t>As we have seen from our Sentiment Analysis demonstration, we can extract sentiments of particular topics just like we did for ‘Trump’. Similarly, Sentiment Analytics can be used in crisis management, service adjusting and target marketing by companies around the world. </a:t>
            </a:r>
          </a:p>
          <a:p>
            <a:pPr algn="just"/>
            <a:endParaRPr lang="en-US" sz="2400" dirty="0">
              <a:latin typeface="+mj-lt"/>
            </a:endParaRPr>
          </a:p>
          <a:p>
            <a:pPr algn="just"/>
            <a:r>
              <a:rPr lang="en-US" sz="2400" dirty="0">
                <a:latin typeface="+mj-lt"/>
              </a:rPr>
              <a:t>Companies using Spark Streaming for Sentiment Analysis have applied the same approach to achieve the following:</a:t>
            </a:r>
          </a:p>
          <a:p>
            <a:pPr algn="just">
              <a:buFont typeface="+mj-lt"/>
              <a:buAutoNum type="arabicPeriod"/>
            </a:pPr>
            <a:r>
              <a:rPr lang="en-US" sz="2400" dirty="0">
                <a:latin typeface="+mj-lt"/>
              </a:rPr>
              <a:t>Enhancing the customer experience</a:t>
            </a:r>
          </a:p>
          <a:p>
            <a:pPr algn="just">
              <a:buFont typeface="+mj-lt"/>
              <a:buAutoNum type="arabicPeriod"/>
            </a:pPr>
            <a:r>
              <a:rPr lang="en-US" sz="2400" dirty="0">
                <a:latin typeface="+mj-lt"/>
              </a:rPr>
              <a:t>Gaining competitive advantage</a:t>
            </a:r>
          </a:p>
          <a:p>
            <a:pPr algn="just">
              <a:buFont typeface="+mj-lt"/>
              <a:buAutoNum type="arabicPeriod"/>
            </a:pPr>
            <a:r>
              <a:rPr lang="en-US" sz="2400" dirty="0">
                <a:latin typeface="+mj-lt"/>
              </a:rPr>
              <a:t>Gaining Business Intelligence</a:t>
            </a:r>
          </a:p>
          <a:p>
            <a:pPr algn="just">
              <a:buFont typeface="+mj-lt"/>
              <a:buAutoNum type="arabicPeriod"/>
            </a:pPr>
            <a:r>
              <a:rPr lang="en-US" sz="2400" dirty="0">
                <a:latin typeface="+mj-lt"/>
              </a:rPr>
              <a:t>Revitalizing a losing brand</a:t>
            </a:r>
          </a:p>
          <a:p>
            <a:endParaRPr lang="en-IN" sz="2400" dirty="0">
              <a:latin typeface="+mj-lt"/>
            </a:endParaRPr>
          </a:p>
        </p:txBody>
      </p:sp>
      <p:sp>
        <p:nvSpPr>
          <p:cNvPr id="3" name="Title 2">
            <a:extLst>
              <a:ext uri="{FF2B5EF4-FFF2-40B4-BE49-F238E27FC236}">
                <a16:creationId xmlns:a16="http://schemas.microsoft.com/office/drawing/2014/main" xmlns="" id="{25F4AC9E-4F41-429B-B6B6-E6DD10A4CFF2}"/>
              </a:ext>
            </a:extLst>
          </p:cNvPr>
          <p:cNvSpPr>
            <a:spLocks noGrp="1"/>
          </p:cNvSpPr>
          <p:nvPr>
            <p:ph type="title"/>
          </p:nvPr>
        </p:nvSpPr>
        <p:spPr/>
        <p:txBody>
          <a:bodyPr/>
          <a:lstStyle/>
          <a:p>
            <a:r>
              <a:rPr lang="en-IN" b="1" dirty="0"/>
              <a:t>Applying Sentiment Analysis</a:t>
            </a:r>
            <a:endParaRPr lang="en-IN" dirty="0"/>
          </a:p>
        </p:txBody>
      </p:sp>
      <p:sp>
        <p:nvSpPr>
          <p:cNvPr id="4" name="CustomShape 4">
            <a:extLst>
              <a:ext uri="{FF2B5EF4-FFF2-40B4-BE49-F238E27FC236}">
                <a16:creationId xmlns:a16="http://schemas.microsoft.com/office/drawing/2014/main" xmlns="" id="{616CB5E9-E089-4653-8FC6-647159774373}"/>
              </a:ext>
            </a:extLst>
          </p:cNvPr>
          <p:cNvSpPr/>
          <p:nvPr/>
        </p:nvSpPr>
        <p:spPr>
          <a:xfrm>
            <a:off x="0" y="6524625"/>
            <a:ext cx="4572000" cy="293688"/>
          </a:xfrm>
          <a:prstGeom prst="rect">
            <a:avLst/>
          </a:prstGeom>
          <a:solidFill>
            <a:schemeClr val="tx1"/>
          </a:solidFill>
          <a:ln>
            <a:noFill/>
          </a:ln>
        </p:spPr>
        <p:style>
          <a:lnRef idx="0">
            <a:scrgbClr r="0" g="0" b="0"/>
          </a:lnRef>
          <a:fillRef idx="0">
            <a:scrgbClr r="0" g="0" b="0"/>
          </a:fillRef>
          <a:effectRef idx="0">
            <a:scrgbClr r="0" g="0" b="0"/>
          </a:effectRef>
          <a:fontRef idx="minor"/>
        </p:style>
        <p:txBody>
          <a:bodyPr lIns="90000" tIns="45000" rIns="90000" bIns="45000" anchor="ctr"/>
          <a:lstStyle/>
          <a:p>
            <a:pPr lvl="0" algn="ctr" defTabSz="914400">
              <a:defRPr/>
            </a:pPr>
            <a:r>
              <a:rPr lang="en-IN" sz="2400" b="1" spc="-1" dirty="0">
                <a:solidFill>
                  <a:srgbClr val="FFFFFF"/>
                </a:solidFill>
                <a:latin typeface="Calibri"/>
              </a:rPr>
              <a:t>Big Data Computing</a:t>
            </a:r>
            <a:endParaRPr kumimoji="0" lang="en-IN" sz="2400" b="0" i="0" u="none" strike="noStrike" kern="1200" cap="none" spc="-1" normalizeH="0" baseline="0" noProof="0" dirty="0">
              <a:ln>
                <a:noFill/>
              </a:ln>
              <a:solidFill>
                <a:prstClr val="black"/>
              </a:solidFill>
              <a:effectLst/>
              <a:uLnTx/>
              <a:uFillTx/>
              <a:latin typeface="Arial"/>
            </a:endParaRPr>
          </a:p>
        </p:txBody>
      </p:sp>
      <p:sp>
        <p:nvSpPr>
          <p:cNvPr id="5" name="Footer Placeholder 3">
            <a:extLst>
              <a:ext uri="{FF2B5EF4-FFF2-40B4-BE49-F238E27FC236}">
                <a16:creationId xmlns:a16="http://schemas.microsoft.com/office/drawing/2014/main" xmlns="" id="{927B6FD4-E18C-4F0B-BC27-75BBCCCC1CE2}"/>
              </a:ext>
            </a:extLst>
          </p:cNvPr>
          <p:cNvSpPr txBox="1">
            <a:spLocks/>
          </p:cNvSpPr>
          <p:nvPr/>
        </p:nvSpPr>
        <p:spPr bwMode="auto">
          <a:xfrm>
            <a:off x="4572000" y="6453188"/>
            <a:ext cx="4572000" cy="3651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lvl="0" algn="ctr" defTabSz="914400" fontAlgn="base">
              <a:spcBef>
                <a:spcPct val="0"/>
              </a:spcBef>
              <a:spcAft>
                <a:spcPct val="0"/>
              </a:spcAft>
            </a:pPr>
            <a:r>
              <a:rPr lang="en-US" b="1" dirty="0">
                <a:solidFill>
                  <a:schemeClr val="bg1"/>
                </a:solidFill>
                <a:latin typeface="Calibri" panose="020F0502020204030204" pitchFamily="34" charset="0"/>
                <a:cs typeface="Calibri" panose="020F0502020204030204" pitchFamily="34" charset="0"/>
              </a:rPr>
              <a:t>Spark Streaming</a:t>
            </a:r>
            <a:endParaRPr kumimoji="0" lang="en-US" altLang="en-US" b="1" i="0" u="none" strike="noStrike" kern="1200" cap="none" spc="0" normalizeH="0" baseline="0" noProof="0" dirty="0">
              <a:ln>
                <a:noFill/>
              </a:ln>
              <a:solidFill>
                <a:prstClr val="white"/>
              </a:solidFill>
              <a:effectLst/>
              <a:uLnTx/>
              <a:uFillTx/>
              <a:latin typeface="Calibri" panose="020F0502020204030204" pitchFamily="34" charset="0"/>
              <a:ea typeface="MS PGothic" panose="020B0600070205080204" pitchFamily="34" charset="-128"/>
            </a:endParaRPr>
          </a:p>
        </p:txBody>
      </p:sp>
    </p:spTree>
    <p:extLst>
      <p:ext uri="{BB962C8B-B14F-4D97-AF65-F5344CB8AC3E}">
        <p14:creationId xmlns:p14="http://schemas.microsoft.com/office/powerpoint/2010/main" xmlns="" val="3622160220"/>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idx="1"/>
          </p:nvPr>
        </p:nvSpPr>
        <p:spPr/>
        <p:txBody>
          <a:bodyPr/>
          <a:lstStyle/>
          <a:p>
            <a:endParaRPr lang="en-US" sz="2600" dirty="0"/>
          </a:p>
          <a:p>
            <a:r>
              <a:rPr lang="en-US" sz="2600" dirty="0">
                <a:hlinkClick r:id="rId2"/>
              </a:rPr>
              <a:t>https://spark.apache.org/streaming/</a:t>
            </a:r>
            <a:endParaRPr lang="en-US" sz="2600" dirty="0"/>
          </a:p>
          <a:p>
            <a:endParaRPr lang="en-US" sz="2600" dirty="0"/>
          </a:p>
          <a:p>
            <a:r>
              <a:rPr lang="en-US" sz="2600" dirty="0"/>
              <a:t>Streaming programming guide – </a:t>
            </a:r>
          </a:p>
          <a:p>
            <a:pPr marL="320040" lvl="1" indent="0">
              <a:buNone/>
            </a:pPr>
            <a:r>
              <a:rPr lang="en-US" sz="2600" dirty="0">
                <a:hlinkClick r:id="rId3"/>
              </a:rPr>
              <a:t>spark.incubator.apache.org/docs/latest/streaming-programming-guide.html</a:t>
            </a:r>
            <a:endParaRPr lang="en-US" sz="2600" dirty="0"/>
          </a:p>
          <a:p>
            <a:pPr marL="0" indent="0">
              <a:buNone/>
            </a:pPr>
            <a:endParaRPr lang="en-US" sz="2600" dirty="0"/>
          </a:p>
          <a:p>
            <a:r>
              <a:rPr lang="en-US" sz="2600" dirty="0"/>
              <a:t>https://databricks.com/speaker/tathagata-das</a:t>
            </a:r>
          </a:p>
          <a:p>
            <a:endParaRPr lang="en-US" sz="2600" dirty="0"/>
          </a:p>
          <a:p>
            <a:pPr marL="0" indent="0">
              <a:buNone/>
            </a:pPr>
            <a:endParaRPr lang="en-US" sz="2600" dirty="0"/>
          </a:p>
        </p:txBody>
      </p:sp>
      <p:sp>
        <p:nvSpPr>
          <p:cNvPr id="2" name="Title 1"/>
          <p:cNvSpPr>
            <a:spLocks noGrp="1"/>
          </p:cNvSpPr>
          <p:nvPr>
            <p:ph type="title"/>
          </p:nvPr>
        </p:nvSpPr>
        <p:spPr/>
        <p:txBody>
          <a:bodyPr/>
          <a:lstStyle/>
          <a:p>
            <a:r>
              <a:rPr lang="en-US" b="1" dirty="0"/>
              <a:t>References</a:t>
            </a:r>
          </a:p>
        </p:txBody>
      </p:sp>
      <p:sp>
        <p:nvSpPr>
          <p:cNvPr id="4" name="CustomShape 4">
            <a:extLst>
              <a:ext uri="{FF2B5EF4-FFF2-40B4-BE49-F238E27FC236}">
                <a16:creationId xmlns:a16="http://schemas.microsoft.com/office/drawing/2014/main" xmlns="" id="{0A79CDBD-2567-4B1B-9549-0375249C85FE}"/>
              </a:ext>
            </a:extLst>
          </p:cNvPr>
          <p:cNvSpPr/>
          <p:nvPr/>
        </p:nvSpPr>
        <p:spPr>
          <a:xfrm>
            <a:off x="0" y="6524625"/>
            <a:ext cx="4572000" cy="293688"/>
          </a:xfrm>
          <a:prstGeom prst="rect">
            <a:avLst/>
          </a:prstGeom>
          <a:solidFill>
            <a:schemeClr val="tx1"/>
          </a:solidFill>
          <a:ln>
            <a:noFill/>
          </a:ln>
        </p:spPr>
        <p:style>
          <a:lnRef idx="0">
            <a:scrgbClr r="0" g="0" b="0"/>
          </a:lnRef>
          <a:fillRef idx="0">
            <a:scrgbClr r="0" g="0" b="0"/>
          </a:fillRef>
          <a:effectRef idx="0">
            <a:scrgbClr r="0" g="0" b="0"/>
          </a:effectRef>
          <a:fontRef idx="minor"/>
        </p:style>
        <p:txBody>
          <a:bodyPr lIns="90000" tIns="45000" rIns="90000" bIns="45000" anchor="ctr"/>
          <a:lstStyle/>
          <a:p>
            <a:pPr lvl="0" algn="ctr" defTabSz="914400">
              <a:defRPr/>
            </a:pPr>
            <a:r>
              <a:rPr lang="en-IN" sz="2400" b="1" spc="-1" dirty="0">
                <a:solidFill>
                  <a:srgbClr val="FFFFFF"/>
                </a:solidFill>
                <a:latin typeface="Calibri"/>
              </a:rPr>
              <a:t>Big Data Computing</a:t>
            </a:r>
            <a:endParaRPr kumimoji="0" lang="en-IN" sz="2400" b="0" i="0" u="none" strike="noStrike" kern="1200" cap="none" spc="-1" normalizeH="0" baseline="0" noProof="0" dirty="0">
              <a:ln>
                <a:noFill/>
              </a:ln>
              <a:solidFill>
                <a:prstClr val="black"/>
              </a:solidFill>
              <a:effectLst/>
              <a:uLnTx/>
              <a:uFillTx/>
              <a:latin typeface="Arial"/>
            </a:endParaRPr>
          </a:p>
        </p:txBody>
      </p:sp>
      <p:sp>
        <p:nvSpPr>
          <p:cNvPr id="5" name="Footer Placeholder 3">
            <a:extLst>
              <a:ext uri="{FF2B5EF4-FFF2-40B4-BE49-F238E27FC236}">
                <a16:creationId xmlns:a16="http://schemas.microsoft.com/office/drawing/2014/main" xmlns="" id="{90C630BF-F29A-40F8-B262-A956E1FEAEAA}"/>
              </a:ext>
            </a:extLst>
          </p:cNvPr>
          <p:cNvSpPr txBox="1">
            <a:spLocks/>
          </p:cNvSpPr>
          <p:nvPr/>
        </p:nvSpPr>
        <p:spPr bwMode="auto">
          <a:xfrm>
            <a:off x="4572000" y="6453188"/>
            <a:ext cx="4572000" cy="3651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lvl="0" algn="ctr" defTabSz="914400" fontAlgn="base">
              <a:spcBef>
                <a:spcPct val="0"/>
              </a:spcBef>
              <a:spcAft>
                <a:spcPct val="0"/>
              </a:spcAft>
            </a:pPr>
            <a:r>
              <a:rPr lang="en-US" b="1" dirty="0">
                <a:solidFill>
                  <a:schemeClr val="bg1"/>
                </a:solidFill>
                <a:latin typeface="Calibri" panose="020F0502020204030204" pitchFamily="34" charset="0"/>
                <a:cs typeface="Calibri" panose="020F0502020204030204" pitchFamily="34" charset="0"/>
              </a:rPr>
              <a:t>Spark Streaming</a:t>
            </a:r>
            <a:endParaRPr kumimoji="0" lang="en-US" altLang="en-US" b="1" i="0" u="none" strike="noStrike" kern="1200" cap="none" spc="0" normalizeH="0" baseline="0" noProof="0" dirty="0">
              <a:ln>
                <a:noFill/>
              </a:ln>
              <a:solidFill>
                <a:prstClr val="white"/>
              </a:solidFill>
              <a:effectLst/>
              <a:uLnTx/>
              <a:uFillTx/>
              <a:latin typeface="Calibri" panose="020F0502020204030204" pitchFamily="34" charset="0"/>
              <a:ea typeface="MS PGothic" panose="020B0600070205080204" pitchFamily="34" charset="-128"/>
            </a:endParaRPr>
          </a:p>
        </p:txBody>
      </p:sp>
    </p:spTree>
    <p:extLst>
      <p:ext uri="{BB962C8B-B14F-4D97-AF65-F5344CB8AC3E}">
        <p14:creationId xmlns:p14="http://schemas.microsoft.com/office/powerpoint/2010/main" xmlns="" val="1993529538"/>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xmlns="" id="{E704D1BF-B36E-4440-A310-5A9AE70B964B}"/>
              </a:ext>
            </a:extLst>
          </p:cNvPr>
          <p:cNvSpPr>
            <a:spLocks noGrp="1"/>
          </p:cNvSpPr>
          <p:nvPr>
            <p:ph idx="1"/>
          </p:nvPr>
        </p:nvSpPr>
        <p:spPr/>
        <p:txBody>
          <a:bodyPr/>
          <a:lstStyle/>
          <a:p>
            <a:pPr>
              <a:buFont typeface="Wingdings" charset="0"/>
              <a:buChar char="§"/>
              <a:defRPr/>
            </a:pPr>
            <a:r>
              <a:rPr lang="en-US" sz="2600" dirty="0">
                <a:sym typeface="Arial" charset="0"/>
              </a:rPr>
              <a:t>Stream processing framework that is ...</a:t>
            </a:r>
          </a:p>
          <a:p>
            <a:pPr>
              <a:buFont typeface="Wingdings" charset="0"/>
              <a:buChar char="§"/>
              <a:defRPr/>
            </a:pPr>
            <a:endParaRPr lang="en-US" sz="2600" dirty="0">
              <a:sym typeface="Arial" charset="0"/>
            </a:endParaRPr>
          </a:p>
          <a:p>
            <a:pPr lvl="1">
              <a:buFont typeface="Arial" charset="0"/>
              <a:buChar char="-"/>
              <a:defRPr/>
            </a:pPr>
            <a:r>
              <a:rPr lang="en-US" sz="2600" dirty="0">
                <a:sym typeface="Arial" charset="0"/>
              </a:rPr>
              <a:t>Scalable to large clusters </a:t>
            </a:r>
          </a:p>
          <a:p>
            <a:pPr lvl="1">
              <a:buFont typeface="Arial" charset="0"/>
              <a:buChar char="-"/>
              <a:defRPr/>
            </a:pPr>
            <a:r>
              <a:rPr lang="en-US" sz="2600" dirty="0">
                <a:sym typeface="Arial" charset="0"/>
              </a:rPr>
              <a:t>Achieves second-scale latencies</a:t>
            </a:r>
          </a:p>
          <a:p>
            <a:pPr lvl="1">
              <a:buFont typeface="Arial" charset="0"/>
              <a:buChar char="-"/>
              <a:defRPr/>
            </a:pPr>
            <a:r>
              <a:rPr lang="en-US" sz="2600" dirty="0">
                <a:sym typeface="Arial" charset="0"/>
              </a:rPr>
              <a:t>Has simple programming model </a:t>
            </a:r>
          </a:p>
          <a:p>
            <a:pPr lvl="1">
              <a:buFont typeface="Arial" charset="0"/>
              <a:buChar char="-"/>
              <a:defRPr/>
            </a:pPr>
            <a:r>
              <a:rPr lang="en-US" sz="2600" dirty="0">
                <a:sym typeface="Arial" charset="0"/>
              </a:rPr>
              <a:t>Integrates with batch &amp; interactive workloads</a:t>
            </a:r>
          </a:p>
          <a:p>
            <a:pPr lvl="1">
              <a:buFont typeface="Arial" charset="0"/>
              <a:buChar char="-"/>
              <a:defRPr/>
            </a:pPr>
            <a:r>
              <a:rPr lang="en-US" sz="2600" dirty="0">
                <a:sym typeface="Arial" charset="0"/>
              </a:rPr>
              <a:t>Ensures efficient fault-tolerance in stateful computations</a:t>
            </a:r>
          </a:p>
          <a:p>
            <a:endParaRPr lang="en-IN" sz="2600" dirty="0"/>
          </a:p>
        </p:txBody>
      </p:sp>
      <p:sp>
        <p:nvSpPr>
          <p:cNvPr id="3" name="Title 2">
            <a:extLst>
              <a:ext uri="{FF2B5EF4-FFF2-40B4-BE49-F238E27FC236}">
                <a16:creationId xmlns:a16="http://schemas.microsoft.com/office/drawing/2014/main" xmlns="" id="{EE1A0BB9-A3F9-4F2A-AAAB-90EEFA746FBD}"/>
              </a:ext>
            </a:extLst>
          </p:cNvPr>
          <p:cNvSpPr>
            <a:spLocks noGrp="1"/>
          </p:cNvSpPr>
          <p:nvPr>
            <p:ph type="title"/>
          </p:nvPr>
        </p:nvSpPr>
        <p:spPr/>
        <p:txBody>
          <a:bodyPr/>
          <a:lstStyle/>
          <a:p>
            <a:r>
              <a:rPr lang="en-IN" b="1" dirty="0"/>
              <a:t>Conclusion</a:t>
            </a:r>
          </a:p>
        </p:txBody>
      </p:sp>
      <p:sp>
        <p:nvSpPr>
          <p:cNvPr id="4" name="CustomShape 4">
            <a:extLst>
              <a:ext uri="{FF2B5EF4-FFF2-40B4-BE49-F238E27FC236}">
                <a16:creationId xmlns:a16="http://schemas.microsoft.com/office/drawing/2014/main" xmlns="" id="{55915B07-DA8A-41D4-B663-DF653C1C8033}"/>
              </a:ext>
            </a:extLst>
          </p:cNvPr>
          <p:cNvSpPr/>
          <p:nvPr/>
        </p:nvSpPr>
        <p:spPr>
          <a:xfrm>
            <a:off x="0" y="6524625"/>
            <a:ext cx="4572000" cy="293688"/>
          </a:xfrm>
          <a:prstGeom prst="rect">
            <a:avLst/>
          </a:prstGeom>
          <a:solidFill>
            <a:schemeClr val="tx1"/>
          </a:solidFill>
          <a:ln>
            <a:noFill/>
          </a:ln>
        </p:spPr>
        <p:style>
          <a:lnRef idx="0">
            <a:scrgbClr r="0" g="0" b="0"/>
          </a:lnRef>
          <a:fillRef idx="0">
            <a:scrgbClr r="0" g="0" b="0"/>
          </a:fillRef>
          <a:effectRef idx="0">
            <a:scrgbClr r="0" g="0" b="0"/>
          </a:effectRef>
          <a:fontRef idx="minor"/>
        </p:style>
        <p:txBody>
          <a:bodyPr lIns="90000" tIns="45000" rIns="90000" bIns="45000" anchor="ctr"/>
          <a:lstStyle/>
          <a:p>
            <a:pPr lvl="0" algn="ctr" defTabSz="914400">
              <a:defRPr/>
            </a:pPr>
            <a:r>
              <a:rPr lang="en-IN" sz="2400" b="1" spc="-1" dirty="0">
                <a:solidFill>
                  <a:srgbClr val="FFFFFF"/>
                </a:solidFill>
                <a:latin typeface="Calibri"/>
              </a:rPr>
              <a:t>Big Data Computing</a:t>
            </a:r>
            <a:endParaRPr kumimoji="0" lang="en-IN" sz="2400" b="0" i="0" u="none" strike="noStrike" kern="1200" cap="none" spc="-1" normalizeH="0" baseline="0" noProof="0" dirty="0">
              <a:ln>
                <a:noFill/>
              </a:ln>
              <a:solidFill>
                <a:prstClr val="black"/>
              </a:solidFill>
              <a:effectLst/>
              <a:uLnTx/>
              <a:uFillTx/>
              <a:latin typeface="Arial"/>
            </a:endParaRPr>
          </a:p>
        </p:txBody>
      </p:sp>
      <p:sp>
        <p:nvSpPr>
          <p:cNvPr id="5" name="Footer Placeholder 3">
            <a:extLst>
              <a:ext uri="{FF2B5EF4-FFF2-40B4-BE49-F238E27FC236}">
                <a16:creationId xmlns:a16="http://schemas.microsoft.com/office/drawing/2014/main" xmlns="" id="{E910DC06-BC3A-4DDA-ADBA-84F9D2777201}"/>
              </a:ext>
            </a:extLst>
          </p:cNvPr>
          <p:cNvSpPr txBox="1">
            <a:spLocks/>
          </p:cNvSpPr>
          <p:nvPr/>
        </p:nvSpPr>
        <p:spPr bwMode="auto">
          <a:xfrm>
            <a:off x="4572000" y="6453188"/>
            <a:ext cx="4572000" cy="3651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lvl="0" algn="ctr" defTabSz="914400" fontAlgn="base">
              <a:spcBef>
                <a:spcPct val="0"/>
              </a:spcBef>
              <a:spcAft>
                <a:spcPct val="0"/>
              </a:spcAft>
            </a:pPr>
            <a:r>
              <a:rPr lang="en-US" b="1" dirty="0">
                <a:solidFill>
                  <a:schemeClr val="bg1"/>
                </a:solidFill>
                <a:latin typeface="Calibri" panose="020F0502020204030204" pitchFamily="34" charset="0"/>
                <a:cs typeface="Calibri" panose="020F0502020204030204" pitchFamily="34" charset="0"/>
              </a:rPr>
              <a:t>Spark Streaming</a:t>
            </a:r>
            <a:endParaRPr kumimoji="0" lang="en-US" altLang="en-US" b="1" i="0" u="none" strike="noStrike" kern="1200" cap="none" spc="0" normalizeH="0" baseline="0" noProof="0" dirty="0">
              <a:ln>
                <a:noFill/>
              </a:ln>
              <a:solidFill>
                <a:prstClr val="white"/>
              </a:solidFill>
              <a:effectLst/>
              <a:uLnTx/>
              <a:uFillTx/>
              <a:latin typeface="Calibri" panose="020F0502020204030204" pitchFamily="34" charset="0"/>
              <a:ea typeface="MS PGothic" panose="020B0600070205080204" pitchFamily="34" charset="-128"/>
            </a:endParaRPr>
          </a:p>
        </p:txBody>
      </p:sp>
    </p:spTree>
    <p:extLst>
      <p:ext uri="{BB962C8B-B14F-4D97-AF65-F5344CB8AC3E}">
        <p14:creationId xmlns:p14="http://schemas.microsoft.com/office/powerpoint/2010/main" xmlns="" val="250736133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75FFB40C-6945-4542-BEBD-0817533DABCD}"/>
              </a:ext>
            </a:extLst>
          </p:cNvPr>
          <p:cNvSpPr>
            <a:spLocks noGrp="1"/>
          </p:cNvSpPr>
          <p:nvPr>
            <p:ph type="title"/>
          </p:nvPr>
        </p:nvSpPr>
        <p:spPr/>
        <p:txBody>
          <a:bodyPr/>
          <a:lstStyle/>
          <a:p>
            <a:r>
              <a:rPr lang="en-IN" b="1" dirty="0"/>
              <a:t>Spark Ecosystem</a:t>
            </a:r>
          </a:p>
        </p:txBody>
      </p:sp>
      <p:pic>
        <p:nvPicPr>
          <p:cNvPr id="5" name="Picture 4">
            <a:extLst>
              <a:ext uri="{FF2B5EF4-FFF2-40B4-BE49-F238E27FC236}">
                <a16:creationId xmlns:a16="http://schemas.microsoft.com/office/drawing/2014/main" xmlns="" id="{331BE698-4283-447A-A5F7-F781B3A200AC}"/>
              </a:ext>
            </a:extLst>
          </p:cNvPr>
          <p:cNvPicPr>
            <a:picLocks noChangeAspect="1"/>
          </p:cNvPicPr>
          <p:nvPr/>
        </p:nvPicPr>
        <p:blipFill rotWithShape="1">
          <a:blip r:embed="rId2">
            <a:extLst>
              <a:ext uri="{BEBA8EAE-BF5A-486C-A8C5-ECC9F3942E4B}">
                <a14:imgProps xmlns:a14="http://schemas.microsoft.com/office/drawing/2010/main" xmlns="">
                  <a14:imgLayer r:embed="rId3">
                    <a14:imgEffect>
                      <a14:brightnessContrast contrast="40000"/>
                    </a14:imgEffect>
                  </a14:imgLayer>
                </a14:imgProps>
              </a:ext>
            </a:extLst>
          </a:blip>
          <a:srcRect l="3587" t="14832" r="5217" b="9806"/>
          <a:stretch/>
        </p:blipFill>
        <p:spPr>
          <a:xfrm>
            <a:off x="0" y="762000"/>
            <a:ext cx="9034670" cy="5678557"/>
          </a:xfrm>
          <a:prstGeom prst="rect">
            <a:avLst/>
          </a:prstGeom>
        </p:spPr>
      </p:pic>
      <p:sp>
        <p:nvSpPr>
          <p:cNvPr id="6" name="CustomShape 4">
            <a:extLst>
              <a:ext uri="{FF2B5EF4-FFF2-40B4-BE49-F238E27FC236}">
                <a16:creationId xmlns:a16="http://schemas.microsoft.com/office/drawing/2014/main" xmlns="" id="{37E2EFA3-F5BB-4234-99CF-FCBD89B70193}"/>
              </a:ext>
            </a:extLst>
          </p:cNvPr>
          <p:cNvSpPr/>
          <p:nvPr/>
        </p:nvSpPr>
        <p:spPr>
          <a:xfrm>
            <a:off x="0" y="6524625"/>
            <a:ext cx="4572000" cy="293688"/>
          </a:xfrm>
          <a:prstGeom prst="rect">
            <a:avLst/>
          </a:prstGeom>
          <a:solidFill>
            <a:schemeClr val="tx1"/>
          </a:solidFill>
          <a:ln>
            <a:noFill/>
          </a:ln>
        </p:spPr>
        <p:style>
          <a:lnRef idx="0">
            <a:scrgbClr r="0" g="0" b="0"/>
          </a:lnRef>
          <a:fillRef idx="0">
            <a:scrgbClr r="0" g="0" b="0"/>
          </a:fillRef>
          <a:effectRef idx="0">
            <a:scrgbClr r="0" g="0" b="0"/>
          </a:effectRef>
          <a:fontRef idx="minor"/>
        </p:style>
        <p:txBody>
          <a:bodyPr lIns="90000" tIns="45000" rIns="90000" bIns="45000" anchor="ctr"/>
          <a:lstStyle/>
          <a:p>
            <a:pPr lvl="0" algn="ctr" defTabSz="914400">
              <a:defRPr/>
            </a:pPr>
            <a:r>
              <a:rPr lang="en-IN" sz="2400" b="1" spc="-1" dirty="0">
                <a:solidFill>
                  <a:srgbClr val="FFFFFF"/>
                </a:solidFill>
                <a:latin typeface="Calibri"/>
              </a:rPr>
              <a:t>Big Data Computing</a:t>
            </a:r>
            <a:endParaRPr kumimoji="0" lang="en-IN" sz="2400" b="0" i="0" u="none" strike="noStrike" kern="1200" cap="none" spc="-1" normalizeH="0" baseline="0" noProof="0" dirty="0">
              <a:ln>
                <a:noFill/>
              </a:ln>
              <a:solidFill>
                <a:prstClr val="black"/>
              </a:solidFill>
              <a:effectLst/>
              <a:uLnTx/>
              <a:uFillTx/>
              <a:latin typeface="Arial"/>
            </a:endParaRPr>
          </a:p>
        </p:txBody>
      </p:sp>
      <p:sp>
        <p:nvSpPr>
          <p:cNvPr id="7" name="Footer Placeholder 3">
            <a:extLst>
              <a:ext uri="{FF2B5EF4-FFF2-40B4-BE49-F238E27FC236}">
                <a16:creationId xmlns:a16="http://schemas.microsoft.com/office/drawing/2014/main" xmlns="" id="{02FB5400-CDD5-4DE6-8532-1CC24DD4EA8D}"/>
              </a:ext>
            </a:extLst>
          </p:cNvPr>
          <p:cNvSpPr txBox="1">
            <a:spLocks/>
          </p:cNvSpPr>
          <p:nvPr/>
        </p:nvSpPr>
        <p:spPr bwMode="auto">
          <a:xfrm>
            <a:off x="4572000" y="6453188"/>
            <a:ext cx="4572000" cy="3651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lvl="0" algn="ctr" defTabSz="914400" fontAlgn="base">
              <a:spcBef>
                <a:spcPct val="0"/>
              </a:spcBef>
              <a:spcAft>
                <a:spcPct val="0"/>
              </a:spcAft>
            </a:pPr>
            <a:r>
              <a:rPr lang="en-US" b="1" dirty="0">
                <a:solidFill>
                  <a:schemeClr val="bg1"/>
                </a:solidFill>
                <a:latin typeface="Calibri" panose="020F0502020204030204" pitchFamily="34" charset="0"/>
                <a:cs typeface="Calibri" panose="020F0502020204030204" pitchFamily="34" charset="0"/>
              </a:rPr>
              <a:t>Spark Streaming</a:t>
            </a:r>
            <a:endParaRPr kumimoji="0" lang="en-US" altLang="en-US" b="1" i="0" u="none" strike="noStrike" kern="1200" cap="none" spc="0" normalizeH="0" baseline="0" noProof="0" dirty="0">
              <a:ln>
                <a:noFill/>
              </a:ln>
              <a:solidFill>
                <a:prstClr val="white"/>
              </a:solidFill>
              <a:effectLst/>
              <a:uLnTx/>
              <a:uFillTx/>
              <a:latin typeface="Calibri" panose="020F0502020204030204" pitchFamily="34" charset="0"/>
              <a:ea typeface="MS PGothic" panose="020B0600070205080204" pitchFamily="34" charset="-128"/>
            </a:endParaRPr>
          </a:p>
        </p:txBody>
      </p:sp>
      <mc:AlternateContent xmlns:mc="http://schemas.openxmlformats.org/markup-compatibility/2006">
        <mc:Choice xmlns:p14="http://schemas.microsoft.com/office/powerpoint/2010/main" xmlns="" Requires="p14">
          <p:contentPart p14:bwMode="auto" r:id="rId4">
            <p14:nvContentPartPr>
              <p14:cNvPr id="2" name="Ink 1"/>
              <p14:cNvContentPartPr/>
              <p14:nvPr/>
            </p14:nvContentPartPr>
            <p14:xfrm>
              <a:off x="2299320" y="2984040"/>
              <a:ext cx="6232680" cy="3073320"/>
            </p14:xfrm>
          </p:contentPart>
        </mc:Choice>
        <mc:Fallback>
          <p:pic>
            <p:nvPicPr>
              <p:cNvPr id="2" name="Ink 1"/>
              <p:cNvPicPr/>
              <p:nvPr/>
            </p:nvPicPr>
            <p:blipFill>
              <a:blip r:embed="rId5"/>
              <a:stretch>
                <a:fillRect/>
              </a:stretch>
            </p:blipFill>
            <p:spPr>
              <a:xfrm>
                <a:off x="2289600" y="2973600"/>
                <a:ext cx="6257160" cy="3093840"/>
              </a:xfrm>
              <a:prstGeom prst="rect">
                <a:avLst/>
              </a:prstGeom>
            </p:spPr>
          </p:pic>
        </mc:Fallback>
      </mc:AlternateContent>
    </p:spTree>
    <p:extLst>
      <p:ext uri="{BB962C8B-B14F-4D97-AF65-F5344CB8AC3E}">
        <p14:creationId xmlns:p14="http://schemas.microsoft.com/office/powerpoint/2010/main" xmlns="" val="462662699"/>
      </p:ext>
    </p:extLst>
  </p:cSld>
  <p:clrMapOvr>
    <a:masterClrMapping/>
  </p:clrMapOvr>
  <p:timing>
    <p:tnLst>
      <p:par>
        <p:cTn id="1" dur="indefinite" restart="never" nodeType="tmRoot"/>
      </p:par>
    </p:tnLst>
  </p:timing>
</p:sld>
</file>

<file path=ppt/theme/_rels/themeOverride1.xml.rels><?xml version="1.0" encoding="UTF-8" standalone="yes"?>
<Relationships xmlns="http://schemas.openxmlformats.org/package/2006/relationships"><Relationship Id="rId1" Type="http://schemas.openxmlformats.org/officeDocument/2006/relationships/image" Target="../media/image77.jpeg"/></Relationships>
</file>

<file path=ppt/theme/_rels/themeOverride2.xml.rels><?xml version="1.0" encoding="UTF-8" standalone="yes"?>
<Relationships xmlns="http://schemas.openxmlformats.org/package/2006/relationships"><Relationship Id="rId1" Type="http://schemas.openxmlformats.org/officeDocument/2006/relationships/image" Target="../media/image77.jpeg"/></Relationships>
</file>

<file path=ppt/theme/theme1.xml><?xml version="1.0" encoding="utf-8"?>
<a:theme xmlns:a="http://schemas.openxmlformats.org/drawingml/2006/main" name="1_Beamer">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Sheer Blue">
      <a:dk1>
        <a:srgbClr val="000000"/>
      </a:dk1>
      <a:lt1>
        <a:sysClr val="window" lastClr="FFFFFF"/>
      </a:lt1>
      <a:dk2>
        <a:srgbClr val="323232"/>
      </a:dk2>
      <a:lt2>
        <a:srgbClr val="E5E8E8"/>
      </a:lt2>
      <a:accent1>
        <a:srgbClr val="14B4CA"/>
      </a:accent1>
      <a:accent2>
        <a:srgbClr val="F98A37"/>
      </a:accent2>
      <a:accent3>
        <a:srgbClr val="83C546"/>
      </a:accent3>
      <a:accent4>
        <a:srgbClr val="FFD937"/>
      </a:accent4>
      <a:accent5>
        <a:srgbClr val="6D79D1"/>
      </a:accent5>
      <a:accent6>
        <a:srgbClr val="E4607C"/>
      </a:accent6>
      <a:hlink>
        <a:srgbClr val="88CACA"/>
      </a:hlink>
      <a:folHlink>
        <a:srgbClr val="91A7CA"/>
      </a:folHlink>
    </a:clrScheme>
    <a:fontScheme name="Constantia">
      <a:majorFont>
        <a:latin typeface="Constantia"/>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nstantia"/>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4.xml><?xml version="1.0" encoding="utf-8"?>
<a:theme xmlns:a="http://schemas.openxmlformats.org/drawingml/2006/main" name="Office Theme">
  <a:themeElements>
    <a:clrScheme name="Sheer Blue">
      <a:dk1>
        <a:srgbClr val="000000"/>
      </a:dk1>
      <a:lt1>
        <a:sysClr val="window" lastClr="FFFFFF"/>
      </a:lt1>
      <a:dk2>
        <a:srgbClr val="323232"/>
      </a:dk2>
      <a:lt2>
        <a:srgbClr val="E5E8E8"/>
      </a:lt2>
      <a:accent1>
        <a:srgbClr val="14B4CA"/>
      </a:accent1>
      <a:accent2>
        <a:srgbClr val="F98A37"/>
      </a:accent2>
      <a:accent3>
        <a:srgbClr val="83C546"/>
      </a:accent3>
      <a:accent4>
        <a:srgbClr val="FFD937"/>
      </a:accent4>
      <a:accent5>
        <a:srgbClr val="6D79D1"/>
      </a:accent5>
      <a:accent6>
        <a:srgbClr val="E4607C"/>
      </a:accent6>
      <a:hlink>
        <a:srgbClr val="88CACA"/>
      </a:hlink>
      <a:folHlink>
        <a:srgbClr val="91A7CA"/>
      </a:folHlink>
    </a:clrScheme>
    <a:fontScheme name="Constantia">
      <a:majorFont>
        <a:latin typeface="Constantia"/>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nstantia"/>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Override1.xml><?xml version="1.0" encoding="utf-8"?>
<a:themeOverride xmlns:a="http://schemas.openxmlformats.org/drawingml/2006/main">
  <a:clrScheme name="Expo">
    <a:dk1>
      <a:sysClr val="windowText" lastClr="000000"/>
    </a:dk1>
    <a:lt1>
      <a:sysClr val="window" lastClr="FFFFFF"/>
    </a:lt1>
    <a:dk2>
      <a:srgbClr val="263B86"/>
    </a:dk2>
    <a:lt2>
      <a:srgbClr val="76B6F2"/>
    </a:lt2>
    <a:accent1>
      <a:srgbClr val="FBC01E"/>
    </a:accent1>
    <a:accent2>
      <a:srgbClr val="EFE1A2"/>
    </a:accent2>
    <a:accent3>
      <a:srgbClr val="FA8716"/>
    </a:accent3>
    <a:accent4>
      <a:srgbClr val="BE0204"/>
    </a:accent4>
    <a:accent5>
      <a:srgbClr val="640F10"/>
    </a:accent5>
    <a:accent6>
      <a:srgbClr val="7E13E3"/>
    </a:accent6>
    <a:hlink>
      <a:srgbClr val="D2D200"/>
    </a:hlink>
    <a:folHlink>
      <a:srgbClr val="D0B9F8"/>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Expo">
    <a:fillStyleLst>
      <a:solidFill>
        <a:schemeClr val="phClr"/>
      </a:solidFill>
      <a:gradFill rotWithShape="1">
        <a:gsLst>
          <a:gs pos="0">
            <a:schemeClr val="phClr">
              <a:tint val="100000"/>
              <a:satMod val="130000"/>
            </a:schemeClr>
          </a:gs>
          <a:gs pos="100000">
            <a:schemeClr val="phClr">
              <a:tint val="50000"/>
              <a:satMod val="150000"/>
            </a:schemeClr>
          </a:gs>
        </a:gsLst>
        <a:lin ang="16200000" scaled="1"/>
      </a:gradFill>
      <a:gradFill rotWithShape="1">
        <a:gsLst>
          <a:gs pos="0">
            <a:schemeClr val="phClr">
              <a:shade val="93000"/>
              <a:satMod val="130000"/>
            </a:schemeClr>
          </a:gs>
          <a:gs pos="60000">
            <a:schemeClr val="phClr">
              <a:tint val="80000"/>
              <a:shade val="93000"/>
              <a:satMod val="130000"/>
            </a:schemeClr>
          </a:gs>
          <a:gs pos="100000">
            <a:schemeClr val="phClr">
              <a:tint val="50000"/>
              <a:shade val="94000"/>
              <a:alpha val="100000"/>
              <a:satMod val="135000"/>
            </a:schemeClr>
          </a:gs>
        </a:gsLst>
        <a:lin ang="16200000" scaled="0"/>
      </a:gradFill>
    </a:fillStyleLst>
    <a:lnStyleLst>
      <a:ln w="12700" cap="flat" cmpd="sng" algn="ctr">
        <a:solidFill>
          <a:schemeClr val="phClr">
            <a:shade val="95000"/>
            <a:satMod val="105000"/>
          </a:schemeClr>
        </a:solidFill>
        <a:prstDash val="solid"/>
      </a:ln>
      <a:ln w="28575" cap="flat" cmpd="sng" algn="ctr">
        <a:solidFill>
          <a:schemeClr val="phClr"/>
        </a:solidFill>
        <a:prstDash val="solid"/>
      </a:ln>
      <a:ln w="34925" cap="flat" cmpd="sng" algn="ctr">
        <a:gradFill>
          <a:gsLst>
            <a:gs pos="0">
              <a:schemeClr val="accent1">
                <a:lumMod val="40000"/>
                <a:lumOff val="60000"/>
              </a:schemeClr>
            </a:gs>
            <a:gs pos="50000">
              <a:schemeClr val="accent1"/>
            </a:gs>
            <a:gs pos="100000">
              <a:schemeClr val="accent1">
                <a:lumMod val="50000"/>
              </a:schemeClr>
            </a:gs>
          </a:gsLst>
          <a:lin ang="18600000" scaled="0"/>
        </a:gradFill>
        <a:prstDash val="solid"/>
      </a:ln>
    </a:lnStyleLst>
    <a:effectStyleLst>
      <a:effectStyle>
        <a:effectLst/>
      </a:effectStyle>
      <a:effectStyle>
        <a:effectLst>
          <a:innerShdw blurRad="50800" dist="25400" dir="13500000">
            <a:srgbClr val="C0C0C0">
              <a:alpha val="75000"/>
            </a:srgbClr>
          </a:innerShdw>
          <a:outerShdw blurRad="63500" dist="38100" dir="5400000" sx="105000" sy="105000" algn="br" rotWithShape="0">
            <a:srgbClr val="000000">
              <a:alpha val="30000"/>
            </a:srgbClr>
          </a:outerShdw>
        </a:effectLst>
      </a:effectStyle>
      <a:effectStyle>
        <a:effectLst>
          <a:innerShdw blurRad="50800" dist="25400" dir="16200000">
            <a:srgbClr val="C0C0C0">
              <a:alpha val="75000"/>
            </a:srgbClr>
          </a:innerShdw>
          <a:reflection blurRad="63500" stA="40000" endPos="50000" dist="12700" dir="5400000" sy="-100000" rotWithShape="0"/>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blipFill>
        <a:blip xmlns:r="http://schemas.openxmlformats.org/officeDocument/2006/relationships" r:embed="rId1"/>
        <a:stretch/>
      </a:blipFill>
    </a:bgFillStyleLst>
  </a:fmtScheme>
</a:themeOverride>
</file>

<file path=ppt/theme/themeOverride2.xml><?xml version="1.0" encoding="utf-8"?>
<a:themeOverride xmlns:a="http://schemas.openxmlformats.org/drawingml/2006/main">
  <a:clrScheme name="Expo">
    <a:dk1>
      <a:sysClr val="windowText" lastClr="000000"/>
    </a:dk1>
    <a:lt1>
      <a:sysClr val="window" lastClr="FFFFFF"/>
    </a:lt1>
    <a:dk2>
      <a:srgbClr val="263B86"/>
    </a:dk2>
    <a:lt2>
      <a:srgbClr val="76B6F2"/>
    </a:lt2>
    <a:accent1>
      <a:srgbClr val="FBC01E"/>
    </a:accent1>
    <a:accent2>
      <a:srgbClr val="EFE1A2"/>
    </a:accent2>
    <a:accent3>
      <a:srgbClr val="FA8716"/>
    </a:accent3>
    <a:accent4>
      <a:srgbClr val="BE0204"/>
    </a:accent4>
    <a:accent5>
      <a:srgbClr val="640F10"/>
    </a:accent5>
    <a:accent6>
      <a:srgbClr val="7E13E3"/>
    </a:accent6>
    <a:hlink>
      <a:srgbClr val="D2D200"/>
    </a:hlink>
    <a:folHlink>
      <a:srgbClr val="D0B9F8"/>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Expo">
    <a:fillStyleLst>
      <a:solidFill>
        <a:schemeClr val="phClr"/>
      </a:solidFill>
      <a:gradFill rotWithShape="1">
        <a:gsLst>
          <a:gs pos="0">
            <a:schemeClr val="phClr">
              <a:tint val="100000"/>
              <a:satMod val="130000"/>
            </a:schemeClr>
          </a:gs>
          <a:gs pos="100000">
            <a:schemeClr val="phClr">
              <a:tint val="50000"/>
              <a:satMod val="150000"/>
            </a:schemeClr>
          </a:gs>
        </a:gsLst>
        <a:lin ang="16200000" scaled="1"/>
      </a:gradFill>
      <a:gradFill rotWithShape="1">
        <a:gsLst>
          <a:gs pos="0">
            <a:schemeClr val="phClr">
              <a:shade val="93000"/>
              <a:satMod val="130000"/>
            </a:schemeClr>
          </a:gs>
          <a:gs pos="60000">
            <a:schemeClr val="phClr">
              <a:tint val="80000"/>
              <a:shade val="93000"/>
              <a:satMod val="130000"/>
            </a:schemeClr>
          </a:gs>
          <a:gs pos="100000">
            <a:schemeClr val="phClr">
              <a:tint val="50000"/>
              <a:shade val="94000"/>
              <a:alpha val="100000"/>
              <a:satMod val="135000"/>
            </a:schemeClr>
          </a:gs>
        </a:gsLst>
        <a:lin ang="16200000" scaled="0"/>
      </a:gradFill>
    </a:fillStyleLst>
    <a:lnStyleLst>
      <a:ln w="12700" cap="flat" cmpd="sng" algn="ctr">
        <a:solidFill>
          <a:schemeClr val="phClr">
            <a:shade val="95000"/>
            <a:satMod val="105000"/>
          </a:schemeClr>
        </a:solidFill>
        <a:prstDash val="solid"/>
      </a:ln>
      <a:ln w="28575" cap="flat" cmpd="sng" algn="ctr">
        <a:solidFill>
          <a:schemeClr val="phClr"/>
        </a:solidFill>
        <a:prstDash val="solid"/>
      </a:ln>
      <a:ln w="34925" cap="flat" cmpd="sng" algn="ctr">
        <a:gradFill>
          <a:gsLst>
            <a:gs pos="0">
              <a:schemeClr val="accent1">
                <a:lumMod val="40000"/>
                <a:lumOff val="60000"/>
              </a:schemeClr>
            </a:gs>
            <a:gs pos="50000">
              <a:schemeClr val="accent1"/>
            </a:gs>
            <a:gs pos="100000">
              <a:schemeClr val="accent1">
                <a:lumMod val="50000"/>
              </a:schemeClr>
            </a:gs>
          </a:gsLst>
          <a:lin ang="18600000" scaled="0"/>
        </a:gradFill>
        <a:prstDash val="solid"/>
      </a:ln>
    </a:lnStyleLst>
    <a:effectStyleLst>
      <a:effectStyle>
        <a:effectLst/>
      </a:effectStyle>
      <a:effectStyle>
        <a:effectLst>
          <a:innerShdw blurRad="50800" dist="25400" dir="13500000">
            <a:srgbClr val="C0C0C0">
              <a:alpha val="75000"/>
            </a:srgbClr>
          </a:innerShdw>
          <a:outerShdw blurRad="63500" dist="38100" dir="5400000" sx="105000" sy="105000" algn="br" rotWithShape="0">
            <a:srgbClr val="000000">
              <a:alpha val="30000"/>
            </a:srgbClr>
          </a:outerShdw>
        </a:effectLst>
      </a:effectStyle>
      <a:effectStyle>
        <a:effectLst>
          <a:innerShdw blurRad="50800" dist="25400" dir="16200000">
            <a:srgbClr val="C0C0C0">
              <a:alpha val="75000"/>
            </a:srgbClr>
          </a:innerShdw>
          <a:reflection blurRad="63500" stA="40000" endPos="50000" dist="12700" dir="5400000" sy="-100000" rotWithShape="0"/>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blipFill>
        <a:blip xmlns:r="http://schemas.openxmlformats.org/officeDocument/2006/relationships" r:embed="rId1"/>
        <a:stretch/>
      </a:blipFill>
    </a:bgFillStyleLst>
  </a:fmtScheme>
</a:themeOverride>
</file>

<file path=ppt/theme/themeOverride3.xml><?xml version="1.0" encoding="utf-8"?>
<a:themeOverride xmlns:a="http://schemas.openxmlformats.org/drawingml/2006/main">
  <a:clrScheme name="Story">
    <a:dk1>
      <a:sysClr val="windowText" lastClr="000000"/>
    </a:dk1>
    <a:lt1>
      <a:sysClr val="window" lastClr="FFFFFF"/>
    </a:lt1>
    <a:dk2>
      <a:srgbClr val="212121"/>
    </a:dk2>
    <a:lt2>
      <a:srgbClr val="CDD4D7"/>
    </a:lt2>
    <a:accent1>
      <a:srgbClr val="1D86CD"/>
    </a:accent1>
    <a:accent2>
      <a:srgbClr val="732E9A"/>
    </a:accent2>
    <a:accent3>
      <a:srgbClr val="B50B1B"/>
    </a:accent3>
    <a:accent4>
      <a:srgbClr val="E8950E"/>
    </a:accent4>
    <a:accent5>
      <a:srgbClr val="55992B"/>
    </a:accent5>
    <a:accent6>
      <a:srgbClr val="2C9C89"/>
    </a:accent6>
    <a:hlink>
      <a:srgbClr val="EC4D4D"/>
    </a:hlink>
    <a:folHlink>
      <a:srgbClr val="F8CE8A"/>
    </a:folHlink>
  </a:clrScheme>
  <a:fontScheme name="Title &amp; Bullets light">
    <a:majorFont>
      <a:latin typeface="Arial"/>
      <a:ea typeface="ヒラギノ角ゴ ProN W6"/>
      <a:cs typeface="ヒラギノ角ゴ ProN W6"/>
    </a:majorFont>
    <a:minorFont>
      <a:latin typeface="Arial"/>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4.xml><?xml version="1.0" encoding="utf-8"?>
<a:themeOverride xmlns:a="http://schemas.openxmlformats.org/drawingml/2006/main">
  <a:clrScheme name="Story">
    <a:dk1>
      <a:sysClr val="windowText" lastClr="000000"/>
    </a:dk1>
    <a:lt1>
      <a:sysClr val="window" lastClr="FFFFFF"/>
    </a:lt1>
    <a:dk2>
      <a:srgbClr val="212121"/>
    </a:dk2>
    <a:lt2>
      <a:srgbClr val="CDD4D7"/>
    </a:lt2>
    <a:accent1>
      <a:srgbClr val="1D86CD"/>
    </a:accent1>
    <a:accent2>
      <a:srgbClr val="732E9A"/>
    </a:accent2>
    <a:accent3>
      <a:srgbClr val="B50B1B"/>
    </a:accent3>
    <a:accent4>
      <a:srgbClr val="E8950E"/>
    </a:accent4>
    <a:accent5>
      <a:srgbClr val="55992B"/>
    </a:accent5>
    <a:accent6>
      <a:srgbClr val="2C9C89"/>
    </a:accent6>
    <a:hlink>
      <a:srgbClr val="EC4D4D"/>
    </a:hlink>
    <a:folHlink>
      <a:srgbClr val="F8CE8A"/>
    </a:folHlink>
  </a:clrScheme>
  <a:fontScheme name="Title &amp; Bullets light">
    <a:majorFont>
      <a:latin typeface="Arial"/>
      <a:ea typeface="ヒラギノ角ゴ ProN W6"/>
      <a:cs typeface="ヒラギノ角ゴ ProN W6"/>
    </a:majorFont>
    <a:minorFont>
      <a:latin typeface="Arial"/>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5.xml><?xml version="1.0" encoding="utf-8"?>
<a:themeOverride xmlns:a="http://schemas.openxmlformats.org/drawingml/2006/main">
  <a:clrScheme name="Story">
    <a:dk1>
      <a:sysClr val="windowText" lastClr="000000"/>
    </a:dk1>
    <a:lt1>
      <a:sysClr val="window" lastClr="FFFFFF"/>
    </a:lt1>
    <a:dk2>
      <a:srgbClr val="212121"/>
    </a:dk2>
    <a:lt2>
      <a:srgbClr val="CDD4D7"/>
    </a:lt2>
    <a:accent1>
      <a:srgbClr val="1D86CD"/>
    </a:accent1>
    <a:accent2>
      <a:srgbClr val="732E9A"/>
    </a:accent2>
    <a:accent3>
      <a:srgbClr val="B50B1B"/>
    </a:accent3>
    <a:accent4>
      <a:srgbClr val="E8950E"/>
    </a:accent4>
    <a:accent5>
      <a:srgbClr val="55992B"/>
    </a:accent5>
    <a:accent6>
      <a:srgbClr val="2C9C89"/>
    </a:accent6>
    <a:hlink>
      <a:srgbClr val="EC4D4D"/>
    </a:hlink>
    <a:folHlink>
      <a:srgbClr val="F8CE8A"/>
    </a:folHlink>
  </a:clrScheme>
  <a:fontScheme name="Title &amp; Bullets light">
    <a:majorFont>
      <a:latin typeface="Arial"/>
      <a:ea typeface="ヒラギノ角ゴ ProN W6"/>
      <a:cs typeface="ヒラギノ角ゴ ProN W6"/>
    </a:majorFont>
    <a:minorFont>
      <a:latin typeface="Arial"/>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emplate/>
  <TotalTime>111</TotalTime>
  <Words>4303</Words>
  <Application>Microsoft Office PowerPoint</Application>
  <PresentationFormat>On-screen Show (4:3)</PresentationFormat>
  <Paragraphs>802</Paragraphs>
  <Slides>84</Slides>
  <Notes>3</Notes>
  <HiddenSlides>0</HiddenSlides>
  <MMClips>0</MMClips>
  <ScaleCrop>false</ScaleCrop>
  <HeadingPairs>
    <vt:vector size="4" baseType="variant">
      <vt:variant>
        <vt:lpstr>Theme</vt:lpstr>
      </vt:variant>
      <vt:variant>
        <vt:i4>2</vt:i4>
      </vt:variant>
      <vt:variant>
        <vt:lpstr>Slide Titles</vt:lpstr>
      </vt:variant>
      <vt:variant>
        <vt:i4>84</vt:i4>
      </vt:variant>
    </vt:vector>
  </HeadingPairs>
  <TitlesOfParts>
    <vt:vector size="86" baseType="lpstr">
      <vt:lpstr>1_Beamer</vt:lpstr>
      <vt:lpstr>Office Theme</vt:lpstr>
      <vt:lpstr>Spark Streaming and                       Sliding Window Analytics</vt:lpstr>
      <vt:lpstr>Preface</vt:lpstr>
      <vt:lpstr>Big Streaming Data Processing </vt:lpstr>
      <vt:lpstr>How to Process Big Streaming Data</vt:lpstr>
      <vt:lpstr>What people have been doing?</vt:lpstr>
      <vt:lpstr>What people have been doing?</vt:lpstr>
      <vt:lpstr>Fault-tolerant Stream Processing </vt:lpstr>
      <vt:lpstr>What is Streaming?</vt:lpstr>
      <vt:lpstr>Spark Ecosystem</vt:lpstr>
      <vt:lpstr>What is Spark Streaming?</vt:lpstr>
      <vt:lpstr>What is Spark Streaming?</vt:lpstr>
      <vt:lpstr>What is Spark Streaming?</vt:lpstr>
      <vt:lpstr>Why Spark Streaming ?</vt:lpstr>
      <vt:lpstr>Why Spark Streaming ?</vt:lpstr>
      <vt:lpstr>Why Spark Streaming ?</vt:lpstr>
      <vt:lpstr>Why Spark Streaming?</vt:lpstr>
      <vt:lpstr>Spark Streaming Features</vt:lpstr>
      <vt:lpstr>Requirements</vt:lpstr>
      <vt:lpstr>Batch vs Stream Processing</vt:lpstr>
      <vt:lpstr>Integration with Batch Processing</vt:lpstr>
      <vt:lpstr>Stateful Stream Processing</vt:lpstr>
      <vt:lpstr>Modern Data Applications approach to Insights</vt:lpstr>
      <vt:lpstr>Existing Streaming Systems</vt:lpstr>
      <vt:lpstr>How does Spark Streaming work?</vt:lpstr>
      <vt:lpstr>How does Spark Streaming work?</vt:lpstr>
      <vt:lpstr>Word Count with Kafka</vt:lpstr>
      <vt:lpstr>Any Spark Application</vt:lpstr>
      <vt:lpstr>Spark Streaming Application: Receive data</vt:lpstr>
      <vt:lpstr>Spark Streaming Application: Process data</vt:lpstr>
      <vt:lpstr>Spark Streaming Architecture</vt:lpstr>
      <vt:lpstr>Spark Streaming Workflow</vt:lpstr>
      <vt:lpstr>Spark Streaming Workflow</vt:lpstr>
      <vt:lpstr>Example 1 – Get hashtags from Twitter </vt:lpstr>
      <vt:lpstr>Example 1 – Get hashtags from Twitter </vt:lpstr>
      <vt:lpstr>Example 1– Get hashtags from Twitter  </vt:lpstr>
      <vt:lpstr>Example 1 – Get hashtags from Twitter  </vt:lpstr>
      <vt:lpstr>Java Example</vt:lpstr>
      <vt:lpstr>Fault-tolerance</vt:lpstr>
      <vt:lpstr>Key concepts</vt:lpstr>
      <vt:lpstr>Example 2 – Count the hashtags</vt:lpstr>
      <vt:lpstr>Example 3 – Count the hashtags over last 10 mins</vt:lpstr>
      <vt:lpstr>Example 3 – Counting the hashtags over last 10 mins</vt:lpstr>
      <vt:lpstr>Smart window-based countByValue</vt:lpstr>
      <vt:lpstr>Smart window-based reduce</vt:lpstr>
      <vt:lpstr>Arbitrary Stateful Computations</vt:lpstr>
      <vt:lpstr>Arbitrary Combinations of Batch and Streaming Computations</vt:lpstr>
      <vt:lpstr>Spark Streaming-Dstreams, Batches and RDDs</vt:lpstr>
      <vt:lpstr>DStreams + RDDs = Power</vt:lpstr>
      <vt:lpstr>From DStreams to Spark Jobs</vt:lpstr>
      <vt:lpstr>Input Sources</vt:lpstr>
      <vt:lpstr>Current Spark Streaming I/O</vt:lpstr>
      <vt:lpstr>Dstream Classes</vt:lpstr>
      <vt:lpstr>Spark Streaming Operations</vt:lpstr>
      <vt:lpstr>Fault-tolerance</vt:lpstr>
      <vt:lpstr>Fault-tolerance</vt:lpstr>
      <vt:lpstr>Performance</vt:lpstr>
      <vt:lpstr>Comparison with other systems</vt:lpstr>
      <vt:lpstr>Fast Fault Recovery</vt:lpstr>
      <vt:lpstr>Real time application: Mobile Millennium Project</vt:lpstr>
      <vt:lpstr>Vision - one stack to rule them all</vt:lpstr>
      <vt:lpstr>Spark program vs Spark Streaming program</vt:lpstr>
      <vt:lpstr>Advantage of an unified stack</vt:lpstr>
      <vt:lpstr>Roadmap</vt:lpstr>
      <vt:lpstr>Sliding Window Analytics</vt:lpstr>
      <vt:lpstr>Spark Streaming Windowing Capabilities</vt:lpstr>
      <vt:lpstr>Spark Window Functions</vt:lpstr>
      <vt:lpstr>Moving Average Example</vt:lpstr>
      <vt:lpstr>Moving Average Example</vt:lpstr>
      <vt:lpstr>Moving Average Example</vt:lpstr>
      <vt:lpstr>Window function and Window Spec definition</vt:lpstr>
      <vt:lpstr>Cumulative Sum</vt:lpstr>
      <vt:lpstr>Data from previous row</vt:lpstr>
      <vt:lpstr>Rank</vt:lpstr>
      <vt:lpstr>Case Study: Twitter Sentiment Analysis with Spark Streaming </vt:lpstr>
      <vt:lpstr>Case Study: Twitter Sentiment Analysis</vt:lpstr>
      <vt:lpstr>Problem Statement</vt:lpstr>
      <vt:lpstr>Importing Packages</vt:lpstr>
      <vt:lpstr>Twitter Token Authorization</vt:lpstr>
      <vt:lpstr>DStream Transformation</vt:lpstr>
      <vt:lpstr>Results</vt:lpstr>
      <vt:lpstr>Sentiment for Trump</vt:lpstr>
      <vt:lpstr>Applying Sentiment Analysis</vt:lpstr>
      <vt:lpstr>References</vt:lpstr>
      <vt:lpstr>Conclusion</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Layout</dc:title>
  <dc:creator>Yash</dc:creator>
  <cp:lastModifiedBy>Dell</cp:lastModifiedBy>
  <cp:revision>2277</cp:revision>
  <dcterms:created xsi:type="dcterms:W3CDTF">2014-04-18T01:28:15Z</dcterms:created>
  <dcterms:modified xsi:type="dcterms:W3CDTF">2022-10-27T11:17:31Z</dcterms:modified>
</cp:coreProperties>
</file>